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226"/>
  </p:notesMasterIdLst>
  <p:handoutMasterIdLst>
    <p:handoutMasterId r:id="rId227"/>
  </p:handoutMasterIdLst>
  <p:sldIdLst>
    <p:sldId id="375" r:id="rId5"/>
    <p:sldId id="256" r:id="rId6"/>
    <p:sldId id="298" r:id="rId7"/>
    <p:sldId id="1135" r:id="rId8"/>
    <p:sldId id="1205" r:id="rId9"/>
    <p:sldId id="1206" r:id="rId10"/>
    <p:sldId id="1208" r:id="rId11"/>
    <p:sldId id="1207" r:id="rId12"/>
    <p:sldId id="1209" r:id="rId13"/>
    <p:sldId id="1210" r:id="rId14"/>
    <p:sldId id="1211" r:id="rId15"/>
    <p:sldId id="1212" r:id="rId16"/>
    <p:sldId id="1213" r:id="rId17"/>
    <p:sldId id="1214" r:id="rId18"/>
    <p:sldId id="1137" r:id="rId19"/>
    <p:sldId id="1215" r:id="rId20"/>
    <p:sldId id="1217" r:id="rId21"/>
    <p:sldId id="1216" r:id="rId22"/>
    <p:sldId id="1218" r:id="rId23"/>
    <p:sldId id="1219" r:id="rId24"/>
    <p:sldId id="1220" r:id="rId25"/>
    <p:sldId id="1221" r:id="rId26"/>
    <p:sldId id="1222" r:id="rId27"/>
    <p:sldId id="1223" r:id="rId28"/>
    <p:sldId id="1224" r:id="rId29"/>
    <p:sldId id="1225" r:id="rId30"/>
    <p:sldId id="1226" r:id="rId31"/>
    <p:sldId id="1228" r:id="rId32"/>
    <p:sldId id="1227" r:id="rId33"/>
    <p:sldId id="1229" r:id="rId34"/>
    <p:sldId id="1230" r:id="rId35"/>
    <p:sldId id="1231" r:id="rId36"/>
    <p:sldId id="1232" r:id="rId37"/>
    <p:sldId id="1233" r:id="rId38"/>
    <p:sldId id="1234" r:id="rId39"/>
    <p:sldId id="1136" r:id="rId40"/>
    <p:sldId id="1138" r:id="rId41"/>
    <p:sldId id="1236" r:id="rId42"/>
    <p:sldId id="1238" r:id="rId43"/>
    <p:sldId id="1237" r:id="rId44"/>
    <p:sldId id="1239" r:id="rId45"/>
    <p:sldId id="1240" r:id="rId46"/>
    <p:sldId id="1241" r:id="rId47"/>
    <p:sldId id="1242" r:id="rId48"/>
    <p:sldId id="1243" r:id="rId49"/>
    <p:sldId id="1244" r:id="rId50"/>
    <p:sldId id="1235" r:id="rId51"/>
    <p:sldId id="1246" r:id="rId52"/>
    <p:sldId id="1248" r:id="rId53"/>
    <p:sldId id="1247" r:id="rId54"/>
    <p:sldId id="1249" r:id="rId55"/>
    <p:sldId id="1250" r:id="rId56"/>
    <p:sldId id="1251" r:id="rId57"/>
    <p:sldId id="1252" r:id="rId58"/>
    <p:sldId id="1253" r:id="rId59"/>
    <p:sldId id="1254" r:id="rId60"/>
    <p:sldId id="1255" r:id="rId61"/>
    <p:sldId id="1257" r:id="rId62"/>
    <p:sldId id="1256" r:id="rId63"/>
    <p:sldId id="1267" r:id="rId64"/>
    <p:sldId id="1258" r:id="rId65"/>
    <p:sldId id="1259" r:id="rId66"/>
    <p:sldId id="1260" r:id="rId67"/>
    <p:sldId id="1261" r:id="rId68"/>
    <p:sldId id="1262" r:id="rId69"/>
    <p:sldId id="1263" r:id="rId70"/>
    <p:sldId id="1264" r:id="rId71"/>
    <p:sldId id="1265" r:id="rId72"/>
    <p:sldId id="1266" r:id="rId73"/>
    <p:sldId id="1268" r:id="rId74"/>
    <p:sldId id="1270" r:id="rId75"/>
    <p:sldId id="1269" r:id="rId76"/>
    <p:sldId id="1271" r:id="rId77"/>
    <p:sldId id="1272" r:id="rId78"/>
    <p:sldId id="1273" r:id="rId79"/>
    <p:sldId id="1274" r:id="rId80"/>
    <p:sldId id="1275" r:id="rId81"/>
    <p:sldId id="1276" r:id="rId82"/>
    <p:sldId id="1277" r:id="rId83"/>
    <p:sldId id="1278" r:id="rId84"/>
    <p:sldId id="1279" r:id="rId85"/>
    <p:sldId id="1280" r:id="rId86"/>
    <p:sldId id="1281" r:id="rId87"/>
    <p:sldId id="1282" r:id="rId88"/>
    <p:sldId id="1283" r:id="rId89"/>
    <p:sldId id="1284" r:id="rId90"/>
    <p:sldId id="1285" r:id="rId91"/>
    <p:sldId id="1286" r:id="rId92"/>
    <p:sldId id="1287" r:id="rId93"/>
    <p:sldId id="1288" r:id="rId94"/>
    <p:sldId id="1289" r:id="rId95"/>
    <p:sldId id="1291" r:id="rId96"/>
    <p:sldId id="1290" r:id="rId97"/>
    <p:sldId id="1292" r:id="rId98"/>
    <p:sldId id="1245" r:id="rId99"/>
    <p:sldId id="1293" r:id="rId100"/>
    <p:sldId id="1295" r:id="rId101"/>
    <p:sldId id="1311" r:id="rId102"/>
    <p:sldId id="1312" r:id="rId103"/>
    <p:sldId id="1294" r:id="rId104"/>
    <p:sldId id="1313" r:id="rId105"/>
    <p:sldId id="1316" r:id="rId106"/>
    <p:sldId id="1318" r:id="rId107"/>
    <p:sldId id="1317" r:id="rId108"/>
    <p:sldId id="1321" r:id="rId109"/>
    <p:sldId id="1320" r:id="rId110"/>
    <p:sldId id="1319" r:id="rId111"/>
    <p:sldId id="1315" r:id="rId112"/>
    <p:sldId id="1314" r:id="rId113"/>
    <p:sldId id="1296" r:id="rId114"/>
    <p:sldId id="1322" r:id="rId115"/>
    <p:sldId id="1297" r:id="rId116"/>
    <p:sldId id="1323" r:id="rId117"/>
    <p:sldId id="1298" r:id="rId118"/>
    <p:sldId id="1324" r:id="rId119"/>
    <p:sldId id="1327" r:id="rId120"/>
    <p:sldId id="1326" r:id="rId121"/>
    <p:sldId id="1325" r:id="rId122"/>
    <p:sldId id="1328" r:id="rId123"/>
    <p:sldId id="1329" r:id="rId124"/>
    <p:sldId id="1331" r:id="rId125"/>
    <p:sldId id="1330" r:id="rId126"/>
    <p:sldId id="1299" r:id="rId127"/>
    <p:sldId id="1300" r:id="rId128"/>
    <p:sldId id="1301" r:id="rId129"/>
    <p:sldId id="1139" r:id="rId130"/>
    <p:sldId id="1332" r:id="rId131"/>
    <p:sldId id="1336" r:id="rId132"/>
    <p:sldId id="1335" r:id="rId133"/>
    <p:sldId id="1334" r:id="rId134"/>
    <p:sldId id="1333" r:id="rId135"/>
    <p:sldId id="1339" r:id="rId136"/>
    <p:sldId id="1338" r:id="rId137"/>
    <p:sldId id="1337" r:id="rId138"/>
    <p:sldId id="1343" r:id="rId139"/>
    <p:sldId id="1342" r:id="rId140"/>
    <p:sldId id="1341" r:id="rId141"/>
    <p:sldId id="1340" r:id="rId142"/>
    <p:sldId id="1345" r:id="rId143"/>
    <p:sldId id="1344" r:id="rId144"/>
    <p:sldId id="1346" r:id="rId145"/>
    <p:sldId id="1347" r:id="rId146"/>
    <p:sldId id="1349" r:id="rId147"/>
    <p:sldId id="1348" r:id="rId148"/>
    <p:sldId id="1351" r:id="rId149"/>
    <p:sldId id="1350" r:id="rId150"/>
    <p:sldId id="1352" r:id="rId151"/>
    <p:sldId id="1353" r:id="rId152"/>
    <p:sldId id="1354" r:id="rId153"/>
    <p:sldId id="1140" r:id="rId154"/>
    <p:sldId id="1355" r:id="rId155"/>
    <p:sldId id="1357" r:id="rId156"/>
    <p:sldId id="1356" r:id="rId157"/>
    <p:sldId id="1358" r:id="rId158"/>
    <p:sldId id="1359" r:id="rId159"/>
    <p:sldId id="1360" r:id="rId160"/>
    <p:sldId id="1361" r:id="rId161"/>
    <p:sldId id="1362" r:id="rId162"/>
    <p:sldId id="1363" r:id="rId163"/>
    <p:sldId id="1364" r:id="rId164"/>
    <p:sldId id="1365" r:id="rId165"/>
    <p:sldId id="1366" r:id="rId166"/>
    <p:sldId id="1367" r:id="rId167"/>
    <p:sldId id="1368" r:id="rId168"/>
    <p:sldId id="1369" r:id="rId169"/>
    <p:sldId id="1370" r:id="rId170"/>
    <p:sldId id="1141" r:id="rId171"/>
    <p:sldId id="1142" r:id="rId172"/>
    <p:sldId id="1146" r:id="rId173"/>
    <p:sldId id="1147" r:id="rId174"/>
    <p:sldId id="1148" r:id="rId175"/>
    <p:sldId id="1149" r:id="rId176"/>
    <p:sldId id="1150" r:id="rId177"/>
    <p:sldId id="1151" r:id="rId178"/>
    <p:sldId id="1145" r:id="rId179"/>
    <p:sldId id="1152" r:id="rId180"/>
    <p:sldId id="1153" r:id="rId181"/>
    <p:sldId id="1154" r:id="rId182"/>
    <p:sldId id="1155" r:id="rId183"/>
    <p:sldId id="1156" r:id="rId184"/>
    <p:sldId id="1160" r:id="rId185"/>
    <p:sldId id="1159" r:id="rId186"/>
    <p:sldId id="1158" r:id="rId187"/>
    <p:sldId id="1157" r:id="rId188"/>
    <p:sldId id="1162" r:id="rId189"/>
    <p:sldId id="1161" r:id="rId190"/>
    <p:sldId id="1163" r:id="rId191"/>
    <p:sldId id="1164" r:id="rId192"/>
    <p:sldId id="1165" r:id="rId193"/>
    <p:sldId id="1166" r:id="rId194"/>
    <p:sldId id="1167" r:id="rId195"/>
    <p:sldId id="1168" r:id="rId196"/>
    <p:sldId id="1169" r:id="rId197"/>
    <p:sldId id="1173" r:id="rId198"/>
    <p:sldId id="1171" r:id="rId199"/>
    <p:sldId id="1170" r:id="rId200"/>
    <p:sldId id="1174" r:id="rId201"/>
    <p:sldId id="1175" r:id="rId202"/>
    <p:sldId id="1176" r:id="rId203"/>
    <p:sldId id="1177" r:id="rId204"/>
    <p:sldId id="1178" r:id="rId205"/>
    <p:sldId id="1181" r:id="rId206"/>
    <p:sldId id="1180" r:id="rId207"/>
    <p:sldId id="1179" r:id="rId208"/>
    <p:sldId id="1182" r:id="rId209"/>
    <p:sldId id="1184" r:id="rId210"/>
    <p:sldId id="1183" r:id="rId211"/>
    <p:sldId id="1185" r:id="rId212"/>
    <p:sldId id="1189" r:id="rId213"/>
    <p:sldId id="1190" r:id="rId214"/>
    <p:sldId id="1194" r:id="rId215"/>
    <p:sldId id="1193" r:id="rId216"/>
    <p:sldId id="1197" r:id="rId217"/>
    <p:sldId id="1196" r:id="rId218"/>
    <p:sldId id="1195" r:id="rId219"/>
    <p:sldId id="1198" r:id="rId220"/>
    <p:sldId id="1200" r:id="rId221"/>
    <p:sldId id="1199" r:id="rId222"/>
    <p:sldId id="1204" r:id="rId223"/>
    <p:sldId id="1203" r:id="rId224"/>
    <p:sldId id="1132" r:id="rId22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1pPr>
    <a:lvl2pPr marL="4572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2pPr>
    <a:lvl3pPr marL="9144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3pPr>
    <a:lvl4pPr marL="13716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4pPr>
    <a:lvl5pPr marL="18288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5pPr>
    <a:lvl6pPr marL="2286000" algn="l" defTabSz="914400" rtl="0" eaLnBrk="1" latinLnBrk="0" hangingPunct="1">
      <a:defRPr kern="1200">
        <a:solidFill>
          <a:schemeClr val="tx1"/>
        </a:solidFill>
        <a:latin typeface="Euphemia" panose="020B0503040102020104" pitchFamily="34" charset="0"/>
        <a:ea typeface="+mn-ea"/>
        <a:cs typeface="+mn-cs"/>
      </a:defRPr>
    </a:lvl6pPr>
    <a:lvl7pPr marL="2743200" algn="l" defTabSz="914400" rtl="0" eaLnBrk="1" latinLnBrk="0" hangingPunct="1">
      <a:defRPr kern="1200">
        <a:solidFill>
          <a:schemeClr val="tx1"/>
        </a:solidFill>
        <a:latin typeface="Euphemia" panose="020B0503040102020104" pitchFamily="34" charset="0"/>
        <a:ea typeface="+mn-ea"/>
        <a:cs typeface="+mn-cs"/>
      </a:defRPr>
    </a:lvl7pPr>
    <a:lvl8pPr marL="3200400" algn="l" defTabSz="914400" rtl="0" eaLnBrk="1" latinLnBrk="0" hangingPunct="1">
      <a:defRPr kern="1200">
        <a:solidFill>
          <a:schemeClr val="tx1"/>
        </a:solidFill>
        <a:latin typeface="Euphemia" panose="020B0503040102020104" pitchFamily="34" charset="0"/>
        <a:ea typeface="+mn-ea"/>
        <a:cs typeface="+mn-cs"/>
      </a:defRPr>
    </a:lvl8pPr>
    <a:lvl9pPr marL="3657600" algn="l" defTabSz="914400" rtl="0" eaLnBrk="1" latinLnBrk="0" hangingPunct="1">
      <a:defRPr kern="1200">
        <a:solidFill>
          <a:schemeClr val="tx1"/>
        </a:solidFill>
        <a:latin typeface="Euphemia" panose="020B05030401020201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606FA"/>
    <a:srgbClr val="270193"/>
    <a:srgbClr val="5073B1"/>
    <a:srgbClr val="5469FD"/>
    <a:srgbClr val="B3B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87192" autoAdjust="0"/>
  </p:normalViewPr>
  <p:slideViewPr>
    <p:cSldViewPr snapToGrid="0">
      <p:cViewPr varScale="1">
        <p:scale>
          <a:sx n="86" d="100"/>
          <a:sy n="86" d="100"/>
        </p:scale>
        <p:origin x="470"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handoutMaster" Target="handoutMasters/handout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viewProps" Target="viewProp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tableStyles" Target="tableStyle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5" Type="http://schemas.openxmlformats.org/officeDocument/2006/relationships/image" Target="../media/image118.wmf"/><Relationship Id="rId4" Type="http://schemas.openxmlformats.org/officeDocument/2006/relationships/image" Target="../media/image11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image" Target="../media/image133.wmf"/><Relationship Id="rId7" Type="http://schemas.openxmlformats.org/officeDocument/2006/relationships/image" Target="../media/image137.wmf"/><Relationship Id="rId2" Type="http://schemas.openxmlformats.org/officeDocument/2006/relationships/image" Target="../media/image132.emf"/><Relationship Id="rId1" Type="http://schemas.openxmlformats.org/officeDocument/2006/relationships/image" Target="../media/image131.e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2.emf"/><Relationship Id="rId7" Type="http://schemas.openxmlformats.org/officeDocument/2006/relationships/image" Target="../media/image146.wmf"/><Relationship Id="rId2" Type="http://schemas.openxmlformats.org/officeDocument/2006/relationships/image" Target="../media/image141.wmf"/><Relationship Id="rId1" Type="http://schemas.openxmlformats.org/officeDocument/2006/relationships/image" Target="../media/image140.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wmf"/><Relationship Id="rId7" Type="http://schemas.openxmlformats.org/officeDocument/2006/relationships/image" Target="../media/image77.wmf"/><Relationship Id="rId12" Type="http://schemas.openxmlformats.org/officeDocument/2006/relationships/image" Target="../media/image82.wmf"/><Relationship Id="rId2" Type="http://schemas.openxmlformats.org/officeDocument/2006/relationships/image" Target="../media/image72.wmf"/><Relationship Id="rId1" Type="http://schemas.openxmlformats.org/officeDocument/2006/relationships/image" Target="../media/image71.emf"/><Relationship Id="rId6" Type="http://schemas.openxmlformats.org/officeDocument/2006/relationships/image" Target="../media/image76.wmf"/><Relationship Id="rId11" Type="http://schemas.openxmlformats.org/officeDocument/2006/relationships/image" Target="../media/image81.wmf"/><Relationship Id="rId5" Type="http://schemas.openxmlformats.org/officeDocument/2006/relationships/image" Target="../media/image75.wmf"/><Relationship Id="rId10" Type="http://schemas.openxmlformats.org/officeDocument/2006/relationships/image" Target="../media/image80.emf"/><Relationship Id="rId4" Type="http://schemas.openxmlformats.org/officeDocument/2006/relationships/image" Target="../media/image74.wmf"/><Relationship Id="rId9" Type="http://schemas.openxmlformats.org/officeDocument/2006/relationships/image" Target="../media/image7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image" Target="../media/image85.wmf"/><Relationship Id="rId7" Type="http://schemas.openxmlformats.org/officeDocument/2006/relationships/image" Target="../media/image88.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2.wmf"/><Relationship Id="rId5" Type="http://schemas.openxmlformats.org/officeDocument/2006/relationships/image" Target="../media/image87.wmf"/><Relationship Id="rId4"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87.wmf"/><Relationship Id="rId1" Type="http://schemas.openxmlformats.org/officeDocument/2006/relationships/image" Target="../media/image8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5" Type="http://schemas.openxmlformats.org/officeDocument/2006/relationships/image" Target="../media/image86.wmf"/><Relationship Id="rId4" Type="http://schemas.openxmlformats.org/officeDocument/2006/relationships/image" Target="../media/image9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4" Type="http://schemas.openxmlformats.org/officeDocument/2006/relationships/image" Target="../media/image9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5" Type="http://schemas.openxmlformats.org/officeDocument/2006/relationships/image" Target="../media/image102.wmf"/><Relationship Id="rId4" Type="http://schemas.openxmlformats.org/officeDocument/2006/relationships/image" Target="../media/image10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10" Type="http://schemas.openxmlformats.org/officeDocument/2006/relationships/image" Target="../media/image113.wmf"/><Relationship Id="rId4" Type="http://schemas.openxmlformats.org/officeDocument/2006/relationships/image" Target="../media/image107.wmf"/><Relationship Id="rId9" Type="http://schemas.openxmlformats.org/officeDocument/2006/relationships/image" Target="../media/image1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9B12A81-D410-430F-A84B-FA197465F8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a:extLst>
              <a:ext uri="{FF2B5EF4-FFF2-40B4-BE49-F238E27FC236}">
                <a16:creationId xmlns:a16="http://schemas.microsoft.com/office/drawing/2014/main" id="{DDF9E382-4B2B-45F7-8EB3-CB0D04E1E3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5CF2791F-7A52-4CFC-8EA2-D4898E59D88A}" type="datetime1">
              <a:rPr lang="zh-CN" altLang="en-US"/>
              <a:pPr>
                <a:defRPr/>
              </a:pPr>
              <a:t>2022/9/24</a:t>
            </a:fld>
            <a:endParaRPr lang="zh-CN" altLang="en-US" dirty="0"/>
          </a:p>
        </p:txBody>
      </p:sp>
      <p:sp>
        <p:nvSpPr>
          <p:cNvPr id="4" name="页脚占位符 3">
            <a:extLst>
              <a:ext uri="{FF2B5EF4-FFF2-40B4-BE49-F238E27FC236}">
                <a16:creationId xmlns:a16="http://schemas.microsoft.com/office/drawing/2014/main" id="{4FB44BC3-5E84-4F52-8C45-71CB03FEB1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灯片编号占位符 4">
            <a:extLst>
              <a:ext uri="{FF2B5EF4-FFF2-40B4-BE49-F238E27FC236}">
                <a16:creationId xmlns:a16="http://schemas.microsoft.com/office/drawing/2014/main" id="{C656A39A-4A8C-488E-A8FA-58D714489D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4D8926F9-56FF-475F-8480-EC96F5A1CA63}"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755D03-41C7-4E33-8983-F500BD472A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a:extLst>
              <a:ext uri="{FF2B5EF4-FFF2-40B4-BE49-F238E27FC236}">
                <a16:creationId xmlns:a16="http://schemas.microsoft.com/office/drawing/2014/main" id="{18773604-1D93-4F69-B070-4D623EB8188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C290B10C-9A94-485C-BDBE-DF65F425D135}" type="datetime1">
              <a:rPr lang="zh-CN" altLang="en-US"/>
              <a:pPr>
                <a:defRPr/>
              </a:pPr>
              <a:t>2022/9/24</a:t>
            </a:fld>
            <a:endParaRPr lang="zh-CN" altLang="en-US" dirty="0"/>
          </a:p>
        </p:txBody>
      </p:sp>
      <p:sp>
        <p:nvSpPr>
          <p:cNvPr id="4" name="幻灯片图像占位符 3">
            <a:extLst>
              <a:ext uri="{FF2B5EF4-FFF2-40B4-BE49-F238E27FC236}">
                <a16:creationId xmlns:a16="http://schemas.microsoft.com/office/drawing/2014/main" id="{94C39242-E958-424C-975B-8B242AD41F8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a:extLst>
              <a:ext uri="{FF2B5EF4-FFF2-40B4-BE49-F238E27FC236}">
                <a16:creationId xmlns:a16="http://schemas.microsoft.com/office/drawing/2014/main" id="{7BBB8C69-A739-4088-9EE6-D3538BF7F9A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a:extLst>
              <a:ext uri="{FF2B5EF4-FFF2-40B4-BE49-F238E27FC236}">
                <a16:creationId xmlns:a16="http://schemas.microsoft.com/office/drawing/2014/main" id="{834788EA-28E3-4ED6-A4B8-912D452968E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eaLnBrk="1" fontAlgn="auto" hangingPunct="1">
              <a:spcBef>
                <a:spcPts val="0"/>
              </a:spcBef>
              <a:spcAft>
                <a:spcPts val="0"/>
              </a:spcAft>
              <a:defRPr sz="1200"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a:extLst>
              <a:ext uri="{FF2B5EF4-FFF2-40B4-BE49-F238E27FC236}">
                <a16:creationId xmlns:a16="http://schemas.microsoft.com/office/drawing/2014/main" id="{D2536629-66BE-4B81-8B5C-4DEF2630352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eaLnBrk="1" fontAlgn="auto" hangingPunct="1">
              <a:spcBef>
                <a:spcPts val="0"/>
              </a:spcBef>
              <a:spcAft>
                <a:spcPts val="0"/>
              </a:spcAft>
              <a:defRPr sz="1200" smtClean="0">
                <a:latin typeface="微软雅黑" panose="020B0503020204020204" pitchFamily="34" charset="-122"/>
                <a:ea typeface="微软雅黑" panose="020B0503020204020204" pitchFamily="34" charset="-122"/>
              </a:defRPr>
            </a:lvl1pPr>
          </a:lstStyle>
          <a:p>
            <a:pPr>
              <a:defRPr/>
            </a:pPr>
            <a:fld id="{835054A7-CE83-49E7-9637-172ABE74BC31}"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fontAlgn="base">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内容占位符 2"/>
          <p:cNvSpPr>
            <a:spLocks noGrp="1"/>
          </p:cNvSpPr>
          <p:nvPr>
            <p:ph idx="1"/>
          </p:nvPr>
        </p:nvSpPr>
        <p:spPr>
          <a:xfrm>
            <a:off x="1104900" y="1446196"/>
            <a:ext cx="9982200" cy="4572000"/>
          </a:xfrm>
        </p:spPr>
        <p:txBody>
          <a:bodyPr/>
          <a:lstStyle>
            <a:lvl1pPr marL="355600" indent="-355600">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buClr>
                <a:srgbClr val="C00000"/>
              </a:buClr>
              <a:defRPr sz="2000">
                <a:latin typeface="微软雅黑" panose="020B0503020204020204" pitchFamily="34" charset="-122"/>
                <a:ea typeface="微软雅黑" panose="020B0503020204020204" pitchFamily="34" charset="-122"/>
              </a:defRPr>
            </a:lvl2pPr>
            <a:lvl3pPr>
              <a:buClr>
                <a:srgbClr val="C00000"/>
              </a:buClr>
              <a:defRPr sz="2000">
                <a:latin typeface="微软雅黑" panose="020B0503020204020204" pitchFamily="34" charset="-122"/>
                <a:ea typeface="微软雅黑" panose="020B0503020204020204" pitchFamily="34" charset="-122"/>
              </a:defRPr>
            </a:lvl3pPr>
            <a:lvl4pPr>
              <a:buClr>
                <a:srgbClr val="C00000"/>
              </a:buClr>
              <a:defRPr sz="2000">
                <a:latin typeface="微软雅黑" panose="020B0503020204020204" pitchFamily="34" charset="-122"/>
                <a:ea typeface="微软雅黑" panose="020B0503020204020204" pitchFamily="34" charset="-122"/>
              </a:defRPr>
            </a:lvl4pPr>
            <a:lvl5pPr>
              <a:buClr>
                <a:srgbClr val="C00000"/>
              </a:buClr>
              <a:defRPr sz="2000">
                <a:latin typeface="微软雅黑" panose="020B0503020204020204" pitchFamily="34" charset="-122"/>
                <a:ea typeface="微软雅黑" panose="020B0503020204020204" pitchFamily="34" charset="-122"/>
              </a:defRPr>
            </a:lvl5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a:extLst>
              <a:ext uri="{FF2B5EF4-FFF2-40B4-BE49-F238E27FC236}">
                <a16:creationId xmlns:a16="http://schemas.microsoft.com/office/drawing/2014/main" id="{7A6F646E-7E43-4500-B560-A7FA902D4B59}"/>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smtClean="0">
                <a:latin typeface="微软雅黑" panose="020B0503020204020204" pitchFamily="34" charset="-122"/>
                <a:ea typeface="微软雅黑" panose="020B0503020204020204" pitchFamily="34" charset="-122"/>
              </a:defRPr>
            </a:lvl1pPr>
          </a:lstStyle>
          <a:p>
            <a:pPr>
              <a:defRPr/>
            </a:pPr>
            <a:fld id="{BB6A7490-1A56-461D-9329-0E078CD1417A}" type="datetime1">
              <a:rPr lang="en-US" altLang="zh-CN"/>
              <a:pPr>
                <a:defRPr/>
              </a:pPr>
              <a:t>9/24/2022</a:t>
            </a:fld>
            <a:endParaRPr lang="zh-CN" altLang="en-US" dirty="0"/>
          </a:p>
        </p:txBody>
      </p:sp>
      <p:sp>
        <p:nvSpPr>
          <p:cNvPr id="5" name="页脚占位符 4">
            <a:extLst>
              <a:ext uri="{FF2B5EF4-FFF2-40B4-BE49-F238E27FC236}">
                <a16:creationId xmlns:a16="http://schemas.microsoft.com/office/drawing/2014/main" id="{FA85474F-979F-4ECC-81B2-DAC343621A2F}"/>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a:extLst>
              <a:ext uri="{FF2B5EF4-FFF2-40B4-BE49-F238E27FC236}">
                <a16:creationId xmlns:a16="http://schemas.microsoft.com/office/drawing/2014/main" id="{59EFFD2B-ED2A-4900-A6CF-F394A2885430}"/>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EECEB855-5168-4E94-817A-57D2439D0FBC}" type="slidenum">
              <a:rPr lang="en-US" altLang="zh-CN"/>
              <a:pPr>
                <a:defRPr/>
              </a:pPr>
              <a:t>‹#›</a:t>
            </a:fld>
            <a:endParaRPr lang="zh-CN" altLang="en-US" dirty="0"/>
          </a:p>
        </p:txBody>
      </p:sp>
    </p:spTree>
    <p:extLst>
      <p:ext uri="{BB962C8B-B14F-4D97-AF65-F5344CB8AC3E}">
        <p14:creationId xmlns:p14="http://schemas.microsoft.com/office/powerpoint/2010/main" val="61716310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bwMode="auto">
      <p:bgPr>
        <a:solidFill>
          <a:schemeClr val="bg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9E03C7C-495B-4B49-A8D6-19027249F2FC}"/>
              </a:ext>
            </a:extLst>
          </p:cNvPr>
          <p:cNvSpPr>
            <a:spLocks noChangeArrowheads="1"/>
          </p:cNvSpPr>
          <p:nvPr/>
        </p:nvSpPr>
        <p:spPr bwMode="hidden">
          <a:xfrm>
            <a:off x="1727200" y="1336675"/>
            <a:ext cx="9855200" cy="5257800"/>
          </a:xfrm>
          <a:prstGeom prst="rect">
            <a:avLst/>
          </a:prstGeom>
          <a:gradFill rotWithShape="0">
            <a:gsLst>
              <a:gs pos="0">
                <a:schemeClr val="bg2"/>
              </a:gs>
              <a:gs pos="50000">
                <a:schemeClr val="bg1"/>
              </a:gs>
              <a:gs pos="100000">
                <a:schemeClr val="bg2"/>
              </a:gs>
            </a:gsLst>
            <a:lin ang="2700000" scaled="1"/>
          </a:gradFill>
          <a:ln>
            <a:noFill/>
          </a:ln>
          <a:effectLst/>
        </p:spPr>
        <p:txBody>
          <a:bodyPr wrap="none" anchor="ctr"/>
          <a:lstStyle/>
          <a:p>
            <a:pPr algn="ctr" eaLnBrk="1" hangingPunct="1">
              <a:defRPr/>
            </a:pPr>
            <a:endParaRPr lang="zh-CN" altLang="en-US"/>
          </a:p>
        </p:txBody>
      </p:sp>
      <p:sp>
        <p:nvSpPr>
          <p:cNvPr id="3" name="Rectangle 3">
            <a:extLst>
              <a:ext uri="{FF2B5EF4-FFF2-40B4-BE49-F238E27FC236}">
                <a16:creationId xmlns:a16="http://schemas.microsoft.com/office/drawing/2014/main" id="{39D0AE9D-0DC4-4A24-8486-77BFC2CCEFA9}"/>
              </a:ext>
            </a:extLst>
          </p:cNvPr>
          <p:cNvSpPr>
            <a:spLocks noChangeArrowheads="1"/>
          </p:cNvSpPr>
          <p:nvPr/>
        </p:nvSpPr>
        <p:spPr bwMode="auto">
          <a:xfrm>
            <a:off x="9144000" y="931863"/>
            <a:ext cx="2438400" cy="182562"/>
          </a:xfrm>
          <a:prstGeom prst="rect">
            <a:avLst/>
          </a:prstGeom>
          <a:solidFill>
            <a:schemeClr val="folHlink"/>
          </a:solidFill>
          <a:ln>
            <a:noFill/>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TW" altLang="en-US" sz="2400" b="0">
              <a:solidFill>
                <a:schemeClr val="tx1"/>
              </a:solidFill>
              <a:latin typeface="Times New Roman" panose="02020603050405020304" pitchFamily="18" charset="0"/>
              <a:ea typeface="PMingLiU" pitchFamily="18" charset="-120"/>
            </a:endParaRPr>
          </a:p>
        </p:txBody>
      </p:sp>
      <p:sp>
        <p:nvSpPr>
          <p:cNvPr id="4" name="Line 4">
            <a:extLst>
              <a:ext uri="{FF2B5EF4-FFF2-40B4-BE49-F238E27FC236}">
                <a16:creationId xmlns:a16="http://schemas.microsoft.com/office/drawing/2014/main" id="{F550E2D8-DFCB-4E9A-AF71-6DC73686DDF7}"/>
              </a:ext>
            </a:extLst>
          </p:cNvPr>
          <p:cNvSpPr>
            <a:spLocks noChangeShapeType="1"/>
          </p:cNvSpPr>
          <p:nvPr/>
        </p:nvSpPr>
        <p:spPr bwMode="auto">
          <a:xfrm>
            <a:off x="508000" y="1008063"/>
            <a:ext cx="110744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5">
            <a:extLst>
              <a:ext uri="{FF2B5EF4-FFF2-40B4-BE49-F238E27FC236}">
                <a16:creationId xmlns:a16="http://schemas.microsoft.com/office/drawing/2014/main" id="{15A2B6C7-2994-415E-945C-D9A1BFC16036}"/>
              </a:ext>
            </a:extLst>
          </p:cNvPr>
          <p:cNvGrpSpPr>
            <a:grpSpLocks/>
          </p:cNvGrpSpPr>
          <p:nvPr/>
        </p:nvGrpSpPr>
        <p:grpSpPr bwMode="auto">
          <a:xfrm>
            <a:off x="23285" y="-58738"/>
            <a:ext cx="12168716" cy="1658938"/>
            <a:chOff x="0" y="-9"/>
            <a:chExt cx="5760" cy="1045"/>
          </a:xfrm>
        </p:grpSpPr>
        <p:sp>
          <p:nvSpPr>
            <p:cNvPr id="6" name="Freeform 6">
              <a:extLst>
                <a:ext uri="{FF2B5EF4-FFF2-40B4-BE49-F238E27FC236}">
                  <a16:creationId xmlns:a16="http://schemas.microsoft.com/office/drawing/2014/main" id="{72D88950-496C-42AB-B069-E3995B4C438E}"/>
                </a:ext>
              </a:extLst>
            </p:cNvPr>
            <p:cNvSpPr>
              <a:spLocks noChangeArrowheads="1"/>
            </p:cNvSpPr>
            <p:nvPr userDrawn="1"/>
          </p:nvSpPr>
          <p:spPr bwMode="auto">
            <a:xfrm>
              <a:off x="0" y="4"/>
              <a:ext cx="5760" cy="1032"/>
            </a:xfrm>
            <a:custGeom>
              <a:avLst/>
              <a:gdLst>
                <a:gd name="T0" fmla="*/ 5760 w 4848"/>
                <a:gd name="T1" fmla="*/ 1032 h 432"/>
                <a:gd name="T2" fmla="*/ 0 w 4848"/>
                <a:gd name="T3" fmla="*/ 1032 h 432"/>
                <a:gd name="T4" fmla="*/ 0 w 4848"/>
                <a:gd name="T5" fmla="*/ 0 h 432"/>
                <a:gd name="T6" fmla="*/ 5760 w 4848"/>
                <a:gd name="T7" fmla="*/ 0 h 432"/>
                <a:gd name="T8" fmla="*/ 5760 w 4848"/>
                <a:gd name="T9" fmla="*/ 1032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7">
              <a:extLst>
                <a:ext uri="{FF2B5EF4-FFF2-40B4-BE49-F238E27FC236}">
                  <a16:creationId xmlns:a16="http://schemas.microsoft.com/office/drawing/2014/main" id="{0A1AB44B-D406-4339-AA60-1361A2246ADF}"/>
                </a:ext>
              </a:extLst>
            </p:cNvPr>
            <p:cNvGrpSpPr>
              <a:grpSpLocks/>
            </p:cNvGrpSpPr>
            <p:nvPr userDrawn="1"/>
          </p:nvGrpSpPr>
          <p:grpSpPr bwMode="auto">
            <a:xfrm>
              <a:off x="333" y="-9"/>
              <a:ext cx="5176" cy="1044"/>
              <a:chOff x="333" y="-9"/>
              <a:chExt cx="5176" cy="1044"/>
            </a:xfrm>
          </p:grpSpPr>
          <p:sp>
            <p:nvSpPr>
              <p:cNvPr id="36" name="Freeform 8">
                <a:extLst>
                  <a:ext uri="{FF2B5EF4-FFF2-40B4-BE49-F238E27FC236}">
                    <a16:creationId xmlns:a16="http://schemas.microsoft.com/office/drawing/2014/main" id="{72146096-8F2F-4B9C-BDB2-51BBCBD1F770}"/>
                  </a:ext>
                </a:extLst>
              </p:cNvPr>
              <p:cNvSpPr>
                <a:spLocks noChangeArrowheads="1"/>
              </p:cNvSpPr>
              <p:nvPr userDrawn="1"/>
            </p:nvSpPr>
            <p:spPr bwMode="auto">
              <a:xfrm>
                <a:off x="3230" y="949"/>
                <a:ext cx="17" cy="20"/>
              </a:xfrm>
              <a:custGeom>
                <a:avLst/>
                <a:gdLst>
                  <a:gd name="T0" fmla="*/ 6 w 15"/>
                  <a:gd name="T1" fmla="*/ 10 h 23"/>
                  <a:gd name="T2" fmla="*/ 17 w 15"/>
                  <a:gd name="T3" fmla="*/ 4 h 23"/>
                  <a:gd name="T4" fmla="*/ 15 w 15"/>
                  <a:gd name="T5" fmla="*/ 15 h 23"/>
                  <a:gd name="T6" fmla="*/ 6 w 15"/>
                  <a:gd name="T7" fmla="*/ 1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9">
                <a:extLst>
                  <a:ext uri="{FF2B5EF4-FFF2-40B4-BE49-F238E27FC236}">
                    <a16:creationId xmlns:a16="http://schemas.microsoft.com/office/drawing/2014/main" id="{4DB5119A-B3D3-4ABD-97DC-48F439F6C33D}"/>
                  </a:ext>
                </a:extLst>
              </p:cNvPr>
              <p:cNvSpPr>
                <a:spLocks noChangeArrowheads="1"/>
              </p:cNvSpPr>
              <p:nvPr userDrawn="1"/>
            </p:nvSpPr>
            <p:spPr bwMode="auto">
              <a:xfrm>
                <a:off x="3406" y="1015"/>
                <a:ext cx="21" cy="20"/>
              </a:xfrm>
              <a:custGeom>
                <a:avLst/>
                <a:gdLst>
                  <a:gd name="T0" fmla="*/ 3 w 20"/>
                  <a:gd name="T1" fmla="*/ 11 h 23"/>
                  <a:gd name="T2" fmla="*/ 12 w 20"/>
                  <a:gd name="T3" fmla="*/ 3 h 23"/>
                  <a:gd name="T4" fmla="*/ 7 w 20"/>
                  <a:gd name="T5" fmla="*/ 17 h 23"/>
                  <a:gd name="T6" fmla="*/ 3 w 20"/>
                  <a:gd name="T7" fmla="*/ 1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0">
                <a:extLst>
                  <a:ext uri="{FF2B5EF4-FFF2-40B4-BE49-F238E27FC236}">
                    <a16:creationId xmlns:a16="http://schemas.microsoft.com/office/drawing/2014/main" id="{B615DD2A-3033-4504-BA01-062FFE5E38A1}"/>
                  </a:ext>
                </a:extLst>
              </p:cNvPr>
              <p:cNvSpPr>
                <a:spLocks noChangeArrowheads="1"/>
              </p:cNvSpPr>
              <p:nvPr userDrawn="1"/>
            </p:nvSpPr>
            <p:spPr bwMode="auto">
              <a:xfrm>
                <a:off x="2909" y="908"/>
                <a:ext cx="31" cy="34"/>
              </a:xfrm>
              <a:custGeom>
                <a:avLst/>
                <a:gdLst>
                  <a:gd name="T0" fmla="*/ 17 w 30"/>
                  <a:gd name="T1" fmla="*/ 27 h 42"/>
                  <a:gd name="T2" fmla="*/ 8 w 30"/>
                  <a:gd name="T3" fmla="*/ 17 h 42"/>
                  <a:gd name="T4" fmla="*/ 0 w 30"/>
                  <a:gd name="T5" fmla="*/ 7 h 42"/>
                  <a:gd name="T6" fmla="*/ 17 w 30"/>
                  <a:gd name="T7" fmla="*/ 2 h 42"/>
                  <a:gd name="T8" fmla="*/ 31 w 30"/>
                  <a:gd name="T9" fmla="*/ 19 h 42"/>
                  <a:gd name="T10" fmla="*/ 29 w 30"/>
                  <a:gd name="T11" fmla="*/ 25 h 42"/>
                  <a:gd name="T12" fmla="*/ 17 w 30"/>
                  <a:gd name="T13" fmla="*/ 2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11">
                <a:extLst>
                  <a:ext uri="{FF2B5EF4-FFF2-40B4-BE49-F238E27FC236}">
                    <a16:creationId xmlns:a16="http://schemas.microsoft.com/office/drawing/2014/main" id="{9CA141AF-C511-4131-B286-04A4F851EC5D}"/>
                  </a:ext>
                </a:extLst>
              </p:cNvPr>
              <p:cNvSpPr>
                <a:spLocks noChangeArrowheads="1"/>
              </p:cNvSpPr>
              <p:nvPr userDrawn="1"/>
            </p:nvSpPr>
            <p:spPr bwMode="auto">
              <a:xfrm>
                <a:off x="2551" y="940"/>
                <a:ext cx="25" cy="12"/>
              </a:xfrm>
              <a:custGeom>
                <a:avLst/>
                <a:gdLst>
                  <a:gd name="T0" fmla="*/ 15 w 25"/>
                  <a:gd name="T1" fmla="*/ 12 h 16"/>
                  <a:gd name="T2" fmla="*/ 3 w 25"/>
                  <a:gd name="T3" fmla="*/ 6 h 16"/>
                  <a:gd name="T4" fmla="*/ 15 w 25"/>
                  <a:gd name="T5" fmla="*/ 0 h 16"/>
                  <a:gd name="T6" fmla="*/ 15 w 25"/>
                  <a:gd name="T7" fmla="*/ 1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12">
                <a:extLst>
                  <a:ext uri="{FF2B5EF4-FFF2-40B4-BE49-F238E27FC236}">
                    <a16:creationId xmlns:a16="http://schemas.microsoft.com/office/drawing/2014/main" id="{E5D4DCEE-107D-472F-87BD-7C95FFD2BC2B}"/>
                  </a:ext>
                </a:extLst>
              </p:cNvPr>
              <p:cNvSpPr>
                <a:spLocks noChangeArrowheads="1"/>
              </p:cNvSpPr>
              <p:nvPr userDrawn="1"/>
            </p:nvSpPr>
            <p:spPr bwMode="auto">
              <a:xfrm>
                <a:off x="2443" y="954"/>
                <a:ext cx="65" cy="39"/>
              </a:xfrm>
              <a:custGeom>
                <a:avLst/>
                <a:gdLst>
                  <a:gd name="T0" fmla="*/ 14 w 65"/>
                  <a:gd name="T1" fmla="*/ 20 h 46"/>
                  <a:gd name="T2" fmla="*/ 30 w 65"/>
                  <a:gd name="T3" fmla="*/ 3 h 46"/>
                  <a:gd name="T4" fmla="*/ 42 w 65"/>
                  <a:gd name="T5" fmla="*/ 0 h 46"/>
                  <a:gd name="T6" fmla="*/ 58 w 65"/>
                  <a:gd name="T7" fmla="*/ 10 h 46"/>
                  <a:gd name="T8" fmla="*/ 32 w 65"/>
                  <a:gd name="T9" fmla="*/ 22 h 46"/>
                  <a:gd name="T10" fmla="*/ 12 w 65"/>
                  <a:gd name="T11" fmla="*/ 39 h 46"/>
                  <a:gd name="T12" fmla="*/ 8 w 65"/>
                  <a:gd name="T13" fmla="*/ 17 h 46"/>
                  <a:gd name="T14" fmla="*/ 12 w 65"/>
                  <a:gd name="T15" fmla="*/ 12 h 46"/>
                  <a:gd name="T16" fmla="*/ 14 w 65"/>
                  <a:gd name="T17" fmla="*/ 2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3">
                <a:extLst>
                  <a:ext uri="{FF2B5EF4-FFF2-40B4-BE49-F238E27FC236}">
                    <a16:creationId xmlns:a16="http://schemas.microsoft.com/office/drawing/2014/main" id="{4F1D2ADD-B2E4-4A4E-BFD4-1232CB7743AE}"/>
                  </a:ext>
                </a:extLst>
              </p:cNvPr>
              <p:cNvSpPr>
                <a:spLocks noChangeArrowheads="1"/>
              </p:cNvSpPr>
              <p:nvPr userDrawn="1"/>
            </p:nvSpPr>
            <p:spPr bwMode="auto">
              <a:xfrm>
                <a:off x="2375" y="952"/>
                <a:ext cx="68" cy="39"/>
              </a:xfrm>
              <a:custGeom>
                <a:avLst/>
                <a:gdLst>
                  <a:gd name="T0" fmla="*/ 0 w 69"/>
                  <a:gd name="T1" fmla="*/ 26 h 47"/>
                  <a:gd name="T2" fmla="*/ 18 w 69"/>
                  <a:gd name="T3" fmla="*/ 21 h 47"/>
                  <a:gd name="T4" fmla="*/ 51 w 69"/>
                  <a:gd name="T5" fmla="*/ 1 h 47"/>
                  <a:gd name="T6" fmla="*/ 63 w 69"/>
                  <a:gd name="T7" fmla="*/ 2 h 47"/>
                  <a:gd name="T8" fmla="*/ 49 w 69"/>
                  <a:gd name="T9" fmla="*/ 16 h 47"/>
                  <a:gd name="T10" fmla="*/ 28 w 69"/>
                  <a:gd name="T11" fmla="*/ 27 h 47"/>
                  <a:gd name="T12" fmla="*/ 22 w 69"/>
                  <a:gd name="T13" fmla="*/ 39 h 47"/>
                  <a:gd name="T14" fmla="*/ 16 w 69"/>
                  <a:gd name="T15" fmla="*/ 37 h 47"/>
                  <a:gd name="T16" fmla="*/ 12 w 69"/>
                  <a:gd name="T17" fmla="*/ 32 h 47"/>
                  <a:gd name="T18" fmla="*/ 0 w 69"/>
                  <a:gd name="T19" fmla="*/ 29 h 47"/>
                  <a:gd name="T20" fmla="*/ 0 w 69"/>
                  <a:gd name="T21" fmla="*/ 26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14">
                <a:extLst>
                  <a:ext uri="{FF2B5EF4-FFF2-40B4-BE49-F238E27FC236}">
                    <a16:creationId xmlns:a16="http://schemas.microsoft.com/office/drawing/2014/main" id="{5B8A43AC-0B67-437E-B0B1-5E3348087490}"/>
                  </a:ext>
                </a:extLst>
              </p:cNvPr>
              <p:cNvSpPr>
                <a:spLocks noChangeArrowheads="1"/>
              </p:cNvSpPr>
              <p:nvPr userDrawn="1"/>
            </p:nvSpPr>
            <p:spPr bwMode="auto">
              <a:xfrm>
                <a:off x="2007" y="739"/>
                <a:ext cx="354" cy="228"/>
              </a:xfrm>
              <a:custGeom>
                <a:avLst/>
                <a:gdLst>
                  <a:gd name="T0" fmla="*/ 10 w 355"/>
                  <a:gd name="T1" fmla="*/ 3 h 277"/>
                  <a:gd name="T2" fmla="*/ 36 w 355"/>
                  <a:gd name="T3" fmla="*/ 15 h 277"/>
                  <a:gd name="T4" fmla="*/ 46 w 355"/>
                  <a:gd name="T5" fmla="*/ 25 h 277"/>
                  <a:gd name="T6" fmla="*/ 76 w 355"/>
                  <a:gd name="T7" fmla="*/ 43 h 277"/>
                  <a:gd name="T8" fmla="*/ 92 w 355"/>
                  <a:gd name="T9" fmla="*/ 54 h 277"/>
                  <a:gd name="T10" fmla="*/ 122 w 355"/>
                  <a:gd name="T11" fmla="*/ 81 h 277"/>
                  <a:gd name="T12" fmla="*/ 136 w 355"/>
                  <a:gd name="T13" fmla="*/ 105 h 277"/>
                  <a:gd name="T14" fmla="*/ 148 w 355"/>
                  <a:gd name="T15" fmla="*/ 109 h 277"/>
                  <a:gd name="T16" fmla="*/ 154 w 355"/>
                  <a:gd name="T17" fmla="*/ 123 h 277"/>
                  <a:gd name="T18" fmla="*/ 176 w 355"/>
                  <a:gd name="T19" fmla="*/ 125 h 277"/>
                  <a:gd name="T20" fmla="*/ 170 w 355"/>
                  <a:gd name="T21" fmla="*/ 161 h 277"/>
                  <a:gd name="T22" fmla="*/ 179 w 355"/>
                  <a:gd name="T23" fmla="*/ 184 h 277"/>
                  <a:gd name="T24" fmla="*/ 197 w 355"/>
                  <a:gd name="T25" fmla="*/ 191 h 277"/>
                  <a:gd name="T26" fmla="*/ 215 w 355"/>
                  <a:gd name="T27" fmla="*/ 193 h 277"/>
                  <a:gd name="T28" fmla="*/ 235 w 355"/>
                  <a:gd name="T29" fmla="*/ 199 h 277"/>
                  <a:gd name="T30" fmla="*/ 253 w 355"/>
                  <a:gd name="T31" fmla="*/ 194 h 277"/>
                  <a:gd name="T32" fmla="*/ 271 w 355"/>
                  <a:gd name="T33" fmla="*/ 204 h 277"/>
                  <a:gd name="T34" fmla="*/ 295 w 355"/>
                  <a:gd name="T35" fmla="*/ 211 h 277"/>
                  <a:gd name="T36" fmla="*/ 313 w 355"/>
                  <a:gd name="T37" fmla="*/ 217 h 277"/>
                  <a:gd name="T38" fmla="*/ 351 w 355"/>
                  <a:gd name="T39" fmla="*/ 219 h 277"/>
                  <a:gd name="T40" fmla="*/ 341 w 355"/>
                  <a:gd name="T41" fmla="*/ 226 h 277"/>
                  <a:gd name="T42" fmla="*/ 321 w 355"/>
                  <a:gd name="T43" fmla="*/ 224 h 277"/>
                  <a:gd name="T44" fmla="*/ 299 w 355"/>
                  <a:gd name="T45" fmla="*/ 222 h 277"/>
                  <a:gd name="T46" fmla="*/ 287 w 355"/>
                  <a:gd name="T47" fmla="*/ 219 h 277"/>
                  <a:gd name="T48" fmla="*/ 251 w 355"/>
                  <a:gd name="T49" fmla="*/ 217 h 277"/>
                  <a:gd name="T50" fmla="*/ 233 w 355"/>
                  <a:gd name="T51" fmla="*/ 214 h 277"/>
                  <a:gd name="T52" fmla="*/ 172 w 355"/>
                  <a:gd name="T53" fmla="*/ 199 h 277"/>
                  <a:gd name="T54" fmla="*/ 160 w 355"/>
                  <a:gd name="T55" fmla="*/ 178 h 277"/>
                  <a:gd name="T56" fmla="*/ 126 w 355"/>
                  <a:gd name="T57" fmla="*/ 165 h 277"/>
                  <a:gd name="T58" fmla="*/ 108 w 355"/>
                  <a:gd name="T59" fmla="*/ 153 h 277"/>
                  <a:gd name="T60" fmla="*/ 94 w 355"/>
                  <a:gd name="T61" fmla="*/ 130 h 277"/>
                  <a:gd name="T62" fmla="*/ 68 w 355"/>
                  <a:gd name="T63" fmla="*/ 89 h 277"/>
                  <a:gd name="T64" fmla="*/ 64 w 355"/>
                  <a:gd name="T65" fmla="*/ 84 h 277"/>
                  <a:gd name="T66" fmla="*/ 58 w 355"/>
                  <a:gd name="T67" fmla="*/ 82 h 277"/>
                  <a:gd name="T68" fmla="*/ 54 w 355"/>
                  <a:gd name="T69" fmla="*/ 72 h 277"/>
                  <a:gd name="T70" fmla="*/ 38 w 355"/>
                  <a:gd name="T71" fmla="*/ 48 h 277"/>
                  <a:gd name="T72" fmla="*/ 20 w 355"/>
                  <a:gd name="T73" fmla="*/ 33 h 277"/>
                  <a:gd name="T74" fmla="*/ 4 w 355"/>
                  <a:gd name="T75" fmla="*/ 18 h 277"/>
                  <a:gd name="T76" fmla="*/ 10 w 355"/>
                  <a:gd name="T77" fmla="*/ 2 h 277"/>
                  <a:gd name="T78" fmla="*/ 10 w 355"/>
                  <a:gd name="T79" fmla="*/ 3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15">
                <a:extLst>
                  <a:ext uri="{FF2B5EF4-FFF2-40B4-BE49-F238E27FC236}">
                    <a16:creationId xmlns:a16="http://schemas.microsoft.com/office/drawing/2014/main" id="{D8FBB3B0-7F9A-4C79-82B4-D84BFD963B6C}"/>
                  </a:ext>
                </a:extLst>
              </p:cNvPr>
              <p:cNvSpPr>
                <a:spLocks noChangeArrowheads="1"/>
              </p:cNvSpPr>
              <p:nvPr userDrawn="1"/>
            </p:nvSpPr>
            <p:spPr bwMode="auto">
              <a:xfrm>
                <a:off x="2222" y="724"/>
                <a:ext cx="157" cy="167"/>
              </a:xfrm>
              <a:custGeom>
                <a:avLst/>
                <a:gdLst>
                  <a:gd name="T0" fmla="*/ 54 w 156"/>
                  <a:gd name="T1" fmla="*/ 54 h 206"/>
                  <a:gd name="T2" fmla="*/ 66 w 156"/>
                  <a:gd name="T3" fmla="*/ 47 h 206"/>
                  <a:gd name="T4" fmla="*/ 68 w 156"/>
                  <a:gd name="T5" fmla="*/ 42 h 206"/>
                  <a:gd name="T6" fmla="*/ 81 w 156"/>
                  <a:gd name="T7" fmla="*/ 36 h 206"/>
                  <a:gd name="T8" fmla="*/ 107 w 156"/>
                  <a:gd name="T9" fmla="*/ 18 h 206"/>
                  <a:gd name="T10" fmla="*/ 113 w 156"/>
                  <a:gd name="T11" fmla="*/ 3 h 206"/>
                  <a:gd name="T12" fmla="*/ 125 w 156"/>
                  <a:gd name="T13" fmla="*/ 0 h 206"/>
                  <a:gd name="T14" fmla="*/ 151 w 156"/>
                  <a:gd name="T15" fmla="*/ 23 h 206"/>
                  <a:gd name="T16" fmla="*/ 147 w 156"/>
                  <a:gd name="T17" fmla="*/ 36 h 206"/>
                  <a:gd name="T18" fmla="*/ 127 w 156"/>
                  <a:gd name="T19" fmla="*/ 52 h 206"/>
                  <a:gd name="T20" fmla="*/ 133 w 156"/>
                  <a:gd name="T21" fmla="*/ 76 h 206"/>
                  <a:gd name="T22" fmla="*/ 143 w 156"/>
                  <a:gd name="T23" fmla="*/ 89 h 206"/>
                  <a:gd name="T24" fmla="*/ 147 w 156"/>
                  <a:gd name="T25" fmla="*/ 104 h 206"/>
                  <a:gd name="T26" fmla="*/ 129 w 156"/>
                  <a:gd name="T27" fmla="*/ 104 h 206"/>
                  <a:gd name="T28" fmla="*/ 117 w 156"/>
                  <a:gd name="T29" fmla="*/ 118 h 206"/>
                  <a:gd name="T30" fmla="*/ 105 w 156"/>
                  <a:gd name="T31" fmla="*/ 126 h 206"/>
                  <a:gd name="T32" fmla="*/ 101 w 156"/>
                  <a:gd name="T33" fmla="*/ 161 h 206"/>
                  <a:gd name="T34" fmla="*/ 89 w 156"/>
                  <a:gd name="T35" fmla="*/ 164 h 206"/>
                  <a:gd name="T36" fmla="*/ 83 w 156"/>
                  <a:gd name="T37" fmla="*/ 167 h 206"/>
                  <a:gd name="T38" fmla="*/ 76 w 156"/>
                  <a:gd name="T39" fmla="*/ 164 h 206"/>
                  <a:gd name="T40" fmla="*/ 72 w 156"/>
                  <a:gd name="T41" fmla="*/ 154 h 206"/>
                  <a:gd name="T42" fmla="*/ 60 w 156"/>
                  <a:gd name="T43" fmla="*/ 151 h 206"/>
                  <a:gd name="T44" fmla="*/ 42 w 156"/>
                  <a:gd name="T45" fmla="*/ 157 h 206"/>
                  <a:gd name="T46" fmla="*/ 28 w 156"/>
                  <a:gd name="T47" fmla="*/ 151 h 206"/>
                  <a:gd name="T48" fmla="*/ 10 w 156"/>
                  <a:gd name="T49" fmla="*/ 120 h 206"/>
                  <a:gd name="T50" fmla="*/ 4 w 156"/>
                  <a:gd name="T51" fmla="*/ 105 h 206"/>
                  <a:gd name="T52" fmla="*/ 0 w 156"/>
                  <a:gd name="T53" fmla="*/ 96 h 206"/>
                  <a:gd name="T54" fmla="*/ 20 w 156"/>
                  <a:gd name="T55" fmla="*/ 78 h 206"/>
                  <a:gd name="T56" fmla="*/ 32 w 156"/>
                  <a:gd name="T57" fmla="*/ 84 h 206"/>
                  <a:gd name="T58" fmla="*/ 34 w 156"/>
                  <a:gd name="T59" fmla="*/ 65 h 206"/>
                  <a:gd name="T60" fmla="*/ 52 w 156"/>
                  <a:gd name="T61" fmla="*/ 57 h 206"/>
                  <a:gd name="T62" fmla="*/ 54 w 156"/>
                  <a:gd name="T63" fmla="*/ 54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6">
                <a:extLst>
                  <a:ext uri="{FF2B5EF4-FFF2-40B4-BE49-F238E27FC236}">
                    <a16:creationId xmlns:a16="http://schemas.microsoft.com/office/drawing/2014/main" id="{A5A3EF8E-1C0F-48C9-881E-D692D8842090}"/>
                  </a:ext>
                </a:extLst>
              </p:cNvPr>
              <p:cNvSpPr>
                <a:spLocks noChangeArrowheads="1"/>
              </p:cNvSpPr>
              <p:nvPr userDrawn="1"/>
            </p:nvSpPr>
            <p:spPr bwMode="auto">
              <a:xfrm>
                <a:off x="2375" y="800"/>
                <a:ext cx="110" cy="32"/>
              </a:xfrm>
              <a:custGeom>
                <a:avLst/>
                <a:gdLst>
                  <a:gd name="T0" fmla="*/ 4 w 109"/>
                  <a:gd name="T1" fmla="*/ 27 h 38"/>
                  <a:gd name="T2" fmla="*/ 18 w 109"/>
                  <a:gd name="T3" fmla="*/ 8 h 38"/>
                  <a:gd name="T4" fmla="*/ 46 w 109"/>
                  <a:gd name="T5" fmla="*/ 17 h 38"/>
                  <a:gd name="T6" fmla="*/ 73 w 109"/>
                  <a:gd name="T7" fmla="*/ 12 h 38"/>
                  <a:gd name="T8" fmla="*/ 91 w 109"/>
                  <a:gd name="T9" fmla="*/ 0 h 38"/>
                  <a:gd name="T10" fmla="*/ 77 w 109"/>
                  <a:gd name="T11" fmla="*/ 22 h 38"/>
                  <a:gd name="T12" fmla="*/ 61 w 109"/>
                  <a:gd name="T13" fmla="*/ 32 h 38"/>
                  <a:gd name="T14" fmla="*/ 42 w 109"/>
                  <a:gd name="T15" fmla="*/ 27 h 38"/>
                  <a:gd name="T16" fmla="*/ 14 w 109"/>
                  <a:gd name="T17" fmla="*/ 25 h 38"/>
                  <a:gd name="T18" fmla="*/ 4 w 109"/>
                  <a:gd name="T19" fmla="*/ 2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7">
                <a:extLst>
                  <a:ext uri="{FF2B5EF4-FFF2-40B4-BE49-F238E27FC236}">
                    <a16:creationId xmlns:a16="http://schemas.microsoft.com/office/drawing/2014/main" id="{159C1F82-B57B-460C-9E4D-5B64DFD7FD14}"/>
                  </a:ext>
                </a:extLst>
              </p:cNvPr>
              <p:cNvSpPr>
                <a:spLocks noChangeArrowheads="1"/>
              </p:cNvSpPr>
              <p:nvPr userDrawn="1"/>
            </p:nvSpPr>
            <p:spPr bwMode="auto">
              <a:xfrm>
                <a:off x="2370" y="839"/>
                <a:ext cx="75" cy="84"/>
              </a:xfrm>
              <a:custGeom>
                <a:avLst/>
                <a:gdLst>
                  <a:gd name="T0" fmla="*/ 8 w 76"/>
                  <a:gd name="T1" fmla="*/ 15 h 104"/>
                  <a:gd name="T2" fmla="*/ 18 w 76"/>
                  <a:gd name="T3" fmla="*/ 0 h 104"/>
                  <a:gd name="T4" fmla="*/ 34 w 76"/>
                  <a:gd name="T5" fmla="*/ 15 h 104"/>
                  <a:gd name="T6" fmla="*/ 61 w 76"/>
                  <a:gd name="T7" fmla="*/ 3 h 104"/>
                  <a:gd name="T8" fmla="*/ 45 w 76"/>
                  <a:gd name="T9" fmla="*/ 27 h 104"/>
                  <a:gd name="T10" fmla="*/ 53 w 76"/>
                  <a:gd name="T11" fmla="*/ 39 h 104"/>
                  <a:gd name="T12" fmla="*/ 57 w 76"/>
                  <a:gd name="T13" fmla="*/ 48 h 104"/>
                  <a:gd name="T14" fmla="*/ 45 w 76"/>
                  <a:gd name="T15" fmla="*/ 60 h 104"/>
                  <a:gd name="T16" fmla="*/ 34 w 76"/>
                  <a:gd name="T17" fmla="*/ 48 h 104"/>
                  <a:gd name="T18" fmla="*/ 22 w 76"/>
                  <a:gd name="T19" fmla="*/ 39 h 104"/>
                  <a:gd name="T20" fmla="*/ 28 w 76"/>
                  <a:gd name="T21" fmla="*/ 55 h 104"/>
                  <a:gd name="T22" fmla="*/ 30 w 76"/>
                  <a:gd name="T23" fmla="*/ 60 h 104"/>
                  <a:gd name="T24" fmla="*/ 20 w 76"/>
                  <a:gd name="T25" fmla="*/ 84 h 104"/>
                  <a:gd name="T26" fmla="*/ 12 w 76"/>
                  <a:gd name="T27" fmla="*/ 82 h 104"/>
                  <a:gd name="T28" fmla="*/ 8 w 76"/>
                  <a:gd name="T29" fmla="*/ 73 h 104"/>
                  <a:gd name="T30" fmla="*/ 0 w 76"/>
                  <a:gd name="T31" fmla="*/ 44 h 104"/>
                  <a:gd name="T32" fmla="*/ 2 w 76"/>
                  <a:gd name="T33" fmla="*/ 24 h 104"/>
                  <a:gd name="T34" fmla="*/ 8 w 76"/>
                  <a:gd name="T35" fmla="*/ 15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8">
                <a:extLst>
                  <a:ext uri="{FF2B5EF4-FFF2-40B4-BE49-F238E27FC236}">
                    <a16:creationId xmlns:a16="http://schemas.microsoft.com/office/drawing/2014/main" id="{A337FFE7-BF30-44AF-8712-8612815833EC}"/>
                  </a:ext>
                </a:extLst>
              </p:cNvPr>
              <p:cNvSpPr>
                <a:spLocks noChangeArrowheads="1"/>
              </p:cNvSpPr>
              <p:nvPr userDrawn="1"/>
            </p:nvSpPr>
            <p:spPr bwMode="auto">
              <a:xfrm>
                <a:off x="2497" y="793"/>
                <a:ext cx="37" cy="49"/>
              </a:xfrm>
              <a:custGeom>
                <a:avLst/>
                <a:gdLst>
                  <a:gd name="T0" fmla="*/ 3 w 37"/>
                  <a:gd name="T1" fmla="*/ 22 h 61"/>
                  <a:gd name="T2" fmla="*/ 13 w 37"/>
                  <a:gd name="T3" fmla="*/ 0 h 61"/>
                  <a:gd name="T4" fmla="*/ 15 w 37"/>
                  <a:gd name="T5" fmla="*/ 22 h 61"/>
                  <a:gd name="T6" fmla="*/ 37 w 37"/>
                  <a:gd name="T7" fmla="*/ 31 h 61"/>
                  <a:gd name="T8" fmla="*/ 19 w 37"/>
                  <a:gd name="T9" fmla="*/ 35 h 61"/>
                  <a:gd name="T10" fmla="*/ 5 w 37"/>
                  <a:gd name="T11" fmla="*/ 47 h 61"/>
                  <a:gd name="T12" fmla="*/ 1 w 37"/>
                  <a:gd name="T13" fmla="*/ 27 h 61"/>
                  <a:gd name="T14" fmla="*/ 3 w 37"/>
                  <a:gd name="T15" fmla="*/ 2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9">
                <a:extLst>
                  <a:ext uri="{FF2B5EF4-FFF2-40B4-BE49-F238E27FC236}">
                    <a16:creationId xmlns:a16="http://schemas.microsoft.com/office/drawing/2014/main" id="{30E7281C-83F8-4303-AD4F-156A1511292C}"/>
                  </a:ext>
                </a:extLst>
              </p:cNvPr>
              <p:cNvSpPr>
                <a:spLocks noChangeArrowheads="1"/>
              </p:cNvSpPr>
              <p:nvPr userDrawn="1"/>
            </p:nvSpPr>
            <p:spPr bwMode="auto">
              <a:xfrm>
                <a:off x="2506" y="869"/>
                <a:ext cx="47" cy="24"/>
              </a:xfrm>
              <a:custGeom>
                <a:avLst/>
                <a:gdLst>
                  <a:gd name="T0" fmla="*/ 7 w 49"/>
                  <a:gd name="T1" fmla="*/ 0 h 29"/>
                  <a:gd name="T2" fmla="*/ 28 w 49"/>
                  <a:gd name="T3" fmla="*/ 0 h 29"/>
                  <a:gd name="T4" fmla="*/ 47 w 49"/>
                  <a:gd name="T5" fmla="*/ 13 h 29"/>
                  <a:gd name="T6" fmla="*/ 34 w 49"/>
                  <a:gd name="T7" fmla="*/ 12 h 29"/>
                  <a:gd name="T8" fmla="*/ 3 w 49"/>
                  <a:gd name="T9" fmla="*/ 13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20">
                <a:extLst>
                  <a:ext uri="{FF2B5EF4-FFF2-40B4-BE49-F238E27FC236}">
                    <a16:creationId xmlns:a16="http://schemas.microsoft.com/office/drawing/2014/main" id="{55B883E0-C3DC-4F5F-B972-92FC9D0341CA}"/>
                  </a:ext>
                </a:extLst>
              </p:cNvPr>
              <p:cNvSpPr>
                <a:spLocks noChangeArrowheads="1"/>
              </p:cNvSpPr>
              <p:nvPr userDrawn="1"/>
            </p:nvSpPr>
            <p:spPr bwMode="auto">
              <a:xfrm>
                <a:off x="2555" y="832"/>
                <a:ext cx="61" cy="42"/>
              </a:xfrm>
              <a:custGeom>
                <a:avLst/>
                <a:gdLst>
                  <a:gd name="T0" fmla="*/ 21 w 61"/>
                  <a:gd name="T1" fmla="*/ 33 h 48"/>
                  <a:gd name="T2" fmla="*/ 15 w 61"/>
                  <a:gd name="T3" fmla="*/ 23 h 48"/>
                  <a:gd name="T4" fmla="*/ 3 w 61"/>
                  <a:gd name="T5" fmla="*/ 19 h 48"/>
                  <a:gd name="T6" fmla="*/ 13 w 61"/>
                  <a:gd name="T7" fmla="*/ 7 h 48"/>
                  <a:gd name="T8" fmla="*/ 25 w 61"/>
                  <a:gd name="T9" fmla="*/ 0 h 48"/>
                  <a:gd name="T10" fmla="*/ 49 w 61"/>
                  <a:gd name="T11" fmla="*/ 9 h 48"/>
                  <a:gd name="T12" fmla="*/ 53 w 61"/>
                  <a:gd name="T13" fmla="*/ 18 h 48"/>
                  <a:gd name="T14" fmla="*/ 61 w 61"/>
                  <a:gd name="T15" fmla="*/ 28 h 48"/>
                  <a:gd name="T16" fmla="*/ 41 w 61"/>
                  <a:gd name="T17" fmla="*/ 33 h 48"/>
                  <a:gd name="T18" fmla="*/ 23 w 61"/>
                  <a:gd name="T19" fmla="*/ 39 h 48"/>
                  <a:gd name="T20" fmla="*/ 21 w 61"/>
                  <a:gd name="T21" fmla="*/ 33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21">
                <a:extLst>
                  <a:ext uri="{FF2B5EF4-FFF2-40B4-BE49-F238E27FC236}">
                    <a16:creationId xmlns:a16="http://schemas.microsoft.com/office/drawing/2014/main" id="{DFACE397-69FB-4CC6-B1FB-015D97F7B5C9}"/>
                  </a:ext>
                </a:extLst>
              </p:cNvPr>
              <p:cNvSpPr>
                <a:spLocks noChangeArrowheads="1"/>
              </p:cNvSpPr>
              <p:nvPr userDrawn="1"/>
            </p:nvSpPr>
            <p:spPr bwMode="auto">
              <a:xfrm>
                <a:off x="2572" y="852"/>
                <a:ext cx="286" cy="149"/>
              </a:xfrm>
              <a:custGeom>
                <a:avLst/>
                <a:gdLst>
                  <a:gd name="T0" fmla="*/ 46 w 286"/>
                  <a:gd name="T1" fmla="*/ 23 h 182"/>
                  <a:gd name="T2" fmla="*/ 36 w 286"/>
                  <a:gd name="T3" fmla="*/ 11 h 182"/>
                  <a:gd name="T4" fmla="*/ 26 w 286"/>
                  <a:gd name="T5" fmla="*/ 25 h 182"/>
                  <a:gd name="T6" fmla="*/ 0 w 286"/>
                  <a:gd name="T7" fmla="*/ 20 h 182"/>
                  <a:gd name="T8" fmla="*/ 10 w 286"/>
                  <a:gd name="T9" fmla="*/ 34 h 182"/>
                  <a:gd name="T10" fmla="*/ 16 w 286"/>
                  <a:gd name="T11" fmla="*/ 51 h 182"/>
                  <a:gd name="T12" fmla="*/ 24 w 286"/>
                  <a:gd name="T13" fmla="*/ 39 h 182"/>
                  <a:gd name="T14" fmla="*/ 30 w 286"/>
                  <a:gd name="T15" fmla="*/ 36 h 182"/>
                  <a:gd name="T16" fmla="*/ 48 w 286"/>
                  <a:gd name="T17" fmla="*/ 46 h 182"/>
                  <a:gd name="T18" fmla="*/ 70 w 286"/>
                  <a:gd name="T19" fmla="*/ 51 h 182"/>
                  <a:gd name="T20" fmla="*/ 88 w 286"/>
                  <a:gd name="T21" fmla="*/ 59 h 182"/>
                  <a:gd name="T22" fmla="*/ 106 w 286"/>
                  <a:gd name="T23" fmla="*/ 84 h 182"/>
                  <a:gd name="T24" fmla="*/ 104 w 286"/>
                  <a:gd name="T25" fmla="*/ 100 h 182"/>
                  <a:gd name="T26" fmla="*/ 98 w 286"/>
                  <a:gd name="T27" fmla="*/ 110 h 182"/>
                  <a:gd name="T28" fmla="*/ 122 w 286"/>
                  <a:gd name="T29" fmla="*/ 105 h 182"/>
                  <a:gd name="T30" fmla="*/ 140 w 286"/>
                  <a:gd name="T31" fmla="*/ 115 h 182"/>
                  <a:gd name="T32" fmla="*/ 168 w 286"/>
                  <a:gd name="T33" fmla="*/ 121 h 182"/>
                  <a:gd name="T34" fmla="*/ 174 w 286"/>
                  <a:gd name="T35" fmla="*/ 120 h 182"/>
                  <a:gd name="T36" fmla="*/ 168 w 286"/>
                  <a:gd name="T37" fmla="*/ 110 h 182"/>
                  <a:gd name="T38" fmla="*/ 178 w 286"/>
                  <a:gd name="T39" fmla="*/ 111 h 182"/>
                  <a:gd name="T40" fmla="*/ 186 w 286"/>
                  <a:gd name="T41" fmla="*/ 97 h 182"/>
                  <a:gd name="T42" fmla="*/ 202 w 286"/>
                  <a:gd name="T43" fmla="*/ 100 h 182"/>
                  <a:gd name="T44" fmla="*/ 214 w 286"/>
                  <a:gd name="T45" fmla="*/ 106 h 182"/>
                  <a:gd name="T46" fmla="*/ 244 w 286"/>
                  <a:gd name="T47" fmla="*/ 138 h 182"/>
                  <a:gd name="T48" fmla="*/ 262 w 286"/>
                  <a:gd name="T49" fmla="*/ 146 h 182"/>
                  <a:gd name="T50" fmla="*/ 284 w 286"/>
                  <a:gd name="T51" fmla="*/ 139 h 182"/>
                  <a:gd name="T52" fmla="*/ 268 w 286"/>
                  <a:gd name="T53" fmla="*/ 131 h 182"/>
                  <a:gd name="T54" fmla="*/ 256 w 286"/>
                  <a:gd name="T55" fmla="*/ 113 h 182"/>
                  <a:gd name="T56" fmla="*/ 250 w 286"/>
                  <a:gd name="T57" fmla="*/ 108 h 182"/>
                  <a:gd name="T58" fmla="*/ 248 w 286"/>
                  <a:gd name="T59" fmla="*/ 100 h 182"/>
                  <a:gd name="T60" fmla="*/ 236 w 286"/>
                  <a:gd name="T61" fmla="*/ 95 h 182"/>
                  <a:gd name="T62" fmla="*/ 240 w 286"/>
                  <a:gd name="T63" fmla="*/ 79 h 182"/>
                  <a:gd name="T64" fmla="*/ 220 w 286"/>
                  <a:gd name="T65" fmla="*/ 70 h 182"/>
                  <a:gd name="T66" fmla="*/ 210 w 286"/>
                  <a:gd name="T67" fmla="*/ 57 h 182"/>
                  <a:gd name="T68" fmla="*/ 190 w 286"/>
                  <a:gd name="T69" fmla="*/ 44 h 182"/>
                  <a:gd name="T70" fmla="*/ 168 w 286"/>
                  <a:gd name="T71" fmla="*/ 31 h 182"/>
                  <a:gd name="T72" fmla="*/ 156 w 286"/>
                  <a:gd name="T73" fmla="*/ 28 h 182"/>
                  <a:gd name="T74" fmla="*/ 120 w 286"/>
                  <a:gd name="T75" fmla="*/ 13 h 182"/>
                  <a:gd name="T76" fmla="*/ 102 w 286"/>
                  <a:gd name="T77" fmla="*/ 3 h 182"/>
                  <a:gd name="T78" fmla="*/ 96 w 286"/>
                  <a:gd name="T79" fmla="*/ 0 h 182"/>
                  <a:gd name="T80" fmla="*/ 70 w 286"/>
                  <a:gd name="T81" fmla="*/ 8 h 182"/>
                  <a:gd name="T82" fmla="*/ 56 w 286"/>
                  <a:gd name="T83" fmla="*/ 26 h 182"/>
                  <a:gd name="T84" fmla="*/ 46 w 286"/>
                  <a:gd name="T85" fmla="*/ 23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22">
                <a:extLst>
                  <a:ext uri="{FF2B5EF4-FFF2-40B4-BE49-F238E27FC236}">
                    <a16:creationId xmlns:a16="http://schemas.microsoft.com/office/drawing/2014/main" id="{278D3112-EC68-4986-A9BE-6985F8350AC0}"/>
                  </a:ext>
                </a:extLst>
              </p:cNvPr>
              <p:cNvSpPr>
                <a:spLocks noChangeArrowheads="1"/>
              </p:cNvSpPr>
              <p:nvPr userDrawn="1"/>
            </p:nvSpPr>
            <p:spPr bwMode="auto">
              <a:xfrm>
                <a:off x="2820" y="866"/>
                <a:ext cx="78" cy="64"/>
              </a:xfrm>
              <a:custGeom>
                <a:avLst/>
                <a:gdLst>
                  <a:gd name="T0" fmla="*/ 1 w 78"/>
                  <a:gd name="T1" fmla="*/ 48 h 78"/>
                  <a:gd name="T2" fmla="*/ 27 w 78"/>
                  <a:gd name="T3" fmla="*/ 49 h 78"/>
                  <a:gd name="T4" fmla="*/ 45 w 78"/>
                  <a:gd name="T5" fmla="*/ 39 h 78"/>
                  <a:gd name="T6" fmla="*/ 57 w 78"/>
                  <a:gd name="T7" fmla="*/ 25 h 78"/>
                  <a:gd name="T8" fmla="*/ 43 w 78"/>
                  <a:gd name="T9" fmla="*/ 11 h 78"/>
                  <a:gd name="T10" fmla="*/ 43 w 78"/>
                  <a:gd name="T11" fmla="*/ 3 h 78"/>
                  <a:gd name="T12" fmla="*/ 71 w 78"/>
                  <a:gd name="T13" fmla="*/ 21 h 78"/>
                  <a:gd name="T14" fmla="*/ 67 w 78"/>
                  <a:gd name="T15" fmla="*/ 44 h 78"/>
                  <a:gd name="T16" fmla="*/ 33 w 78"/>
                  <a:gd name="T17" fmla="*/ 64 h 78"/>
                  <a:gd name="T18" fmla="*/ 9 w 78"/>
                  <a:gd name="T19" fmla="*/ 54 h 78"/>
                  <a:gd name="T20" fmla="*/ 3 w 78"/>
                  <a:gd name="T21" fmla="*/ 51 h 78"/>
                  <a:gd name="T22" fmla="*/ 1 w 78"/>
                  <a:gd name="T23" fmla="*/ 48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23">
                <a:extLst>
                  <a:ext uri="{FF2B5EF4-FFF2-40B4-BE49-F238E27FC236}">
                    <a16:creationId xmlns:a16="http://schemas.microsoft.com/office/drawing/2014/main" id="{99A567E4-78B3-467A-B43B-30B39555CA28}"/>
                  </a:ext>
                </a:extLst>
              </p:cNvPr>
              <p:cNvSpPr>
                <a:spLocks noChangeArrowheads="1"/>
              </p:cNvSpPr>
              <p:nvPr userDrawn="1"/>
            </p:nvSpPr>
            <p:spPr bwMode="auto">
              <a:xfrm>
                <a:off x="2984" y="732"/>
                <a:ext cx="19" cy="14"/>
              </a:xfrm>
              <a:custGeom>
                <a:avLst/>
                <a:gdLst>
                  <a:gd name="T0" fmla="*/ 3 w 17"/>
                  <a:gd name="T1" fmla="*/ 3 h 18"/>
                  <a:gd name="T2" fmla="*/ 3 w 17"/>
                  <a:gd name="T3" fmla="*/ 11 h 18"/>
                  <a:gd name="T4" fmla="*/ 3 w 17"/>
                  <a:gd name="T5" fmla="*/ 3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24">
                <a:extLst>
                  <a:ext uri="{FF2B5EF4-FFF2-40B4-BE49-F238E27FC236}">
                    <a16:creationId xmlns:a16="http://schemas.microsoft.com/office/drawing/2014/main" id="{ED80C6DA-5618-4D25-A248-34CDD6AB8C45}"/>
                  </a:ext>
                </a:extLst>
              </p:cNvPr>
              <p:cNvSpPr>
                <a:spLocks noChangeArrowheads="1"/>
              </p:cNvSpPr>
              <p:nvPr userDrawn="1"/>
            </p:nvSpPr>
            <p:spPr bwMode="auto">
              <a:xfrm>
                <a:off x="3083" y="830"/>
                <a:ext cx="26" cy="19"/>
              </a:xfrm>
              <a:custGeom>
                <a:avLst/>
                <a:gdLst>
                  <a:gd name="T0" fmla="*/ 8 w 26"/>
                  <a:gd name="T1" fmla="*/ 12 h 22"/>
                  <a:gd name="T2" fmla="*/ 14 w 26"/>
                  <a:gd name="T3" fmla="*/ 0 h 22"/>
                  <a:gd name="T4" fmla="*/ 14 w 26"/>
                  <a:gd name="T5" fmla="*/ 19 h 22"/>
                  <a:gd name="T6" fmla="*/ 8 w 26"/>
                  <a:gd name="T7" fmla="*/ 12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25">
                <a:extLst>
                  <a:ext uri="{FF2B5EF4-FFF2-40B4-BE49-F238E27FC236}">
                    <a16:creationId xmlns:a16="http://schemas.microsoft.com/office/drawing/2014/main" id="{4B28E518-EC9F-40F5-B396-BEEE06319029}"/>
                  </a:ext>
                </a:extLst>
              </p:cNvPr>
              <p:cNvSpPr>
                <a:spLocks noChangeArrowheads="1"/>
              </p:cNvSpPr>
              <p:nvPr userDrawn="1"/>
            </p:nvSpPr>
            <p:spPr bwMode="auto">
              <a:xfrm>
                <a:off x="2766" y="610"/>
                <a:ext cx="19" cy="12"/>
              </a:xfrm>
              <a:custGeom>
                <a:avLst/>
                <a:gdLst>
                  <a:gd name="T0" fmla="*/ 7 w 20"/>
                  <a:gd name="T1" fmla="*/ 10 h 15"/>
                  <a:gd name="T2" fmla="*/ 16 w 20"/>
                  <a:gd name="T3" fmla="*/ 2 h 15"/>
                  <a:gd name="T4" fmla="*/ 9 w 20"/>
                  <a:gd name="T5" fmla="*/ 10 h 15"/>
                  <a:gd name="T6" fmla="*/ 7 w 20"/>
                  <a:gd name="T7" fmla="*/ 1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26">
                <a:extLst>
                  <a:ext uri="{FF2B5EF4-FFF2-40B4-BE49-F238E27FC236}">
                    <a16:creationId xmlns:a16="http://schemas.microsoft.com/office/drawing/2014/main" id="{4875D291-0E00-47F6-8542-585091D169D3}"/>
                  </a:ext>
                </a:extLst>
              </p:cNvPr>
              <p:cNvSpPr>
                <a:spLocks noChangeArrowheads="1"/>
              </p:cNvSpPr>
              <p:nvPr userDrawn="1"/>
            </p:nvSpPr>
            <p:spPr bwMode="auto">
              <a:xfrm>
                <a:off x="2600" y="712"/>
                <a:ext cx="19" cy="12"/>
              </a:xfrm>
              <a:custGeom>
                <a:avLst/>
                <a:gdLst>
                  <a:gd name="T0" fmla="*/ 7 w 20"/>
                  <a:gd name="T1" fmla="*/ 10 h 15"/>
                  <a:gd name="T2" fmla="*/ 14 w 20"/>
                  <a:gd name="T3" fmla="*/ 2 h 15"/>
                  <a:gd name="T4" fmla="*/ 14 w 20"/>
                  <a:gd name="T5" fmla="*/ 11 h 15"/>
                  <a:gd name="T6" fmla="*/ 7 w 20"/>
                  <a:gd name="T7" fmla="*/ 1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27">
                <a:extLst>
                  <a:ext uri="{FF2B5EF4-FFF2-40B4-BE49-F238E27FC236}">
                    <a16:creationId xmlns:a16="http://schemas.microsoft.com/office/drawing/2014/main" id="{570A3CFB-6A54-44E5-9388-C7B5E969E037}"/>
                  </a:ext>
                </a:extLst>
              </p:cNvPr>
              <p:cNvSpPr>
                <a:spLocks noChangeArrowheads="1"/>
              </p:cNvSpPr>
              <p:nvPr userDrawn="1"/>
            </p:nvSpPr>
            <p:spPr bwMode="auto">
              <a:xfrm>
                <a:off x="2417" y="680"/>
                <a:ext cx="80" cy="66"/>
              </a:xfrm>
              <a:custGeom>
                <a:avLst/>
                <a:gdLst>
                  <a:gd name="T0" fmla="*/ 0 w 80"/>
                  <a:gd name="T1" fmla="*/ 41 h 80"/>
                  <a:gd name="T2" fmla="*/ 14 w 80"/>
                  <a:gd name="T3" fmla="*/ 20 h 80"/>
                  <a:gd name="T4" fmla="*/ 26 w 80"/>
                  <a:gd name="T5" fmla="*/ 17 h 80"/>
                  <a:gd name="T6" fmla="*/ 48 w 80"/>
                  <a:gd name="T7" fmla="*/ 15 h 80"/>
                  <a:gd name="T8" fmla="*/ 58 w 80"/>
                  <a:gd name="T9" fmla="*/ 0 h 80"/>
                  <a:gd name="T10" fmla="*/ 80 w 80"/>
                  <a:gd name="T11" fmla="*/ 33 h 80"/>
                  <a:gd name="T12" fmla="*/ 70 w 80"/>
                  <a:gd name="T13" fmla="*/ 46 h 80"/>
                  <a:gd name="T14" fmla="*/ 54 w 80"/>
                  <a:gd name="T15" fmla="*/ 51 h 80"/>
                  <a:gd name="T16" fmla="*/ 48 w 80"/>
                  <a:gd name="T17" fmla="*/ 66 h 80"/>
                  <a:gd name="T18" fmla="*/ 32 w 80"/>
                  <a:gd name="T19" fmla="*/ 56 h 80"/>
                  <a:gd name="T20" fmla="*/ 38 w 80"/>
                  <a:gd name="T21" fmla="*/ 43 h 80"/>
                  <a:gd name="T22" fmla="*/ 30 w 80"/>
                  <a:gd name="T23" fmla="*/ 23 h 80"/>
                  <a:gd name="T24" fmla="*/ 20 w 80"/>
                  <a:gd name="T25" fmla="*/ 40 h 80"/>
                  <a:gd name="T26" fmla="*/ 8 w 80"/>
                  <a:gd name="T27" fmla="*/ 46 h 80"/>
                  <a:gd name="T28" fmla="*/ 0 w 80"/>
                  <a:gd name="T29" fmla="*/ 41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28">
                <a:extLst>
                  <a:ext uri="{FF2B5EF4-FFF2-40B4-BE49-F238E27FC236}">
                    <a16:creationId xmlns:a16="http://schemas.microsoft.com/office/drawing/2014/main" id="{B428B5BF-7CA3-4EE6-B71E-9674D222ACA8}"/>
                  </a:ext>
                </a:extLst>
              </p:cNvPr>
              <p:cNvSpPr>
                <a:spLocks noChangeArrowheads="1"/>
              </p:cNvSpPr>
              <p:nvPr userDrawn="1"/>
            </p:nvSpPr>
            <p:spPr bwMode="auto">
              <a:xfrm>
                <a:off x="2391" y="541"/>
                <a:ext cx="94" cy="142"/>
              </a:xfrm>
              <a:custGeom>
                <a:avLst/>
                <a:gdLst>
                  <a:gd name="T0" fmla="*/ 14 w 94"/>
                  <a:gd name="T1" fmla="*/ 78 h 174"/>
                  <a:gd name="T2" fmla="*/ 26 w 94"/>
                  <a:gd name="T3" fmla="*/ 104 h 174"/>
                  <a:gd name="T4" fmla="*/ 32 w 94"/>
                  <a:gd name="T5" fmla="*/ 88 h 174"/>
                  <a:gd name="T6" fmla="*/ 52 w 94"/>
                  <a:gd name="T7" fmla="*/ 82 h 174"/>
                  <a:gd name="T8" fmla="*/ 46 w 94"/>
                  <a:gd name="T9" fmla="*/ 101 h 174"/>
                  <a:gd name="T10" fmla="*/ 66 w 94"/>
                  <a:gd name="T11" fmla="*/ 103 h 174"/>
                  <a:gd name="T12" fmla="*/ 76 w 94"/>
                  <a:gd name="T13" fmla="*/ 116 h 174"/>
                  <a:gd name="T14" fmla="*/ 58 w 94"/>
                  <a:gd name="T15" fmla="*/ 121 h 174"/>
                  <a:gd name="T16" fmla="*/ 74 w 94"/>
                  <a:gd name="T17" fmla="*/ 142 h 174"/>
                  <a:gd name="T18" fmla="*/ 84 w 94"/>
                  <a:gd name="T19" fmla="*/ 126 h 174"/>
                  <a:gd name="T20" fmla="*/ 82 w 94"/>
                  <a:gd name="T21" fmla="*/ 91 h 174"/>
                  <a:gd name="T22" fmla="*/ 60 w 94"/>
                  <a:gd name="T23" fmla="*/ 87 h 174"/>
                  <a:gd name="T24" fmla="*/ 50 w 94"/>
                  <a:gd name="T25" fmla="*/ 67 h 174"/>
                  <a:gd name="T26" fmla="*/ 34 w 94"/>
                  <a:gd name="T27" fmla="*/ 67 h 174"/>
                  <a:gd name="T28" fmla="*/ 30 w 94"/>
                  <a:gd name="T29" fmla="*/ 57 h 174"/>
                  <a:gd name="T30" fmla="*/ 42 w 94"/>
                  <a:gd name="T31" fmla="*/ 34 h 174"/>
                  <a:gd name="T32" fmla="*/ 30 w 94"/>
                  <a:gd name="T33" fmla="*/ 0 h 174"/>
                  <a:gd name="T34" fmla="*/ 18 w 94"/>
                  <a:gd name="T35" fmla="*/ 18 h 174"/>
                  <a:gd name="T36" fmla="*/ 4 w 94"/>
                  <a:gd name="T37" fmla="*/ 38 h 174"/>
                  <a:gd name="T38" fmla="*/ 14 w 94"/>
                  <a:gd name="T39" fmla="*/ 62 h 174"/>
                  <a:gd name="T40" fmla="*/ 14 w 94"/>
                  <a:gd name="T41" fmla="*/ 78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29">
                <a:extLst>
                  <a:ext uri="{FF2B5EF4-FFF2-40B4-BE49-F238E27FC236}">
                    <a16:creationId xmlns:a16="http://schemas.microsoft.com/office/drawing/2014/main" id="{027DAB39-CA42-443C-9D3F-0C14090BB4EA}"/>
                  </a:ext>
                </a:extLst>
              </p:cNvPr>
              <p:cNvSpPr>
                <a:spLocks noChangeArrowheads="1"/>
              </p:cNvSpPr>
              <p:nvPr userDrawn="1"/>
            </p:nvSpPr>
            <p:spPr bwMode="auto">
              <a:xfrm>
                <a:off x="2415" y="644"/>
                <a:ext cx="32" cy="41"/>
              </a:xfrm>
              <a:custGeom>
                <a:avLst/>
                <a:gdLst>
                  <a:gd name="T0" fmla="*/ 6 w 32"/>
                  <a:gd name="T1" fmla="*/ 20 h 50"/>
                  <a:gd name="T2" fmla="*/ 12 w 32"/>
                  <a:gd name="T3" fmla="*/ 0 h 50"/>
                  <a:gd name="T4" fmla="*/ 20 w 32"/>
                  <a:gd name="T5" fmla="*/ 13 h 50"/>
                  <a:gd name="T6" fmla="*/ 22 w 32"/>
                  <a:gd name="T7" fmla="*/ 20 h 50"/>
                  <a:gd name="T8" fmla="*/ 28 w 32"/>
                  <a:gd name="T9" fmla="*/ 21 h 50"/>
                  <a:gd name="T10" fmla="*/ 32 w 32"/>
                  <a:gd name="T11" fmla="*/ 31 h 50"/>
                  <a:gd name="T12" fmla="*/ 18 w 32"/>
                  <a:gd name="T13" fmla="*/ 41 h 50"/>
                  <a:gd name="T14" fmla="*/ 6 w 32"/>
                  <a:gd name="T15" fmla="*/ 2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30">
                <a:extLst>
                  <a:ext uri="{FF2B5EF4-FFF2-40B4-BE49-F238E27FC236}">
                    <a16:creationId xmlns:a16="http://schemas.microsoft.com/office/drawing/2014/main" id="{755E8CC3-51E3-45A5-B3D0-8F66B3EA95DA}"/>
                  </a:ext>
                </a:extLst>
              </p:cNvPr>
              <p:cNvSpPr>
                <a:spLocks noChangeArrowheads="1"/>
              </p:cNvSpPr>
              <p:nvPr userDrawn="1"/>
            </p:nvSpPr>
            <p:spPr bwMode="auto">
              <a:xfrm>
                <a:off x="2349" y="654"/>
                <a:ext cx="45" cy="41"/>
              </a:xfrm>
              <a:custGeom>
                <a:avLst/>
                <a:gdLst>
                  <a:gd name="T0" fmla="*/ 0 w 43"/>
                  <a:gd name="T1" fmla="*/ 36 h 50"/>
                  <a:gd name="T2" fmla="*/ 23 w 43"/>
                  <a:gd name="T3" fmla="*/ 16 h 50"/>
                  <a:gd name="T4" fmla="*/ 38 w 43"/>
                  <a:gd name="T5" fmla="*/ 0 h 50"/>
                  <a:gd name="T6" fmla="*/ 25 w 43"/>
                  <a:gd name="T7" fmla="*/ 23 h 50"/>
                  <a:gd name="T8" fmla="*/ 2 w 43"/>
                  <a:gd name="T9" fmla="*/ 41 h 50"/>
                  <a:gd name="T10" fmla="*/ 0 w 43"/>
                  <a:gd name="T11" fmla="*/ 36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31">
                <a:extLst>
                  <a:ext uri="{FF2B5EF4-FFF2-40B4-BE49-F238E27FC236}">
                    <a16:creationId xmlns:a16="http://schemas.microsoft.com/office/drawing/2014/main" id="{6E69CDE2-1667-49C9-ABCB-A608DD0DD0B5}"/>
                  </a:ext>
                </a:extLst>
              </p:cNvPr>
              <p:cNvSpPr>
                <a:spLocks noChangeArrowheads="1"/>
              </p:cNvSpPr>
              <p:nvPr userDrawn="1"/>
            </p:nvSpPr>
            <p:spPr bwMode="auto">
              <a:xfrm>
                <a:off x="4808" y="597"/>
                <a:ext cx="701" cy="438"/>
              </a:xfrm>
              <a:custGeom>
                <a:avLst/>
                <a:gdLst>
                  <a:gd name="T0" fmla="*/ 31 w 471"/>
                  <a:gd name="T1" fmla="*/ 436 h 281"/>
                  <a:gd name="T2" fmla="*/ 36 w 471"/>
                  <a:gd name="T3" fmla="*/ 390 h 281"/>
                  <a:gd name="T4" fmla="*/ 33 w 471"/>
                  <a:gd name="T5" fmla="*/ 382 h 281"/>
                  <a:gd name="T6" fmla="*/ 24 w 471"/>
                  <a:gd name="T7" fmla="*/ 340 h 281"/>
                  <a:gd name="T8" fmla="*/ 6 w 471"/>
                  <a:gd name="T9" fmla="*/ 335 h 281"/>
                  <a:gd name="T10" fmla="*/ 0 w 471"/>
                  <a:gd name="T11" fmla="*/ 298 h 281"/>
                  <a:gd name="T12" fmla="*/ 18 w 471"/>
                  <a:gd name="T13" fmla="*/ 281 h 281"/>
                  <a:gd name="T14" fmla="*/ 9 w 471"/>
                  <a:gd name="T15" fmla="*/ 257 h 281"/>
                  <a:gd name="T16" fmla="*/ 3 w 471"/>
                  <a:gd name="T17" fmla="*/ 249 h 281"/>
                  <a:gd name="T18" fmla="*/ 42 w 471"/>
                  <a:gd name="T19" fmla="*/ 187 h 281"/>
                  <a:gd name="T20" fmla="*/ 65 w 471"/>
                  <a:gd name="T21" fmla="*/ 150 h 281"/>
                  <a:gd name="T22" fmla="*/ 63 w 471"/>
                  <a:gd name="T23" fmla="*/ 109 h 281"/>
                  <a:gd name="T24" fmla="*/ 36 w 471"/>
                  <a:gd name="T25" fmla="*/ 67 h 281"/>
                  <a:gd name="T26" fmla="*/ 30 w 471"/>
                  <a:gd name="T27" fmla="*/ 50 h 281"/>
                  <a:gd name="T28" fmla="*/ 39 w 471"/>
                  <a:gd name="T29" fmla="*/ 56 h 281"/>
                  <a:gd name="T30" fmla="*/ 71 w 471"/>
                  <a:gd name="T31" fmla="*/ 55 h 281"/>
                  <a:gd name="T32" fmla="*/ 95 w 471"/>
                  <a:gd name="T33" fmla="*/ 17 h 281"/>
                  <a:gd name="T34" fmla="*/ 122 w 471"/>
                  <a:gd name="T35" fmla="*/ 0 h 281"/>
                  <a:gd name="T36" fmla="*/ 131 w 471"/>
                  <a:gd name="T37" fmla="*/ 3 h 281"/>
                  <a:gd name="T38" fmla="*/ 137 w 471"/>
                  <a:gd name="T39" fmla="*/ 14 h 281"/>
                  <a:gd name="T40" fmla="*/ 146 w 471"/>
                  <a:gd name="T41" fmla="*/ 8 h 281"/>
                  <a:gd name="T42" fmla="*/ 164 w 471"/>
                  <a:gd name="T43" fmla="*/ 12 h 281"/>
                  <a:gd name="T44" fmla="*/ 173 w 471"/>
                  <a:gd name="T45" fmla="*/ 14 h 281"/>
                  <a:gd name="T46" fmla="*/ 210 w 471"/>
                  <a:gd name="T47" fmla="*/ 22 h 281"/>
                  <a:gd name="T48" fmla="*/ 231 w 471"/>
                  <a:gd name="T49" fmla="*/ 37 h 281"/>
                  <a:gd name="T50" fmla="*/ 249 w 471"/>
                  <a:gd name="T51" fmla="*/ 26 h 281"/>
                  <a:gd name="T52" fmla="*/ 257 w 471"/>
                  <a:gd name="T53" fmla="*/ 22 h 281"/>
                  <a:gd name="T54" fmla="*/ 290 w 471"/>
                  <a:gd name="T55" fmla="*/ 22 h 281"/>
                  <a:gd name="T56" fmla="*/ 314 w 471"/>
                  <a:gd name="T57" fmla="*/ 50 h 281"/>
                  <a:gd name="T58" fmla="*/ 344 w 471"/>
                  <a:gd name="T59" fmla="*/ 92 h 281"/>
                  <a:gd name="T60" fmla="*/ 365 w 471"/>
                  <a:gd name="T61" fmla="*/ 109 h 281"/>
                  <a:gd name="T62" fmla="*/ 382 w 471"/>
                  <a:gd name="T63" fmla="*/ 106 h 281"/>
                  <a:gd name="T64" fmla="*/ 402 w 471"/>
                  <a:gd name="T65" fmla="*/ 101 h 281"/>
                  <a:gd name="T66" fmla="*/ 432 w 471"/>
                  <a:gd name="T67" fmla="*/ 111 h 281"/>
                  <a:gd name="T68" fmla="*/ 446 w 471"/>
                  <a:gd name="T69" fmla="*/ 126 h 281"/>
                  <a:gd name="T70" fmla="*/ 458 w 471"/>
                  <a:gd name="T71" fmla="*/ 140 h 281"/>
                  <a:gd name="T72" fmla="*/ 473 w 471"/>
                  <a:gd name="T73" fmla="*/ 173 h 281"/>
                  <a:gd name="T74" fmla="*/ 479 w 471"/>
                  <a:gd name="T75" fmla="*/ 187 h 281"/>
                  <a:gd name="T76" fmla="*/ 482 w 471"/>
                  <a:gd name="T77" fmla="*/ 195 h 281"/>
                  <a:gd name="T78" fmla="*/ 461 w 471"/>
                  <a:gd name="T79" fmla="*/ 221 h 281"/>
                  <a:gd name="T80" fmla="*/ 479 w 471"/>
                  <a:gd name="T81" fmla="*/ 220 h 281"/>
                  <a:gd name="T82" fmla="*/ 509 w 471"/>
                  <a:gd name="T83" fmla="*/ 242 h 281"/>
                  <a:gd name="T84" fmla="*/ 542 w 471"/>
                  <a:gd name="T85" fmla="*/ 245 h 281"/>
                  <a:gd name="T86" fmla="*/ 566 w 471"/>
                  <a:gd name="T87" fmla="*/ 262 h 281"/>
                  <a:gd name="T88" fmla="*/ 569 w 471"/>
                  <a:gd name="T89" fmla="*/ 268 h 281"/>
                  <a:gd name="T90" fmla="*/ 569 w 471"/>
                  <a:gd name="T91" fmla="*/ 274 h 281"/>
                  <a:gd name="T92" fmla="*/ 586 w 471"/>
                  <a:gd name="T93" fmla="*/ 268 h 281"/>
                  <a:gd name="T94" fmla="*/ 595 w 471"/>
                  <a:gd name="T95" fmla="*/ 267 h 281"/>
                  <a:gd name="T96" fmla="*/ 653 w 471"/>
                  <a:gd name="T97" fmla="*/ 288 h 281"/>
                  <a:gd name="T98" fmla="*/ 665 w 471"/>
                  <a:gd name="T99" fmla="*/ 310 h 281"/>
                  <a:gd name="T100" fmla="*/ 692 w 471"/>
                  <a:gd name="T101" fmla="*/ 313 h 281"/>
                  <a:gd name="T102" fmla="*/ 701 w 471"/>
                  <a:gd name="T103" fmla="*/ 335 h 281"/>
                  <a:gd name="T104" fmla="*/ 671 w 471"/>
                  <a:gd name="T105" fmla="*/ 402 h 281"/>
                  <a:gd name="T106" fmla="*/ 647 w 471"/>
                  <a:gd name="T107" fmla="*/ 438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32">
                <a:extLst>
                  <a:ext uri="{FF2B5EF4-FFF2-40B4-BE49-F238E27FC236}">
                    <a16:creationId xmlns:a16="http://schemas.microsoft.com/office/drawing/2014/main" id="{0A1D22E9-C0C6-45BF-A2D8-32FB0220FDB0}"/>
                  </a:ext>
                </a:extLst>
              </p:cNvPr>
              <p:cNvSpPr>
                <a:spLocks noChangeArrowheads="1"/>
              </p:cNvSpPr>
              <p:nvPr userDrawn="1"/>
            </p:nvSpPr>
            <p:spPr bwMode="auto">
              <a:xfrm>
                <a:off x="3880" y="-7"/>
                <a:ext cx="984" cy="692"/>
              </a:xfrm>
              <a:custGeom>
                <a:avLst/>
                <a:gdLst>
                  <a:gd name="T0" fmla="*/ 406 w 984"/>
                  <a:gd name="T1" fmla="*/ 5 h 844"/>
                  <a:gd name="T2" fmla="*/ 502 w 984"/>
                  <a:gd name="T3" fmla="*/ 28 h 844"/>
                  <a:gd name="T4" fmla="*/ 550 w 984"/>
                  <a:gd name="T5" fmla="*/ 31 h 844"/>
                  <a:gd name="T6" fmla="*/ 578 w 984"/>
                  <a:gd name="T7" fmla="*/ 107 h 844"/>
                  <a:gd name="T8" fmla="*/ 586 w 984"/>
                  <a:gd name="T9" fmla="*/ 74 h 844"/>
                  <a:gd name="T10" fmla="*/ 606 w 984"/>
                  <a:gd name="T11" fmla="*/ 57 h 844"/>
                  <a:gd name="T12" fmla="*/ 642 w 984"/>
                  <a:gd name="T13" fmla="*/ 103 h 844"/>
                  <a:gd name="T14" fmla="*/ 682 w 984"/>
                  <a:gd name="T15" fmla="*/ 80 h 844"/>
                  <a:gd name="T16" fmla="*/ 706 w 984"/>
                  <a:gd name="T17" fmla="*/ 71 h 844"/>
                  <a:gd name="T18" fmla="*/ 762 w 984"/>
                  <a:gd name="T19" fmla="*/ 2 h 844"/>
                  <a:gd name="T20" fmla="*/ 798 w 984"/>
                  <a:gd name="T21" fmla="*/ 57 h 844"/>
                  <a:gd name="T22" fmla="*/ 798 w 984"/>
                  <a:gd name="T23" fmla="*/ 107 h 844"/>
                  <a:gd name="T24" fmla="*/ 790 w 984"/>
                  <a:gd name="T25" fmla="*/ 130 h 844"/>
                  <a:gd name="T26" fmla="*/ 766 w 984"/>
                  <a:gd name="T27" fmla="*/ 133 h 844"/>
                  <a:gd name="T28" fmla="*/ 762 w 984"/>
                  <a:gd name="T29" fmla="*/ 153 h 844"/>
                  <a:gd name="T30" fmla="*/ 802 w 984"/>
                  <a:gd name="T31" fmla="*/ 185 h 844"/>
                  <a:gd name="T32" fmla="*/ 786 w 984"/>
                  <a:gd name="T33" fmla="*/ 264 h 844"/>
                  <a:gd name="T34" fmla="*/ 830 w 984"/>
                  <a:gd name="T35" fmla="*/ 339 h 844"/>
                  <a:gd name="T36" fmla="*/ 854 w 984"/>
                  <a:gd name="T37" fmla="*/ 369 h 844"/>
                  <a:gd name="T38" fmla="*/ 830 w 984"/>
                  <a:gd name="T39" fmla="*/ 369 h 844"/>
                  <a:gd name="T40" fmla="*/ 746 w 984"/>
                  <a:gd name="T41" fmla="*/ 310 h 844"/>
                  <a:gd name="T42" fmla="*/ 678 w 984"/>
                  <a:gd name="T43" fmla="*/ 330 h 844"/>
                  <a:gd name="T44" fmla="*/ 590 w 984"/>
                  <a:gd name="T45" fmla="*/ 362 h 844"/>
                  <a:gd name="T46" fmla="*/ 642 w 984"/>
                  <a:gd name="T47" fmla="*/ 474 h 844"/>
                  <a:gd name="T48" fmla="*/ 710 w 984"/>
                  <a:gd name="T49" fmla="*/ 500 h 844"/>
                  <a:gd name="T50" fmla="*/ 738 w 984"/>
                  <a:gd name="T51" fmla="*/ 451 h 844"/>
                  <a:gd name="T52" fmla="*/ 774 w 984"/>
                  <a:gd name="T53" fmla="*/ 467 h 844"/>
                  <a:gd name="T54" fmla="*/ 766 w 984"/>
                  <a:gd name="T55" fmla="*/ 517 h 844"/>
                  <a:gd name="T56" fmla="*/ 802 w 984"/>
                  <a:gd name="T57" fmla="*/ 549 h 844"/>
                  <a:gd name="T58" fmla="*/ 838 w 984"/>
                  <a:gd name="T59" fmla="*/ 539 h 844"/>
                  <a:gd name="T60" fmla="*/ 922 w 984"/>
                  <a:gd name="T61" fmla="*/ 661 h 844"/>
                  <a:gd name="T62" fmla="*/ 942 w 984"/>
                  <a:gd name="T63" fmla="*/ 677 h 844"/>
                  <a:gd name="T64" fmla="*/ 874 w 984"/>
                  <a:gd name="T65" fmla="*/ 664 h 844"/>
                  <a:gd name="T66" fmla="*/ 830 w 984"/>
                  <a:gd name="T67" fmla="*/ 621 h 844"/>
                  <a:gd name="T68" fmla="*/ 778 w 984"/>
                  <a:gd name="T69" fmla="*/ 582 h 844"/>
                  <a:gd name="T70" fmla="*/ 702 w 984"/>
                  <a:gd name="T71" fmla="*/ 543 h 844"/>
                  <a:gd name="T72" fmla="*/ 614 w 984"/>
                  <a:gd name="T73" fmla="*/ 530 h 844"/>
                  <a:gd name="T74" fmla="*/ 506 w 984"/>
                  <a:gd name="T75" fmla="*/ 487 h 844"/>
                  <a:gd name="T76" fmla="*/ 462 w 984"/>
                  <a:gd name="T77" fmla="*/ 415 h 844"/>
                  <a:gd name="T78" fmla="*/ 430 w 984"/>
                  <a:gd name="T79" fmla="*/ 379 h 844"/>
                  <a:gd name="T80" fmla="*/ 382 w 984"/>
                  <a:gd name="T81" fmla="*/ 353 h 844"/>
                  <a:gd name="T82" fmla="*/ 342 w 984"/>
                  <a:gd name="T83" fmla="*/ 303 h 844"/>
                  <a:gd name="T84" fmla="*/ 354 w 984"/>
                  <a:gd name="T85" fmla="*/ 339 h 844"/>
                  <a:gd name="T86" fmla="*/ 418 w 984"/>
                  <a:gd name="T87" fmla="*/ 405 h 844"/>
                  <a:gd name="T88" fmla="*/ 422 w 984"/>
                  <a:gd name="T89" fmla="*/ 431 h 844"/>
                  <a:gd name="T90" fmla="*/ 394 w 984"/>
                  <a:gd name="T91" fmla="*/ 408 h 844"/>
                  <a:gd name="T92" fmla="*/ 354 w 984"/>
                  <a:gd name="T93" fmla="*/ 382 h 844"/>
                  <a:gd name="T94" fmla="*/ 314 w 984"/>
                  <a:gd name="T95" fmla="*/ 330 h 844"/>
                  <a:gd name="T96" fmla="*/ 266 w 984"/>
                  <a:gd name="T97" fmla="*/ 284 h 844"/>
                  <a:gd name="T98" fmla="*/ 210 w 984"/>
                  <a:gd name="T99" fmla="*/ 257 h 844"/>
                  <a:gd name="T100" fmla="*/ 154 w 984"/>
                  <a:gd name="T101" fmla="*/ 195 h 844"/>
                  <a:gd name="T102" fmla="*/ 66 w 984"/>
                  <a:gd name="T103" fmla="*/ 54 h 844"/>
                  <a:gd name="T104" fmla="*/ 34 w 984"/>
                  <a:gd name="T105" fmla="*/ 31 h 844"/>
                  <a:gd name="T106" fmla="*/ 46 w 984"/>
                  <a:gd name="T107" fmla="*/ 18 h 844"/>
                  <a:gd name="T108" fmla="*/ 102 w 984"/>
                  <a:gd name="T109" fmla="*/ 57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33">
                <a:extLst>
                  <a:ext uri="{FF2B5EF4-FFF2-40B4-BE49-F238E27FC236}">
                    <a16:creationId xmlns:a16="http://schemas.microsoft.com/office/drawing/2014/main" id="{6D22ECD0-F27B-470F-A8EB-5D759670DDAC}"/>
                  </a:ext>
                </a:extLst>
              </p:cNvPr>
              <p:cNvSpPr>
                <a:spLocks noChangeArrowheads="1"/>
              </p:cNvSpPr>
              <p:nvPr userDrawn="1"/>
            </p:nvSpPr>
            <p:spPr bwMode="auto">
              <a:xfrm>
                <a:off x="3577" y="490"/>
                <a:ext cx="36" cy="39"/>
              </a:xfrm>
              <a:custGeom>
                <a:avLst/>
                <a:gdLst>
                  <a:gd name="T0" fmla="*/ 6 w 36"/>
                  <a:gd name="T1" fmla="*/ 23 h 48"/>
                  <a:gd name="T2" fmla="*/ 10 w 36"/>
                  <a:gd name="T3" fmla="*/ 39 h 48"/>
                  <a:gd name="T4" fmla="*/ 6 w 36"/>
                  <a:gd name="T5" fmla="*/ 23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34">
                <a:extLst>
                  <a:ext uri="{FF2B5EF4-FFF2-40B4-BE49-F238E27FC236}">
                    <a16:creationId xmlns:a16="http://schemas.microsoft.com/office/drawing/2014/main" id="{BD75F7B9-9B37-46E9-979B-6B674881B428}"/>
                  </a:ext>
                </a:extLst>
              </p:cNvPr>
              <p:cNvSpPr>
                <a:spLocks noChangeArrowheads="1"/>
              </p:cNvSpPr>
              <p:nvPr userDrawn="1"/>
            </p:nvSpPr>
            <p:spPr bwMode="auto">
              <a:xfrm>
                <a:off x="3549" y="475"/>
                <a:ext cx="38" cy="29"/>
              </a:xfrm>
              <a:custGeom>
                <a:avLst/>
                <a:gdLst>
                  <a:gd name="T0" fmla="*/ 0 w 36"/>
                  <a:gd name="T1" fmla="*/ 4 h 37"/>
                  <a:gd name="T2" fmla="*/ 13 w 36"/>
                  <a:gd name="T3" fmla="*/ 1 h 37"/>
                  <a:gd name="T4" fmla="*/ 38 w 36"/>
                  <a:gd name="T5" fmla="*/ 13 h 37"/>
                  <a:gd name="T6" fmla="*/ 8 w 36"/>
                  <a:gd name="T7" fmla="*/ 13 h 37"/>
                  <a:gd name="T8" fmla="*/ 0 w 36"/>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35">
                <a:extLst>
                  <a:ext uri="{FF2B5EF4-FFF2-40B4-BE49-F238E27FC236}">
                    <a16:creationId xmlns:a16="http://schemas.microsoft.com/office/drawing/2014/main" id="{03B3CC92-5A4B-4A35-89EE-5D9116AD64FA}"/>
                  </a:ext>
                </a:extLst>
              </p:cNvPr>
              <p:cNvSpPr>
                <a:spLocks noChangeArrowheads="1"/>
              </p:cNvSpPr>
              <p:nvPr userDrawn="1"/>
            </p:nvSpPr>
            <p:spPr bwMode="auto">
              <a:xfrm>
                <a:off x="4686" y="394"/>
                <a:ext cx="171" cy="81"/>
              </a:xfrm>
              <a:custGeom>
                <a:avLst/>
                <a:gdLst>
                  <a:gd name="T0" fmla="*/ 0 w 170"/>
                  <a:gd name="T1" fmla="*/ 41 h 96"/>
                  <a:gd name="T2" fmla="*/ 28 w 170"/>
                  <a:gd name="T3" fmla="*/ 21 h 96"/>
                  <a:gd name="T4" fmla="*/ 56 w 170"/>
                  <a:gd name="T5" fmla="*/ 18 h 96"/>
                  <a:gd name="T6" fmla="*/ 80 w 170"/>
                  <a:gd name="T7" fmla="*/ 8 h 96"/>
                  <a:gd name="T8" fmla="*/ 64 w 170"/>
                  <a:gd name="T9" fmla="*/ 21 h 96"/>
                  <a:gd name="T10" fmla="*/ 125 w 170"/>
                  <a:gd name="T11" fmla="*/ 41 h 96"/>
                  <a:gd name="T12" fmla="*/ 161 w 170"/>
                  <a:gd name="T13" fmla="*/ 55 h 96"/>
                  <a:gd name="T14" fmla="*/ 117 w 170"/>
                  <a:gd name="T15" fmla="*/ 65 h 96"/>
                  <a:gd name="T16" fmla="*/ 89 w 170"/>
                  <a:gd name="T17" fmla="*/ 48 h 96"/>
                  <a:gd name="T18" fmla="*/ 76 w 170"/>
                  <a:gd name="T19" fmla="*/ 45 h 96"/>
                  <a:gd name="T20" fmla="*/ 24 w 170"/>
                  <a:gd name="T21" fmla="*/ 35 h 96"/>
                  <a:gd name="T22" fmla="*/ 0 w 170"/>
                  <a:gd name="T23" fmla="*/ 41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36">
                <a:extLst>
                  <a:ext uri="{FF2B5EF4-FFF2-40B4-BE49-F238E27FC236}">
                    <a16:creationId xmlns:a16="http://schemas.microsoft.com/office/drawing/2014/main" id="{A7E2A14A-D6FE-48BA-8BE0-4DB1B0B5853E}"/>
                  </a:ext>
                </a:extLst>
              </p:cNvPr>
              <p:cNvSpPr>
                <a:spLocks noChangeArrowheads="1"/>
              </p:cNvSpPr>
              <p:nvPr userDrawn="1"/>
            </p:nvSpPr>
            <p:spPr bwMode="auto">
              <a:xfrm>
                <a:off x="4867" y="460"/>
                <a:ext cx="138" cy="37"/>
              </a:xfrm>
              <a:custGeom>
                <a:avLst/>
                <a:gdLst>
                  <a:gd name="T0" fmla="*/ 0 w 138"/>
                  <a:gd name="T1" fmla="*/ 0 h 44"/>
                  <a:gd name="T2" fmla="*/ 52 w 138"/>
                  <a:gd name="T3" fmla="*/ 3 h 44"/>
                  <a:gd name="T4" fmla="*/ 88 w 138"/>
                  <a:gd name="T5" fmla="*/ 20 h 44"/>
                  <a:gd name="T6" fmla="*/ 112 w 138"/>
                  <a:gd name="T7" fmla="*/ 17 h 44"/>
                  <a:gd name="T8" fmla="*/ 108 w 138"/>
                  <a:gd name="T9" fmla="*/ 37 h 44"/>
                  <a:gd name="T10" fmla="*/ 64 w 138"/>
                  <a:gd name="T11" fmla="*/ 34 h 44"/>
                  <a:gd name="T12" fmla="*/ 0 w 138"/>
                  <a:gd name="T13" fmla="*/ 30 h 44"/>
                  <a:gd name="T14" fmla="*/ 28 w 138"/>
                  <a:gd name="T15" fmla="*/ 17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37">
                <a:extLst>
                  <a:ext uri="{FF2B5EF4-FFF2-40B4-BE49-F238E27FC236}">
                    <a16:creationId xmlns:a16="http://schemas.microsoft.com/office/drawing/2014/main" id="{2CCC36AE-0C29-4B1B-B62C-E6BF9BC0D5E8}"/>
                  </a:ext>
                </a:extLst>
              </p:cNvPr>
              <p:cNvSpPr>
                <a:spLocks noChangeArrowheads="1"/>
              </p:cNvSpPr>
              <p:nvPr userDrawn="1"/>
            </p:nvSpPr>
            <p:spPr bwMode="auto">
              <a:xfrm>
                <a:off x="4794" y="480"/>
                <a:ext cx="56" cy="34"/>
              </a:xfrm>
              <a:custGeom>
                <a:avLst/>
                <a:gdLst>
                  <a:gd name="T0" fmla="*/ 17 w 57"/>
                  <a:gd name="T1" fmla="*/ 20 h 42"/>
                  <a:gd name="T2" fmla="*/ 36 w 57"/>
                  <a:gd name="T3" fmla="*/ 11 h 42"/>
                  <a:gd name="T4" fmla="*/ 17 w 57"/>
                  <a:gd name="T5" fmla="*/ 2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38">
                <a:extLst>
                  <a:ext uri="{FF2B5EF4-FFF2-40B4-BE49-F238E27FC236}">
                    <a16:creationId xmlns:a16="http://schemas.microsoft.com/office/drawing/2014/main" id="{2B9D064F-CB5C-4469-A342-9C57267492A0}"/>
                  </a:ext>
                </a:extLst>
              </p:cNvPr>
              <p:cNvSpPr>
                <a:spLocks noChangeArrowheads="1"/>
              </p:cNvSpPr>
              <p:nvPr userDrawn="1"/>
            </p:nvSpPr>
            <p:spPr bwMode="auto">
              <a:xfrm>
                <a:off x="4757" y="375"/>
                <a:ext cx="37" cy="44"/>
              </a:xfrm>
              <a:custGeom>
                <a:avLst/>
                <a:gdLst>
                  <a:gd name="T0" fmla="*/ 18 w 39"/>
                  <a:gd name="T1" fmla="*/ 27 h 52"/>
                  <a:gd name="T2" fmla="*/ 18 w 39"/>
                  <a:gd name="T3" fmla="*/ 0 h 52"/>
                  <a:gd name="T4" fmla="*/ 18 w 39"/>
                  <a:gd name="T5" fmla="*/ 27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39">
                <a:extLst>
                  <a:ext uri="{FF2B5EF4-FFF2-40B4-BE49-F238E27FC236}">
                    <a16:creationId xmlns:a16="http://schemas.microsoft.com/office/drawing/2014/main" id="{916244B8-3A91-4428-8028-1362BA6D8BCA}"/>
                  </a:ext>
                </a:extLst>
              </p:cNvPr>
              <p:cNvSpPr>
                <a:spLocks noChangeArrowheads="1"/>
              </p:cNvSpPr>
              <p:nvPr userDrawn="1"/>
            </p:nvSpPr>
            <p:spPr bwMode="auto">
              <a:xfrm>
                <a:off x="5054" y="507"/>
                <a:ext cx="45" cy="66"/>
              </a:xfrm>
              <a:custGeom>
                <a:avLst/>
                <a:gdLst>
                  <a:gd name="T0" fmla="*/ 4 w 44"/>
                  <a:gd name="T1" fmla="*/ 7 h 80"/>
                  <a:gd name="T2" fmla="*/ 20 w 44"/>
                  <a:gd name="T3" fmla="*/ 27 h 80"/>
                  <a:gd name="T4" fmla="*/ 25 w 44"/>
                  <a:gd name="T5" fmla="*/ 40 h 80"/>
                  <a:gd name="T6" fmla="*/ 37 w 44"/>
                  <a:gd name="T7" fmla="*/ 44 h 80"/>
                  <a:gd name="T8" fmla="*/ 25 w 44"/>
                  <a:gd name="T9" fmla="*/ 60 h 80"/>
                  <a:gd name="T10" fmla="*/ 0 w 44"/>
                  <a:gd name="T11" fmla="*/ 17 h 80"/>
                  <a:gd name="T12" fmla="*/ 4 w 44"/>
                  <a:gd name="T13" fmla="*/ 7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0">
                <a:extLst>
                  <a:ext uri="{FF2B5EF4-FFF2-40B4-BE49-F238E27FC236}">
                    <a16:creationId xmlns:a16="http://schemas.microsoft.com/office/drawing/2014/main" id="{1F088C54-7E47-4A5D-9AE3-7BBD71FB6B0A}"/>
                  </a:ext>
                </a:extLst>
              </p:cNvPr>
              <p:cNvSpPr>
                <a:spLocks noChangeArrowheads="1"/>
              </p:cNvSpPr>
              <p:nvPr userDrawn="1"/>
            </p:nvSpPr>
            <p:spPr bwMode="auto">
              <a:xfrm>
                <a:off x="4260" y="6"/>
                <a:ext cx="480" cy="100"/>
              </a:xfrm>
              <a:custGeom>
                <a:avLst/>
                <a:gdLst>
                  <a:gd name="T0" fmla="*/ 327 w 323"/>
                  <a:gd name="T1" fmla="*/ 2 h 64"/>
                  <a:gd name="T2" fmla="*/ 343 w 323"/>
                  <a:gd name="T3" fmla="*/ 13 h 64"/>
                  <a:gd name="T4" fmla="*/ 349 w 323"/>
                  <a:gd name="T5" fmla="*/ 0 h 64"/>
                  <a:gd name="T6" fmla="*/ 394 w 323"/>
                  <a:gd name="T7" fmla="*/ 0 h 64"/>
                  <a:gd name="T8" fmla="*/ 427 w 323"/>
                  <a:gd name="T9" fmla="*/ 27 h 64"/>
                  <a:gd name="T10" fmla="*/ 474 w 323"/>
                  <a:gd name="T11" fmla="*/ 16 h 64"/>
                  <a:gd name="T12" fmla="*/ 467 w 323"/>
                  <a:gd name="T13" fmla="*/ 45 h 64"/>
                  <a:gd name="T14" fmla="*/ 443 w 323"/>
                  <a:gd name="T15" fmla="*/ 72 h 64"/>
                  <a:gd name="T16" fmla="*/ 438 w 323"/>
                  <a:gd name="T17" fmla="*/ 45 h 64"/>
                  <a:gd name="T18" fmla="*/ 427 w 323"/>
                  <a:gd name="T19" fmla="*/ 48 h 64"/>
                  <a:gd name="T20" fmla="*/ 415 w 323"/>
                  <a:gd name="T21" fmla="*/ 45 h 64"/>
                  <a:gd name="T22" fmla="*/ 391 w 323"/>
                  <a:gd name="T23" fmla="*/ 33 h 64"/>
                  <a:gd name="T24" fmla="*/ 339 w 323"/>
                  <a:gd name="T25" fmla="*/ 59 h 64"/>
                  <a:gd name="T26" fmla="*/ 299 w 323"/>
                  <a:gd name="T27" fmla="*/ 69 h 64"/>
                  <a:gd name="T28" fmla="*/ 315 w 323"/>
                  <a:gd name="T29" fmla="*/ 89 h 64"/>
                  <a:gd name="T30" fmla="*/ 279 w 323"/>
                  <a:gd name="T31" fmla="*/ 98 h 64"/>
                  <a:gd name="T32" fmla="*/ 251 w 323"/>
                  <a:gd name="T33" fmla="*/ 95 h 64"/>
                  <a:gd name="T34" fmla="*/ 263 w 323"/>
                  <a:gd name="T35" fmla="*/ 89 h 64"/>
                  <a:gd name="T36" fmla="*/ 254 w 323"/>
                  <a:gd name="T37" fmla="*/ 63 h 64"/>
                  <a:gd name="T38" fmla="*/ 251 w 323"/>
                  <a:gd name="T39" fmla="*/ 48 h 64"/>
                  <a:gd name="T40" fmla="*/ 235 w 323"/>
                  <a:gd name="T41" fmla="*/ 36 h 64"/>
                  <a:gd name="T42" fmla="*/ 211 w 323"/>
                  <a:gd name="T43" fmla="*/ 42 h 64"/>
                  <a:gd name="T44" fmla="*/ 199 w 323"/>
                  <a:gd name="T45" fmla="*/ 42 h 64"/>
                  <a:gd name="T46" fmla="*/ 183 w 323"/>
                  <a:gd name="T47" fmla="*/ 39 h 64"/>
                  <a:gd name="T48" fmla="*/ 123 w 323"/>
                  <a:gd name="T49" fmla="*/ 3 h 64"/>
                  <a:gd name="T50" fmla="*/ 88 w 323"/>
                  <a:gd name="T51" fmla="*/ 22 h 64"/>
                  <a:gd name="T52" fmla="*/ 1 w 323"/>
                  <a:gd name="T53" fmla="*/ 0 h 64"/>
                  <a:gd name="T54" fmla="*/ 327 w 323"/>
                  <a:gd name="T55" fmla="*/ 2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1">
                <a:extLst>
                  <a:ext uri="{FF2B5EF4-FFF2-40B4-BE49-F238E27FC236}">
                    <a16:creationId xmlns:a16="http://schemas.microsoft.com/office/drawing/2014/main" id="{2B6618A2-4035-465A-92EF-163A0866389D}"/>
                  </a:ext>
                </a:extLst>
              </p:cNvPr>
              <p:cNvSpPr>
                <a:spLocks noChangeArrowheads="1"/>
              </p:cNvSpPr>
              <p:nvPr userDrawn="1"/>
            </p:nvSpPr>
            <p:spPr bwMode="auto">
              <a:xfrm>
                <a:off x="3835" y="3"/>
                <a:ext cx="446" cy="49"/>
              </a:xfrm>
              <a:custGeom>
                <a:avLst/>
                <a:gdLst>
                  <a:gd name="T0" fmla="*/ 156 w 300"/>
                  <a:gd name="T1" fmla="*/ 49 h 31"/>
                  <a:gd name="T2" fmla="*/ 45 w 300"/>
                  <a:gd name="T3" fmla="*/ 2 h 31"/>
                  <a:gd name="T4" fmla="*/ 424 w 300"/>
                  <a:gd name="T5" fmla="*/ 0 h 31"/>
                  <a:gd name="T6" fmla="*/ 440 w 300"/>
                  <a:gd name="T7" fmla="*/ 22 h 31"/>
                  <a:gd name="T8" fmla="*/ 392 w 300"/>
                  <a:gd name="T9" fmla="*/ 25 h 31"/>
                  <a:gd name="T10" fmla="*/ 156 w 300"/>
                  <a:gd name="T11" fmla="*/ 49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2">
                <a:extLst>
                  <a:ext uri="{FF2B5EF4-FFF2-40B4-BE49-F238E27FC236}">
                    <a16:creationId xmlns:a16="http://schemas.microsoft.com/office/drawing/2014/main" id="{CD2EC1D4-0DE0-4C10-BB21-E77254C622D4}"/>
                  </a:ext>
                </a:extLst>
              </p:cNvPr>
              <p:cNvSpPr>
                <a:spLocks noChangeArrowheads="1"/>
              </p:cNvSpPr>
              <p:nvPr userDrawn="1"/>
            </p:nvSpPr>
            <p:spPr bwMode="auto">
              <a:xfrm>
                <a:off x="2853" y="74"/>
                <a:ext cx="42" cy="25"/>
              </a:xfrm>
              <a:custGeom>
                <a:avLst/>
                <a:gdLst>
                  <a:gd name="T0" fmla="*/ 0 w 41"/>
                  <a:gd name="T1" fmla="*/ 22 h 29"/>
                  <a:gd name="T2" fmla="*/ 12 w 41"/>
                  <a:gd name="T3" fmla="*/ 25 h 29"/>
                  <a:gd name="T4" fmla="*/ 0 w 41"/>
                  <a:gd name="T5" fmla="*/ 22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3">
                <a:extLst>
                  <a:ext uri="{FF2B5EF4-FFF2-40B4-BE49-F238E27FC236}">
                    <a16:creationId xmlns:a16="http://schemas.microsoft.com/office/drawing/2014/main" id="{3AB8ED8E-D05E-4BD5-B950-85055EE72A81}"/>
                  </a:ext>
                </a:extLst>
              </p:cNvPr>
              <p:cNvSpPr>
                <a:spLocks noChangeArrowheads="1"/>
              </p:cNvSpPr>
              <p:nvPr userDrawn="1"/>
            </p:nvSpPr>
            <p:spPr bwMode="auto">
              <a:xfrm>
                <a:off x="1704" y="3"/>
                <a:ext cx="1022" cy="372"/>
              </a:xfrm>
              <a:custGeom>
                <a:avLst/>
                <a:gdLst>
                  <a:gd name="T0" fmla="*/ 171 w 436"/>
                  <a:gd name="T1" fmla="*/ 2 h 152"/>
                  <a:gd name="T2" fmla="*/ 1022 w 436"/>
                  <a:gd name="T3" fmla="*/ 0 h 152"/>
                  <a:gd name="T4" fmla="*/ 975 w 436"/>
                  <a:gd name="T5" fmla="*/ 132 h 152"/>
                  <a:gd name="T6" fmla="*/ 931 w 436"/>
                  <a:gd name="T7" fmla="*/ 166 h 152"/>
                  <a:gd name="T8" fmla="*/ 919 w 436"/>
                  <a:gd name="T9" fmla="*/ 171 h 152"/>
                  <a:gd name="T10" fmla="*/ 879 w 436"/>
                  <a:gd name="T11" fmla="*/ 179 h 152"/>
                  <a:gd name="T12" fmla="*/ 846 w 436"/>
                  <a:gd name="T13" fmla="*/ 215 h 152"/>
                  <a:gd name="T14" fmla="*/ 849 w 436"/>
                  <a:gd name="T15" fmla="*/ 242 h 152"/>
                  <a:gd name="T16" fmla="*/ 853 w 436"/>
                  <a:gd name="T17" fmla="*/ 262 h 152"/>
                  <a:gd name="T18" fmla="*/ 858 w 436"/>
                  <a:gd name="T19" fmla="*/ 277 h 152"/>
                  <a:gd name="T20" fmla="*/ 849 w 436"/>
                  <a:gd name="T21" fmla="*/ 299 h 152"/>
                  <a:gd name="T22" fmla="*/ 823 w 436"/>
                  <a:gd name="T23" fmla="*/ 294 h 152"/>
                  <a:gd name="T24" fmla="*/ 802 w 436"/>
                  <a:gd name="T25" fmla="*/ 316 h 152"/>
                  <a:gd name="T26" fmla="*/ 813 w 436"/>
                  <a:gd name="T27" fmla="*/ 257 h 152"/>
                  <a:gd name="T28" fmla="*/ 792 w 436"/>
                  <a:gd name="T29" fmla="*/ 245 h 152"/>
                  <a:gd name="T30" fmla="*/ 806 w 436"/>
                  <a:gd name="T31" fmla="*/ 228 h 152"/>
                  <a:gd name="T32" fmla="*/ 802 w 436"/>
                  <a:gd name="T33" fmla="*/ 218 h 152"/>
                  <a:gd name="T34" fmla="*/ 750 w 436"/>
                  <a:gd name="T35" fmla="*/ 230 h 152"/>
                  <a:gd name="T36" fmla="*/ 743 w 436"/>
                  <a:gd name="T37" fmla="*/ 208 h 152"/>
                  <a:gd name="T38" fmla="*/ 696 w 436"/>
                  <a:gd name="T39" fmla="*/ 230 h 152"/>
                  <a:gd name="T40" fmla="*/ 750 w 436"/>
                  <a:gd name="T41" fmla="*/ 252 h 152"/>
                  <a:gd name="T42" fmla="*/ 715 w 436"/>
                  <a:gd name="T43" fmla="*/ 286 h 152"/>
                  <a:gd name="T44" fmla="*/ 729 w 436"/>
                  <a:gd name="T45" fmla="*/ 308 h 152"/>
                  <a:gd name="T46" fmla="*/ 738 w 436"/>
                  <a:gd name="T47" fmla="*/ 338 h 152"/>
                  <a:gd name="T48" fmla="*/ 724 w 436"/>
                  <a:gd name="T49" fmla="*/ 340 h 152"/>
                  <a:gd name="T50" fmla="*/ 736 w 436"/>
                  <a:gd name="T51" fmla="*/ 352 h 152"/>
                  <a:gd name="T52" fmla="*/ 720 w 436"/>
                  <a:gd name="T53" fmla="*/ 372 h 152"/>
                  <a:gd name="T54" fmla="*/ 0 w 436"/>
                  <a:gd name="T55" fmla="*/ 365 h 152"/>
                  <a:gd name="T56" fmla="*/ 171 w 436"/>
                  <a:gd name="T57" fmla="*/ 2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45C27BD8-3799-4E98-9830-AA5C4DBF0BB1}"/>
                  </a:ext>
                </a:extLst>
              </p:cNvPr>
              <p:cNvSpPr>
                <a:spLocks noChangeArrowheads="1"/>
              </p:cNvSpPr>
              <p:nvPr userDrawn="1"/>
            </p:nvSpPr>
            <p:spPr bwMode="auto">
              <a:xfrm>
                <a:off x="2729" y="-9"/>
                <a:ext cx="47" cy="134"/>
              </a:xfrm>
              <a:custGeom>
                <a:avLst/>
                <a:gdLst>
                  <a:gd name="T0" fmla="*/ 5 w 47"/>
                  <a:gd name="T1" fmla="*/ 127 h 165"/>
                  <a:gd name="T2" fmla="*/ 15 w 47"/>
                  <a:gd name="T3" fmla="*/ 88 h 165"/>
                  <a:gd name="T4" fmla="*/ 17 w 47"/>
                  <a:gd name="T5" fmla="*/ 55 h 165"/>
                  <a:gd name="T6" fmla="*/ 11 w 47"/>
                  <a:gd name="T7" fmla="*/ 32 h 165"/>
                  <a:gd name="T8" fmla="*/ 17 w 47"/>
                  <a:gd name="T9" fmla="*/ 10 h 165"/>
                  <a:gd name="T10" fmla="*/ 21 w 47"/>
                  <a:gd name="T11" fmla="*/ 0 h 165"/>
                  <a:gd name="T12" fmla="*/ 31 w 47"/>
                  <a:gd name="T13" fmla="*/ 24 h 165"/>
                  <a:gd name="T14" fmla="*/ 47 w 47"/>
                  <a:gd name="T15" fmla="*/ 80 h 165"/>
                  <a:gd name="T16" fmla="*/ 31 w 47"/>
                  <a:gd name="T17" fmla="*/ 88 h 165"/>
                  <a:gd name="T18" fmla="*/ 23 w 47"/>
                  <a:gd name="T19" fmla="*/ 102 h 165"/>
                  <a:gd name="T20" fmla="*/ 21 w 47"/>
                  <a:gd name="T21" fmla="*/ 107 h 165"/>
                  <a:gd name="T22" fmla="*/ 27 w 47"/>
                  <a:gd name="T23" fmla="*/ 109 h 165"/>
                  <a:gd name="T24" fmla="*/ 31 w 47"/>
                  <a:gd name="T25" fmla="*/ 119 h 165"/>
                  <a:gd name="T26" fmla="*/ 13 w 47"/>
                  <a:gd name="T27" fmla="*/ 120 h 165"/>
                  <a:gd name="T28" fmla="*/ 7 w 47"/>
                  <a:gd name="T29" fmla="*/ 130 h 165"/>
                  <a:gd name="T30" fmla="*/ 3 w 47"/>
                  <a:gd name="T31" fmla="*/ 125 h 165"/>
                  <a:gd name="T32" fmla="*/ 5 w 47"/>
                  <a:gd name="T33" fmla="*/ 127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5">
                <a:extLst>
                  <a:ext uri="{FF2B5EF4-FFF2-40B4-BE49-F238E27FC236}">
                    <a16:creationId xmlns:a16="http://schemas.microsoft.com/office/drawing/2014/main" id="{30503E90-5017-495B-87B4-E001268DC606}"/>
                  </a:ext>
                </a:extLst>
              </p:cNvPr>
              <p:cNvSpPr>
                <a:spLocks noChangeArrowheads="1"/>
              </p:cNvSpPr>
              <p:nvPr userDrawn="1"/>
            </p:nvSpPr>
            <p:spPr bwMode="auto">
              <a:xfrm>
                <a:off x="2701" y="103"/>
                <a:ext cx="138" cy="84"/>
              </a:xfrm>
              <a:custGeom>
                <a:avLst/>
                <a:gdLst>
                  <a:gd name="T0" fmla="*/ 26 w 138"/>
                  <a:gd name="T1" fmla="*/ 50 h 103"/>
                  <a:gd name="T2" fmla="*/ 30 w 138"/>
                  <a:gd name="T3" fmla="*/ 35 h 103"/>
                  <a:gd name="T4" fmla="*/ 50 w 138"/>
                  <a:gd name="T5" fmla="*/ 27 h 103"/>
                  <a:gd name="T6" fmla="*/ 54 w 138"/>
                  <a:gd name="T7" fmla="*/ 37 h 103"/>
                  <a:gd name="T8" fmla="*/ 66 w 138"/>
                  <a:gd name="T9" fmla="*/ 40 h 103"/>
                  <a:gd name="T10" fmla="*/ 80 w 138"/>
                  <a:gd name="T11" fmla="*/ 45 h 103"/>
                  <a:gd name="T12" fmla="*/ 116 w 138"/>
                  <a:gd name="T13" fmla="*/ 27 h 103"/>
                  <a:gd name="T14" fmla="*/ 130 w 138"/>
                  <a:gd name="T15" fmla="*/ 14 h 103"/>
                  <a:gd name="T16" fmla="*/ 138 w 138"/>
                  <a:gd name="T17" fmla="*/ 9 h 103"/>
                  <a:gd name="T18" fmla="*/ 106 w 138"/>
                  <a:gd name="T19" fmla="*/ 40 h 103"/>
                  <a:gd name="T20" fmla="*/ 84 w 138"/>
                  <a:gd name="T21" fmla="*/ 55 h 103"/>
                  <a:gd name="T22" fmla="*/ 66 w 138"/>
                  <a:gd name="T23" fmla="*/ 66 h 103"/>
                  <a:gd name="T24" fmla="*/ 48 w 138"/>
                  <a:gd name="T25" fmla="*/ 84 h 103"/>
                  <a:gd name="T26" fmla="*/ 26 w 138"/>
                  <a:gd name="T27" fmla="*/ 73 h 103"/>
                  <a:gd name="T28" fmla="*/ 20 w 138"/>
                  <a:gd name="T29" fmla="*/ 71 h 103"/>
                  <a:gd name="T30" fmla="*/ 22 w 138"/>
                  <a:gd name="T31" fmla="*/ 79 h 103"/>
                  <a:gd name="T32" fmla="*/ 0 w 138"/>
                  <a:gd name="T33" fmla="*/ 79 h 103"/>
                  <a:gd name="T34" fmla="*/ 10 w 138"/>
                  <a:gd name="T35" fmla="*/ 64 h 103"/>
                  <a:gd name="T36" fmla="*/ 26 w 138"/>
                  <a:gd name="T37" fmla="*/ 5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6">
                <a:extLst>
                  <a:ext uri="{FF2B5EF4-FFF2-40B4-BE49-F238E27FC236}">
                    <a16:creationId xmlns:a16="http://schemas.microsoft.com/office/drawing/2014/main" id="{85B99AFF-DDB5-4E15-8621-A1183115FED6}"/>
                  </a:ext>
                </a:extLst>
              </p:cNvPr>
              <p:cNvSpPr>
                <a:spLocks noChangeArrowheads="1"/>
              </p:cNvSpPr>
              <p:nvPr userDrawn="1"/>
            </p:nvSpPr>
            <p:spPr bwMode="auto">
              <a:xfrm>
                <a:off x="2553" y="182"/>
                <a:ext cx="187" cy="176"/>
              </a:xfrm>
              <a:custGeom>
                <a:avLst/>
                <a:gdLst>
                  <a:gd name="T0" fmla="*/ 157 w 188"/>
                  <a:gd name="T1" fmla="*/ 20 h 214"/>
                  <a:gd name="T2" fmla="*/ 159 w 188"/>
                  <a:gd name="T3" fmla="*/ 5 h 214"/>
                  <a:gd name="T4" fmla="*/ 169 w 188"/>
                  <a:gd name="T5" fmla="*/ 0 h 214"/>
                  <a:gd name="T6" fmla="*/ 181 w 188"/>
                  <a:gd name="T7" fmla="*/ 20 h 214"/>
                  <a:gd name="T8" fmla="*/ 187 w 188"/>
                  <a:gd name="T9" fmla="*/ 35 h 214"/>
                  <a:gd name="T10" fmla="*/ 177 w 188"/>
                  <a:gd name="T11" fmla="*/ 48 h 214"/>
                  <a:gd name="T12" fmla="*/ 169 w 188"/>
                  <a:gd name="T13" fmla="*/ 63 h 214"/>
                  <a:gd name="T14" fmla="*/ 161 w 188"/>
                  <a:gd name="T15" fmla="*/ 104 h 214"/>
                  <a:gd name="T16" fmla="*/ 143 w 188"/>
                  <a:gd name="T17" fmla="*/ 112 h 214"/>
                  <a:gd name="T18" fmla="*/ 119 w 188"/>
                  <a:gd name="T19" fmla="*/ 113 h 214"/>
                  <a:gd name="T20" fmla="*/ 111 w 188"/>
                  <a:gd name="T21" fmla="*/ 102 h 214"/>
                  <a:gd name="T22" fmla="*/ 101 w 188"/>
                  <a:gd name="T23" fmla="*/ 120 h 214"/>
                  <a:gd name="T24" fmla="*/ 90 w 188"/>
                  <a:gd name="T25" fmla="*/ 123 h 214"/>
                  <a:gd name="T26" fmla="*/ 80 w 188"/>
                  <a:gd name="T27" fmla="*/ 109 h 214"/>
                  <a:gd name="T28" fmla="*/ 58 w 188"/>
                  <a:gd name="T29" fmla="*/ 118 h 214"/>
                  <a:gd name="T30" fmla="*/ 76 w 188"/>
                  <a:gd name="T31" fmla="*/ 117 h 214"/>
                  <a:gd name="T32" fmla="*/ 78 w 188"/>
                  <a:gd name="T33" fmla="*/ 132 h 214"/>
                  <a:gd name="T34" fmla="*/ 58 w 188"/>
                  <a:gd name="T35" fmla="*/ 137 h 214"/>
                  <a:gd name="T36" fmla="*/ 34 w 188"/>
                  <a:gd name="T37" fmla="*/ 137 h 214"/>
                  <a:gd name="T38" fmla="*/ 36 w 188"/>
                  <a:gd name="T39" fmla="*/ 127 h 214"/>
                  <a:gd name="T40" fmla="*/ 46 w 188"/>
                  <a:gd name="T41" fmla="*/ 118 h 214"/>
                  <a:gd name="T42" fmla="*/ 34 w 188"/>
                  <a:gd name="T43" fmla="*/ 122 h 214"/>
                  <a:gd name="T44" fmla="*/ 26 w 188"/>
                  <a:gd name="T45" fmla="*/ 137 h 214"/>
                  <a:gd name="T46" fmla="*/ 30 w 188"/>
                  <a:gd name="T47" fmla="*/ 156 h 214"/>
                  <a:gd name="T48" fmla="*/ 14 w 188"/>
                  <a:gd name="T49" fmla="*/ 164 h 214"/>
                  <a:gd name="T50" fmla="*/ 0 w 188"/>
                  <a:gd name="T51" fmla="*/ 176 h 214"/>
                  <a:gd name="T52" fmla="*/ 8 w 188"/>
                  <a:gd name="T53" fmla="*/ 155 h 214"/>
                  <a:gd name="T54" fmla="*/ 0 w 188"/>
                  <a:gd name="T55" fmla="*/ 135 h 214"/>
                  <a:gd name="T56" fmla="*/ 14 w 188"/>
                  <a:gd name="T57" fmla="*/ 125 h 214"/>
                  <a:gd name="T58" fmla="*/ 32 w 188"/>
                  <a:gd name="T59" fmla="*/ 110 h 214"/>
                  <a:gd name="T60" fmla="*/ 44 w 188"/>
                  <a:gd name="T61" fmla="*/ 97 h 214"/>
                  <a:gd name="T62" fmla="*/ 72 w 188"/>
                  <a:gd name="T63" fmla="*/ 95 h 214"/>
                  <a:gd name="T64" fmla="*/ 84 w 188"/>
                  <a:gd name="T65" fmla="*/ 92 h 214"/>
                  <a:gd name="T66" fmla="*/ 113 w 188"/>
                  <a:gd name="T67" fmla="*/ 64 h 214"/>
                  <a:gd name="T68" fmla="*/ 119 w 188"/>
                  <a:gd name="T69" fmla="*/ 76 h 214"/>
                  <a:gd name="T70" fmla="*/ 131 w 188"/>
                  <a:gd name="T71" fmla="*/ 63 h 214"/>
                  <a:gd name="T72" fmla="*/ 149 w 188"/>
                  <a:gd name="T73" fmla="*/ 44 h 214"/>
                  <a:gd name="T74" fmla="*/ 153 w 188"/>
                  <a:gd name="T75" fmla="*/ 35 h 214"/>
                  <a:gd name="T76" fmla="*/ 147 w 188"/>
                  <a:gd name="T77" fmla="*/ 31 h 214"/>
                  <a:gd name="T78" fmla="*/ 151 w 188"/>
                  <a:gd name="T79" fmla="*/ 26 h 214"/>
                  <a:gd name="T80" fmla="*/ 157 w 188"/>
                  <a:gd name="T81" fmla="*/ 2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7">
                <a:extLst>
                  <a:ext uri="{FF2B5EF4-FFF2-40B4-BE49-F238E27FC236}">
                    <a16:creationId xmlns:a16="http://schemas.microsoft.com/office/drawing/2014/main" id="{0EB38ABA-FFD9-42E0-BF45-2908EE2317DB}"/>
                  </a:ext>
                </a:extLst>
              </p:cNvPr>
              <p:cNvSpPr>
                <a:spLocks noChangeArrowheads="1"/>
              </p:cNvSpPr>
              <p:nvPr userDrawn="1"/>
            </p:nvSpPr>
            <p:spPr bwMode="auto">
              <a:xfrm>
                <a:off x="2677" y="233"/>
                <a:ext cx="14" cy="10"/>
              </a:xfrm>
              <a:custGeom>
                <a:avLst/>
                <a:gdLst>
                  <a:gd name="T0" fmla="*/ 0 w 13"/>
                  <a:gd name="T1" fmla="*/ 7 h 13"/>
                  <a:gd name="T2" fmla="*/ 4 w 13"/>
                  <a:gd name="T3" fmla="*/ 10 h 13"/>
                  <a:gd name="T4" fmla="*/ 0 w 13"/>
                  <a:gd name="T5" fmla="*/ 7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8">
                <a:extLst>
                  <a:ext uri="{FF2B5EF4-FFF2-40B4-BE49-F238E27FC236}">
                    <a16:creationId xmlns:a16="http://schemas.microsoft.com/office/drawing/2014/main" id="{42CC3335-26EA-455C-93E2-F4C8A75B66D5}"/>
                  </a:ext>
                </a:extLst>
              </p:cNvPr>
              <p:cNvSpPr>
                <a:spLocks noChangeArrowheads="1"/>
              </p:cNvSpPr>
              <p:nvPr userDrawn="1"/>
            </p:nvSpPr>
            <p:spPr bwMode="auto">
              <a:xfrm>
                <a:off x="1627" y="353"/>
                <a:ext cx="813" cy="462"/>
              </a:xfrm>
              <a:custGeom>
                <a:avLst/>
                <a:gdLst>
                  <a:gd name="T0" fmla="*/ 813 w 812"/>
                  <a:gd name="T1" fmla="*/ 21 h 564"/>
                  <a:gd name="T2" fmla="*/ 779 w 812"/>
                  <a:gd name="T3" fmla="*/ 64 h 564"/>
                  <a:gd name="T4" fmla="*/ 749 w 812"/>
                  <a:gd name="T5" fmla="*/ 100 h 564"/>
                  <a:gd name="T6" fmla="*/ 723 w 812"/>
                  <a:gd name="T7" fmla="*/ 116 h 564"/>
                  <a:gd name="T8" fmla="*/ 635 w 812"/>
                  <a:gd name="T9" fmla="*/ 147 h 564"/>
                  <a:gd name="T10" fmla="*/ 633 w 812"/>
                  <a:gd name="T11" fmla="*/ 172 h 564"/>
                  <a:gd name="T12" fmla="*/ 605 w 812"/>
                  <a:gd name="T13" fmla="*/ 188 h 564"/>
                  <a:gd name="T14" fmla="*/ 621 w 812"/>
                  <a:gd name="T15" fmla="*/ 146 h 564"/>
                  <a:gd name="T16" fmla="*/ 577 w 812"/>
                  <a:gd name="T17" fmla="*/ 154 h 564"/>
                  <a:gd name="T18" fmla="*/ 557 w 812"/>
                  <a:gd name="T19" fmla="*/ 179 h 564"/>
                  <a:gd name="T20" fmla="*/ 597 w 812"/>
                  <a:gd name="T21" fmla="*/ 229 h 564"/>
                  <a:gd name="T22" fmla="*/ 595 w 812"/>
                  <a:gd name="T23" fmla="*/ 301 h 564"/>
                  <a:gd name="T24" fmla="*/ 543 w 812"/>
                  <a:gd name="T25" fmla="*/ 333 h 564"/>
                  <a:gd name="T26" fmla="*/ 523 w 812"/>
                  <a:gd name="T27" fmla="*/ 316 h 564"/>
                  <a:gd name="T28" fmla="*/ 483 w 812"/>
                  <a:gd name="T29" fmla="*/ 285 h 564"/>
                  <a:gd name="T30" fmla="*/ 463 w 812"/>
                  <a:gd name="T31" fmla="*/ 285 h 564"/>
                  <a:gd name="T32" fmla="*/ 451 w 812"/>
                  <a:gd name="T33" fmla="*/ 323 h 564"/>
                  <a:gd name="T34" fmla="*/ 501 w 812"/>
                  <a:gd name="T35" fmla="*/ 380 h 564"/>
                  <a:gd name="T36" fmla="*/ 511 w 812"/>
                  <a:gd name="T37" fmla="*/ 429 h 564"/>
                  <a:gd name="T38" fmla="*/ 527 w 812"/>
                  <a:gd name="T39" fmla="*/ 459 h 564"/>
                  <a:gd name="T40" fmla="*/ 493 w 812"/>
                  <a:gd name="T41" fmla="*/ 446 h 564"/>
                  <a:gd name="T42" fmla="*/ 471 w 812"/>
                  <a:gd name="T43" fmla="*/ 424 h 564"/>
                  <a:gd name="T44" fmla="*/ 423 w 812"/>
                  <a:gd name="T45" fmla="*/ 347 h 564"/>
                  <a:gd name="T46" fmla="*/ 427 w 812"/>
                  <a:gd name="T47" fmla="*/ 254 h 564"/>
                  <a:gd name="T48" fmla="*/ 423 w 812"/>
                  <a:gd name="T49" fmla="*/ 220 h 564"/>
                  <a:gd name="T50" fmla="*/ 413 w 812"/>
                  <a:gd name="T51" fmla="*/ 226 h 564"/>
                  <a:gd name="T52" fmla="*/ 386 w 812"/>
                  <a:gd name="T53" fmla="*/ 218 h 564"/>
                  <a:gd name="T54" fmla="*/ 360 w 812"/>
                  <a:gd name="T55" fmla="*/ 139 h 564"/>
                  <a:gd name="T56" fmla="*/ 330 w 812"/>
                  <a:gd name="T57" fmla="*/ 136 h 564"/>
                  <a:gd name="T58" fmla="*/ 288 w 812"/>
                  <a:gd name="T59" fmla="*/ 141 h 564"/>
                  <a:gd name="T60" fmla="*/ 242 w 812"/>
                  <a:gd name="T61" fmla="*/ 190 h 564"/>
                  <a:gd name="T62" fmla="*/ 196 w 812"/>
                  <a:gd name="T63" fmla="*/ 220 h 564"/>
                  <a:gd name="T64" fmla="*/ 184 w 812"/>
                  <a:gd name="T65" fmla="*/ 224 h 564"/>
                  <a:gd name="T66" fmla="*/ 160 w 812"/>
                  <a:gd name="T67" fmla="*/ 269 h 564"/>
                  <a:gd name="T68" fmla="*/ 152 w 812"/>
                  <a:gd name="T69" fmla="*/ 290 h 564"/>
                  <a:gd name="T70" fmla="*/ 128 w 812"/>
                  <a:gd name="T71" fmla="*/ 331 h 564"/>
                  <a:gd name="T72" fmla="*/ 94 w 812"/>
                  <a:gd name="T73" fmla="*/ 321 h 564"/>
                  <a:gd name="T74" fmla="*/ 66 w 812"/>
                  <a:gd name="T75" fmla="*/ 211 h 564"/>
                  <a:gd name="T76" fmla="*/ 72 w 812"/>
                  <a:gd name="T77" fmla="*/ 128 h 564"/>
                  <a:gd name="T78" fmla="*/ 44 w 812"/>
                  <a:gd name="T79" fmla="*/ 147 h 564"/>
                  <a:gd name="T80" fmla="*/ 20 w 812"/>
                  <a:gd name="T81" fmla="*/ 123 h 564"/>
                  <a:gd name="T82" fmla="*/ 24 w 812"/>
                  <a:gd name="T83" fmla="*/ 113 h 564"/>
                  <a:gd name="T84" fmla="*/ 0 w 812"/>
                  <a:gd name="T85" fmla="*/ 75 h 564"/>
                  <a:gd name="T86" fmla="*/ 799 w 812"/>
                  <a:gd name="T87" fmla="*/ 5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49">
                <a:extLst>
                  <a:ext uri="{FF2B5EF4-FFF2-40B4-BE49-F238E27FC236}">
                    <a16:creationId xmlns:a16="http://schemas.microsoft.com/office/drawing/2014/main" id="{CD486C51-95B3-44AD-BA7F-3D843D8BFA4D}"/>
                  </a:ext>
                </a:extLst>
              </p:cNvPr>
              <p:cNvSpPr>
                <a:spLocks noChangeArrowheads="1"/>
              </p:cNvSpPr>
              <p:nvPr userDrawn="1"/>
            </p:nvSpPr>
            <p:spPr bwMode="auto">
              <a:xfrm>
                <a:off x="1770" y="671"/>
                <a:ext cx="45" cy="71"/>
              </a:xfrm>
              <a:custGeom>
                <a:avLst/>
                <a:gdLst>
                  <a:gd name="T0" fmla="*/ 7 w 43"/>
                  <a:gd name="T1" fmla="*/ 9 h 85"/>
                  <a:gd name="T2" fmla="*/ 18 w 43"/>
                  <a:gd name="T3" fmla="*/ 3 h 85"/>
                  <a:gd name="T4" fmla="*/ 39 w 43"/>
                  <a:gd name="T5" fmla="*/ 28 h 85"/>
                  <a:gd name="T6" fmla="*/ 20 w 43"/>
                  <a:gd name="T7" fmla="*/ 71 h 85"/>
                  <a:gd name="T8" fmla="*/ 1 w 43"/>
                  <a:gd name="T9" fmla="*/ 58 h 85"/>
                  <a:gd name="T10" fmla="*/ 7 w 43"/>
                  <a:gd name="T11" fmla="*/ 9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50">
                <a:extLst>
                  <a:ext uri="{FF2B5EF4-FFF2-40B4-BE49-F238E27FC236}">
                    <a16:creationId xmlns:a16="http://schemas.microsoft.com/office/drawing/2014/main" id="{D0EC6168-496B-4689-B0B0-DB3E3A4CEE13}"/>
                  </a:ext>
                </a:extLst>
              </p:cNvPr>
              <p:cNvSpPr>
                <a:spLocks noChangeArrowheads="1"/>
              </p:cNvSpPr>
              <p:nvPr userDrawn="1"/>
            </p:nvSpPr>
            <p:spPr bwMode="auto">
              <a:xfrm>
                <a:off x="2394" y="431"/>
                <a:ext cx="42" cy="59"/>
              </a:xfrm>
              <a:custGeom>
                <a:avLst/>
                <a:gdLst>
                  <a:gd name="T0" fmla="*/ 12 w 44"/>
                  <a:gd name="T1" fmla="*/ 22 h 74"/>
                  <a:gd name="T2" fmla="*/ 28 w 44"/>
                  <a:gd name="T3" fmla="*/ 2 h 74"/>
                  <a:gd name="T4" fmla="*/ 41 w 44"/>
                  <a:gd name="T5" fmla="*/ 3 h 74"/>
                  <a:gd name="T6" fmla="*/ 37 w 44"/>
                  <a:gd name="T7" fmla="*/ 21 h 74"/>
                  <a:gd name="T8" fmla="*/ 12 w 44"/>
                  <a:gd name="T9" fmla="*/ 59 h 74"/>
                  <a:gd name="T10" fmla="*/ 7 w 44"/>
                  <a:gd name="T11" fmla="*/ 48 h 74"/>
                  <a:gd name="T12" fmla="*/ 3 w 44"/>
                  <a:gd name="T13" fmla="*/ 29 h 74"/>
                  <a:gd name="T14" fmla="*/ 12 w 44"/>
                  <a:gd name="T15" fmla="*/ 2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51">
                <a:extLst>
                  <a:ext uri="{FF2B5EF4-FFF2-40B4-BE49-F238E27FC236}">
                    <a16:creationId xmlns:a16="http://schemas.microsoft.com/office/drawing/2014/main" id="{852E321E-04DC-4E3F-B21E-5F0F9C63FA16}"/>
                  </a:ext>
                </a:extLst>
              </p:cNvPr>
              <p:cNvSpPr>
                <a:spLocks noChangeArrowheads="1"/>
              </p:cNvSpPr>
              <p:nvPr userDrawn="1"/>
            </p:nvSpPr>
            <p:spPr bwMode="auto">
              <a:xfrm>
                <a:off x="2513" y="402"/>
                <a:ext cx="21" cy="24"/>
              </a:xfrm>
              <a:custGeom>
                <a:avLst/>
                <a:gdLst>
                  <a:gd name="T0" fmla="*/ 7 w 20"/>
                  <a:gd name="T1" fmla="*/ 13 h 30"/>
                  <a:gd name="T2" fmla="*/ 5 w 20"/>
                  <a:gd name="T3" fmla="*/ 24 h 30"/>
                  <a:gd name="T4" fmla="*/ 7 w 20"/>
                  <a:gd name="T5" fmla="*/ 13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52">
                <a:extLst>
                  <a:ext uri="{FF2B5EF4-FFF2-40B4-BE49-F238E27FC236}">
                    <a16:creationId xmlns:a16="http://schemas.microsoft.com/office/drawing/2014/main" id="{6A424802-3DA6-40E0-965C-FE0928AD3992}"/>
                  </a:ext>
                </a:extLst>
              </p:cNvPr>
              <p:cNvSpPr>
                <a:spLocks noChangeArrowheads="1"/>
              </p:cNvSpPr>
              <p:nvPr userDrawn="1"/>
            </p:nvSpPr>
            <p:spPr bwMode="auto">
              <a:xfrm>
                <a:off x="333" y="169"/>
                <a:ext cx="1015" cy="866"/>
              </a:xfrm>
              <a:custGeom>
                <a:avLst/>
                <a:gdLst>
                  <a:gd name="T0" fmla="*/ 716 w 682"/>
                  <a:gd name="T1" fmla="*/ 721 h 557"/>
                  <a:gd name="T2" fmla="*/ 723 w 682"/>
                  <a:gd name="T3" fmla="*/ 701 h 557"/>
                  <a:gd name="T4" fmla="*/ 744 w 682"/>
                  <a:gd name="T5" fmla="*/ 642 h 557"/>
                  <a:gd name="T6" fmla="*/ 460 w 682"/>
                  <a:gd name="T7" fmla="*/ 446 h 557"/>
                  <a:gd name="T8" fmla="*/ 420 w 682"/>
                  <a:gd name="T9" fmla="*/ 538 h 557"/>
                  <a:gd name="T10" fmla="*/ 451 w 682"/>
                  <a:gd name="T11" fmla="*/ 864 h 557"/>
                  <a:gd name="T12" fmla="*/ 420 w 682"/>
                  <a:gd name="T13" fmla="*/ 768 h 557"/>
                  <a:gd name="T14" fmla="*/ 360 w 682"/>
                  <a:gd name="T15" fmla="*/ 683 h 557"/>
                  <a:gd name="T16" fmla="*/ 365 w 682"/>
                  <a:gd name="T17" fmla="*/ 642 h 557"/>
                  <a:gd name="T18" fmla="*/ 368 w 682"/>
                  <a:gd name="T19" fmla="*/ 613 h 557"/>
                  <a:gd name="T20" fmla="*/ 327 w 682"/>
                  <a:gd name="T21" fmla="*/ 583 h 557"/>
                  <a:gd name="T22" fmla="*/ 289 w 682"/>
                  <a:gd name="T23" fmla="*/ 538 h 557"/>
                  <a:gd name="T24" fmla="*/ 220 w 682"/>
                  <a:gd name="T25" fmla="*/ 550 h 557"/>
                  <a:gd name="T26" fmla="*/ 188 w 682"/>
                  <a:gd name="T27" fmla="*/ 567 h 557"/>
                  <a:gd name="T28" fmla="*/ 116 w 682"/>
                  <a:gd name="T29" fmla="*/ 567 h 557"/>
                  <a:gd name="T30" fmla="*/ 33 w 682"/>
                  <a:gd name="T31" fmla="*/ 485 h 557"/>
                  <a:gd name="T32" fmla="*/ 16 w 682"/>
                  <a:gd name="T33" fmla="*/ 459 h 557"/>
                  <a:gd name="T34" fmla="*/ 0 w 682"/>
                  <a:gd name="T35" fmla="*/ 410 h 557"/>
                  <a:gd name="T36" fmla="*/ 36 w 682"/>
                  <a:gd name="T37" fmla="*/ 331 h 557"/>
                  <a:gd name="T38" fmla="*/ 48 w 682"/>
                  <a:gd name="T39" fmla="*/ 281 h 557"/>
                  <a:gd name="T40" fmla="*/ 76 w 682"/>
                  <a:gd name="T41" fmla="*/ 222 h 557"/>
                  <a:gd name="T42" fmla="*/ 121 w 682"/>
                  <a:gd name="T43" fmla="*/ 180 h 557"/>
                  <a:gd name="T44" fmla="*/ 249 w 682"/>
                  <a:gd name="T45" fmla="*/ 104 h 557"/>
                  <a:gd name="T46" fmla="*/ 327 w 682"/>
                  <a:gd name="T47" fmla="*/ 47 h 557"/>
                  <a:gd name="T48" fmla="*/ 384 w 682"/>
                  <a:gd name="T49" fmla="*/ 9 h 557"/>
                  <a:gd name="T50" fmla="*/ 540 w 682"/>
                  <a:gd name="T51" fmla="*/ 3 h 557"/>
                  <a:gd name="T52" fmla="*/ 592 w 682"/>
                  <a:gd name="T53" fmla="*/ 0 h 557"/>
                  <a:gd name="T54" fmla="*/ 571 w 682"/>
                  <a:gd name="T55" fmla="*/ 53 h 557"/>
                  <a:gd name="T56" fmla="*/ 659 w 682"/>
                  <a:gd name="T57" fmla="*/ 131 h 557"/>
                  <a:gd name="T58" fmla="*/ 740 w 682"/>
                  <a:gd name="T59" fmla="*/ 115 h 557"/>
                  <a:gd name="T60" fmla="*/ 787 w 682"/>
                  <a:gd name="T61" fmla="*/ 127 h 557"/>
                  <a:gd name="T62" fmla="*/ 832 w 682"/>
                  <a:gd name="T63" fmla="*/ 151 h 557"/>
                  <a:gd name="T64" fmla="*/ 851 w 682"/>
                  <a:gd name="T65" fmla="*/ 292 h 557"/>
                  <a:gd name="T66" fmla="*/ 851 w 682"/>
                  <a:gd name="T67" fmla="*/ 373 h 557"/>
                  <a:gd name="T68" fmla="*/ 891 w 682"/>
                  <a:gd name="T69" fmla="*/ 440 h 557"/>
                  <a:gd name="T70" fmla="*/ 960 w 682"/>
                  <a:gd name="T71" fmla="*/ 466 h 557"/>
                  <a:gd name="T72" fmla="*/ 1012 w 682"/>
                  <a:gd name="T73" fmla="*/ 459 h 557"/>
                  <a:gd name="T74" fmla="*/ 988 w 682"/>
                  <a:gd name="T75" fmla="*/ 529 h 557"/>
                  <a:gd name="T76" fmla="*/ 891 w 682"/>
                  <a:gd name="T77" fmla="*/ 633 h 557"/>
                  <a:gd name="T78" fmla="*/ 816 w 682"/>
                  <a:gd name="T79" fmla="*/ 754 h 557"/>
                  <a:gd name="T80" fmla="*/ 827 w 682"/>
                  <a:gd name="T81" fmla="*/ 790 h 557"/>
                  <a:gd name="T82" fmla="*/ 647 w 682"/>
                  <a:gd name="T83" fmla="*/ 864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3">
                <a:extLst>
                  <a:ext uri="{FF2B5EF4-FFF2-40B4-BE49-F238E27FC236}">
                    <a16:creationId xmlns:a16="http://schemas.microsoft.com/office/drawing/2014/main" id="{E92B704E-F6B7-4B52-9D60-80C95FB35AD6}"/>
                  </a:ext>
                </a:extLst>
              </p:cNvPr>
              <p:cNvSpPr>
                <a:spLocks noChangeArrowheads="1"/>
              </p:cNvSpPr>
              <p:nvPr userDrawn="1"/>
            </p:nvSpPr>
            <p:spPr bwMode="auto">
              <a:xfrm>
                <a:off x="727" y="495"/>
                <a:ext cx="382" cy="540"/>
              </a:xfrm>
              <a:custGeom>
                <a:avLst/>
                <a:gdLst>
                  <a:gd name="T0" fmla="*/ 361 w 257"/>
                  <a:gd name="T1" fmla="*/ 540 h 347"/>
                  <a:gd name="T2" fmla="*/ 346 w 257"/>
                  <a:gd name="T3" fmla="*/ 468 h 347"/>
                  <a:gd name="T4" fmla="*/ 323 w 257"/>
                  <a:gd name="T5" fmla="*/ 448 h 347"/>
                  <a:gd name="T6" fmla="*/ 320 w 257"/>
                  <a:gd name="T7" fmla="*/ 419 h 347"/>
                  <a:gd name="T8" fmla="*/ 311 w 257"/>
                  <a:gd name="T9" fmla="*/ 395 h 347"/>
                  <a:gd name="T10" fmla="*/ 311 w 257"/>
                  <a:gd name="T11" fmla="*/ 356 h 347"/>
                  <a:gd name="T12" fmla="*/ 308 w 257"/>
                  <a:gd name="T13" fmla="*/ 333 h 347"/>
                  <a:gd name="T14" fmla="*/ 339 w 257"/>
                  <a:gd name="T15" fmla="*/ 314 h 347"/>
                  <a:gd name="T16" fmla="*/ 382 w 257"/>
                  <a:gd name="T17" fmla="*/ 307 h 347"/>
                  <a:gd name="T18" fmla="*/ 382 w 257"/>
                  <a:gd name="T19" fmla="*/ 212 h 347"/>
                  <a:gd name="T20" fmla="*/ 80 w 257"/>
                  <a:gd name="T21" fmla="*/ 149 h 347"/>
                  <a:gd name="T22" fmla="*/ 48 w 257"/>
                  <a:gd name="T23" fmla="*/ 153 h 347"/>
                  <a:gd name="T24" fmla="*/ 24 w 257"/>
                  <a:gd name="T25" fmla="*/ 159 h 347"/>
                  <a:gd name="T26" fmla="*/ 0 w 257"/>
                  <a:gd name="T27" fmla="*/ 232 h 347"/>
                  <a:gd name="T28" fmla="*/ 138 w 257"/>
                  <a:gd name="T29" fmla="*/ 538 h 347"/>
                  <a:gd name="T30" fmla="*/ 361 w 257"/>
                  <a:gd name="T31" fmla="*/ 54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54">
                <a:extLst>
                  <a:ext uri="{FF2B5EF4-FFF2-40B4-BE49-F238E27FC236}">
                    <a16:creationId xmlns:a16="http://schemas.microsoft.com/office/drawing/2014/main" id="{7FC425D2-1C81-4441-B40F-3C1BE2F2EF5B}"/>
                  </a:ext>
                </a:extLst>
              </p:cNvPr>
              <p:cNvSpPr>
                <a:spLocks noChangeArrowheads="1"/>
              </p:cNvSpPr>
              <p:nvPr userDrawn="1"/>
            </p:nvSpPr>
            <p:spPr bwMode="auto">
              <a:xfrm>
                <a:off x="1400" y="896"/>
                <a:ext cx="16" cy="29"/>
              </a:xfrm>
              <a:custGeom>
                <a:avLst/>
                <a:gdLst>
                  <a:gd name="T0" fmla="*/ 6 w 19"/>
                  <a:gd name="T1" fmla="*/ 20 h 37"/>
                  <a:gd name="T2" fmla="*/ 16 w 19"/>
                  <a:gd name="T3" fmla="*/ 16 h 37"/>
                  <a:gd name="T4" fmla="*/ 6 w 19"/>
                  <a:gd name="T5" fmla="*/ 2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55">
                <a:extLst>
                  <a:ext uri="{FF2B5EF4-FFF2-40B4-BE49-F238E27FC236}">
                    <a16:creationId xmlns:a16="http://schemas.microsoft.com/office/drawing/2014/main" id="{6F184BF5-0FAF-473A-B673-48F67DB369AC}"/>
                  </a:ext>
                </a:extLst>
              </p:cNvPr>
              <p:cNvSpPr>
                <a:spLocks noChangeArrowheads="1"/>
              </p:cNvSpPr>
              <p:nvPr userDrawn="1"/>
            </p:nvSpPr>
            <p:spPr bwMode="auto">
              <a:xfrm>
                <a:off x="1379" y="617"/>
                <a:ext cx="21" cy="17"/>
              </a:xfrm>
              <a:custGeom>
                <a:avLst/>
                <a:gdLst>
                  <a:gd name="T0" fmla="*/ 11 w 22"/>
                  <a:gd name="T1" fmla="*/ 10 h 20"/>
                  <a:gd name="T2" fmla="*/ 15 w 22"/>
                  <a:gd name="T3" fmla="*/ 0 h 20"/>
                  <a:gd name="T4" fmla="*/ 19 w 22"/>
                  <a:gd name="T5" fmla="*/ 10 h 20"/>
                  <a:gd name="T6" fmla="*/ 8 w 22"/>
                  <a:gd name="T7" fmla="*/ 17 h 20"/>
                  <a:gd name="T8" fmla="*/ 11 w 22"/>
                  <a:gd name="T9" fmla="*/ 1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56">
                <a:extLst>
                  <a:ext uri="{FF2B5EF4-FFF2-40B4-BE49-F238E27FC236}">
                    <a16:creationId xmlns:a16="http://schemas.microsoft.com/office/drawing/2014/main" id="{C6DAF381-D0C8-4F6F-A2D4-AE04A85040CE}"/>
                  </a:ext>
                </a:extLst>
              </p:cNvPr>
              <p:cNvSpPr>
                <a:spLocks noChangeArrowheads="1"/>
              </p:cNvSpPr>
              <p:nvPr userDrawn="1"/>
            </p:nvSpPr>
            <p:spPr bwMode="auto">
              <a:xfrm>
                <a:off x="453" y="275"/>
                <a:ext cx="58" cy="24"/>
              </a:xfrm>
              <a:custGeom>
                <a:avLst/>
                <a:gdLst>
                  <a:gd name="T0" fmla="*/ 24 w 57"/>
                  <a:gd name="T1" fmla="*/ 14 h 30"/>
                  <a:gd name="T2" fmla="*/ 33 w 57"/>
                  <a:gd name="T3" fmla="*/ 5 h 30"/>
                  <a:gd name="T4" fmla="*/ 37 w 57"/>
                  <a:gd name="T5" fmla="*/ 24 h 30"/>
                  <a:gd name="T6" fmla="*/ 24 w 57"/>
                  <a:gd name="T7" fmla="*/ 14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57">
                <a:extLst>
                  <a:ext uri="{FF2B5EF4-FFF2-40B4-BE49-F238E27FC236}">
                    <a16:creationId xmlns:a16="http://schemas.microsoft.com/office/drawing/2014/main" id="{2C513A6F-8CDE-48D4-A04F-85DFB156974B}"/>
                  </a:ext>
                </a:extLst>
              </p:cNvPr>
              <p:cNvSpPr>
                <a:spLocks noChangeArrowheads="1"/>
              </p:cNvSpPr>
              <p:nvPr userDrawn="1"/>
            </p:nvSpPr>
            <p:spPr bwMode="auto">
              <a:xfrm>
                <a:off x="1161" y="50"/>
                <a:ext cx="691" cy="569"/>
              </a:xfrm>
              <a:custGeom>
                <a:avLst/>
                <a:gdLst>
                  <a:gd name="T0" fmla="*/ 472 w 693"/>
                  <a:gd name="T1" fmla="*/ 379 h 696"/>
                  <a:gd name="T2" fmla="*/ 392 w 693"/>
                  <a:gd name="T3" fmla="*/ 370 h 696"/>
                  <a:gd name="T4" fmla="*/ 324 w 693"/>
                  <a:gd name="T5" fmla="*/ 337 h 696"/>
                  <a:gd name="T6" fmla="*/ 264 w 693"/>
                  <a:gd name="T7" fmla="*/ 327 h 696"/>
                  <a:gd name="T8" fmla="*/ 236 w 693"/>
                  <a:gd name="T9" fmla="*/ 340 h 696"/>
                  <a:gd name="T10" fmla="*/ 260 w 693"/>
                  <a:gd name="T11" fmla="*/ 350 h 696"/>
                  <a:gd name="T12" fmla="*/ 292 w 693"/>
                  <a:gd name="T13" fmla="*/ 383 h 696"/>
                  <a:gd name="T14" fmla="*/ 320 w 693"/>
                  <a:gd name="T15" fmla="*/ 389 h 696"/>
                  <a:gd name="T16" fmla="*/ 332 w 693"/>
                  <a:gd name="T17" fmla="*/ 438 h 696"/>
                  <a:gd name="T18" fmla="*/ 312 w 693"/>
                  <a:gd name="T19" fmla="*/ 451 h 696"/>
                  <a:gd name="T20" fmla="*/ 260 w 693"/>
                  <a:gd name="T21" fmla="*/ 504 h 696"/>
                  <a:gd name="T22" fmla="*/ 224 w 693"/>
                  <a:gd name="T23" fmla="*/ 513 h 696"/>
                  <a:gd name="T24" fmla="*/ 97 w 693"/>
                  <a:gd name="T25" fmla="*/ 569 h 696"/>
                  <a:gd name="T26" fmla="*/ 77 w 693"/>
                  <a:gd name="T27" fmla="*/ 504 h 696"/>
                  <a:gd name="T28" fmla="*/ 45 w 693"/>
                  <a:gd name="T29" fmla="*/ 428 h 696"/>
                  <a:gd name="T30" fmla="*/ 33 w 693"/>
                  <a:gd name="T31" fmla="*/ 366 h 696"/>
                  <a:gd name="T32" fmla="*/ 53 w 693"/>
                  <a:gd name="T33" fmla="*/ 281 h 696"/>
                  <a:gd name="T34" fmla="*/ 17 w 693"/>
                  <a:gd name="T35" fmla="*/ 320 h 696"/>
                  <a:gd name="T36" fmla="*/ 81 w 693"/>
                  <a:gd name="T37" fmla="*/ 229 h 696"/>
                  <a:gd name="T38" fmla="*/ 113 w 693"/>
                  <a:gd name="T39" fmla="*/ 167 h 696"/>
                  <a:gd name="T40" fmla="*/ 37 w 693"/>
                  <a:gd name="T41" fmla="*/ 167 h 696"/>
                  <a:gd name="T42" fmla="*/ 1 w 693"/>
                  <a:gd name="T43" fmla="*/ 160 h 696"/>
                  <a:gd name="T44" fmla="*/ 25 w 693"/>
                  <a:gd name="T45" fmla="*/ 114 h 696"/>
                  <a:gd name="T46" fmla="*/ 97 w 693"/>
                  <a:gd name="T47" fmla="*/ 92 h 696"/>
                  <a:gd name="T48" fmla="*/ 220 w 693"/>
                  <a:gd name="T49" fmla="*/ 101 h 696"/>
                  <a:gd name="T50" fmla="*/ 228 w 693"/>
                  <a:gd name="T51" fmla="*/ 52 h 696"/>
                  <a:gd name="T52" fmla="*/ 260 w 693"/>
                  <a:gd name="T53" fmla="*/ 0 h 696"/>
                  <a:gd name="T54" fmla="*/ 356 w 693"/>
                  <a:gd name="T55" fmla="*/ 36 h 696"/>
                  <a:gd name="T56" fmla="*/ 328 w 693"/>
                  <a:gd name="T57" fmla="*/ 72 h 696"/>
                  <a:gd name="T58" fmla="*/ 300 w 693"/>
                  <a:gd name="T59" fmla="*/ 144 h 696"/>
                  <a:gd name="T60" fmla="*/ 360 w 693"/>
                  <a:gd name="T61" fmla="*/ 157 h 696"/>
                  <a:gd name="T62" fmla="*/ 372 w 693"/>
                  <a:gd name="T63" fmla="*/ 111 h 696"/>
                  <a:gd name="T64" fmla="*/ 416 w 693"/>
                  <a:gd name="T65" fmla="*/ 75 h 696"/>
                  <a:gd name="T66" fmla="*/ 496 w 693"/>
                  <a:gd name="T67" fmla="*/ 72 h 696"/>
                  <a:gd name="T68" fmla="*/ 527 w 693"/>
                  <a:gd name="T69" fmla="*/ 43 h 696"/>
                  <a:gd name="T70" fmla="*/ 539 w 693"/>
                  <a:gd name="T71" fmla="*/ 376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58">
                <a:extLst>
                  <a:ext uri="{FF2B5EF4-FFF2-40B4-BE49-F238E27FC236}">
                    <a16:creationId xmlns:a16="http://schemas.microsoft.com/office/drawing/2014/main" id="{307E5546-C572-4D92-9BAA-43B199904E4D}"/>
                  </a:ext>
                </a:extLst>
              </p:cNvPr>
              <p:cNvSpPr>
                <a:spLocks noChangeArrowheads="1"/>
              </p:cNvSpPr>
              <p:nvPr userDrawn="1"/>
            </p:nvSpPr>
            <p:spPr bwMode="auto">
              <a:xfrm>
                <a:off x="689" y="6"/>
                <a:ext cx="1386" cy="232"/>
              </a:xfrm>
              <a:custGeom>
                <a:avLst/>
                <a:gdLst>
                  <a:gd name="T0" fmla="*/ 1228 w 931"/>
                  <a:gd name="T1" fmla="*/ 0 h 149"/>
                  <a:gd name="T2" fmla="*/ 213 w 931"/>
                  <a:gd name="T3" fmla="*/ 45 h 149"/>
                  <a:gd name="T4" fmla="*/ 135 w 931"/>
                  <a:gd name="T5" fmla="*/ 65 h 149"/>
                  <a:gd name="T6" fmla="*/ 92 w 931"/>
                  <a:gd name="T7" fmla="*/ 65 h 149"/>
                  <a:gd name="T8" fmla="*/ 33 w 931"/>
                  <a:gd name="T9" fmla="*/ 120 h 149"/>
                  <a:gd name="T10" fmla="*/ 0 w 931"/>
                  <a:gd name="T11" fmla="*/ 163 h 149"/>
                  <a:gd name="T12" fmla="*/ 88 w 931"/>
                  <a:gd name="T13" fmla="*/ 179 h 149"/>
                  <a:gd name="T14" fmla="*/ 144 w 931"/>
                  <a:gd name="T15" fmla="*/ 149 h 149"/>
                  <a:gd name="T16" fmla="*/ 161 w 931"/>
                  <a:gd name="T17" fmla="*/ 131 h 149"/>
                  <a:gd name="T18" fmla="*/ 249 w 931"/>
                  <a:gd name="T19" fmla="*/ 81 h 149"/>
                  <a:gd name="T20" fmla="*/ 320 w 931"/>
                  <a:gd name="T21" fmla="*/ 72 h 149"/>
                  <a:gd name="T22" fmla="*/ 353 w 931"/>
                  <a:gd name="T23" fmla="*/ 146 h 149"/>
                  <a:gd name="T24" fmla="*/ 280 w 931"/>
                  <a:gd name="T25" fmla="*/ 170 h 149"/>
                  <a:gd name="T26" fmla="*/ 344 w 931"/>
                  <a:gd name="T27" fmla="*/ 176 h 149"/>
                  <a:gd name="T28" fmla="*/ 372 w 931"/>
                  <a:gd name="T29" fmla="*/ 140 h 149"/>
                  <a:gd name="T30" fmla="*/ 396 w 931"/>
                  <a:gd name="T31" fmla="*/ 143 h 149"/>
                  <a:gd name="T32" fmla="*/ 377 w 931"/>
                  <a:gd name="T33" fmla="*/ 84 h 149"/>
                  <a:gd name="T34" fmla="*/ 396 w 931"/>
                  <a:gd name="T35" fmla="*/ 69 h 149"/>
                  <a:gd name="T36" fmla="*/ 412 w 931"/>
                  <a:gd name="T37" fmla="*/ 137 h 149"/>
                  <a:gd name="T38" fmla="*/ 396 w 931"/>
                  <a:gd name="T39" fmla="*/ 176 h 149"/>
                  <a:gd name="T40" fmla="*/ 441 w 931"/>
                  <a:gd name="T41" fmla="*/ 202 h 149"/>
                  <a:gd name="T42" fmla="*/ 445 w 931"/>
                  <a:gd name="T43" fmla="*/ 143 h 149"/>
                  <a:gd name="T44" fmla="*/ 493 w 931"/>
                  <a:gd name="T45" fmla="*/ 160 h 149"/>
                  <a:gd name="T46" fmla="*/ 569 w 931"/>
                  <a:gd name="T47" fmla="*/ 114 h 149"/>
                  <a:gd name="T48" fmla="*/ 609 w 931"/>
                  <a:gd name="T49" fmla="*/ 78 h 149"/>
                  <a:gd name="T50" fmla="*/ 654 w 931"/>
                  <a:gd name="T51" fmla="*/ 87 h 149"/>
                  <a:gd name="T52" fmla="*/ 677 w 931"/>
                  <a:gd name="T53" fmla="*/ 78 h 149"/>
                  <a:gd name="T54" fmla="*/ 642 w 931"/>
                  <a:gd name="T55" fmla="*/ 69 h 149"/>
                  <a:gd name="T56" fmla="*/ 706 w 931"/>
                  <a:gd name="T57" fmla="*/ 54 h 149"/>
                  <a:gd name="T58" fmla="*/ 810 w 931"/>
                  <a:gd name="T59" fmla="*/ 84 h 149"/>
                  <a:gd name="T60" fmla="*/ 865 w 931"/>
                  <a:gd name="T61" fmla="*/ 65 h 149"/>
                  <a:gd name="T62" fmla="*/ 869 w 931"/>
                  <a:gd name="T63" fmla="*/ 98 h 149"/>
                  <a:gd name="T64" fmla="*/ 846 w 931"/>
                  <a:gd name="T65" fmla="*/ 157 h 149"/>
                  <a:gd name="T66" fmla="*/ 910 w 931"/>
                  <a:gd name="T67" fmla="*/ 137 h 149"/>
                  <a:gd name="T68" fmla="*/ 929 w 931"/>
                  <a:gd name="T69" fmla="*/ 125 h 149"/>
                  <a:gd name="T70" fmla="*/ 965 w 931"/>
                  <a:gd name="T71" fmla="*/ 95 h 149"/>
                  <a:gd name="T72" fmla="*/ 1182 w 931"/>
                  <a:gd name="T73" fmla="*/ 13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59">
                <a:extLst>
                  <a:ext uri="{FF2B5EF4-FFF2-40B4-BE49-F238E27FC236}">
                    <a16:creationId xmlns:a16="http://schemas.microsoft.com/office/drawing/2014/main" id="{6B2CAD09-784D-43B7-B9B5-4D334B41A10F}"/>
                  </a:ext>
                </a:extLst>
              </p:cNvPr>
              <p:cNvSpPr>
                <a:spLocks noChangeArrowheads="1"/>
              </p:cNvSpPr>
              <p:nvPr userDrawn="1"/>
            </p:nvSpPr>
            <p:spPr bwMode="auto">
              <a:xfrm>
                <a:off x="971" y="91"/>
                <a:ext cx="30" cy="25"/>
              </a:xfrm>
              <a:custGeom>
                <a:avLst/>
                <a:gdLst>
                  <a:gd name="T0" fmla="*/ 3 w 31"/>
                  <a:gd name="T1" fmla="*/ 23 h 30"/>
                  <a:gd name="T2" fmla="*/ 30 w 31"/>
                  <a:gd name="T3" fmla="*/ 0 h 30"/>
                  <a:gd name="T4" fmla="*/ 18 w 31"/>
                  <a:gd name="T5" fmla="*/ 20 h 30"/>
                  <a:gd name="T6" fmla="*/ 3 w 31"/>
                  <a:gd name="T7" fmla="*/ 2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60">
                <a:extLst>
                  <a:ext uri="{FF2B5EF4-FFF2-40B4-BE49-F238E27FC236}">
                    <a16:creationId xmlns:a16="http://schemas.microsoft.com/office/drawing/2014/main" id="{21D5575A-469D-4A6A-A175-CFFA5B8E465F}"/>
                  </a:ext>
                </a:extLst>
              </p:cNvPr>
              <p:cNvSpPr>
                <a:spLocks noChangeArrowheads="1"/>
              </p:cNvSpPr>
              <p:nvPr userDrawn="1"/>
            </p:nvSpPr>
            <p:spPr bwMode="auto">
              <a:xfrm>
                <a:off x="935" y="125"/>
                <a:ext cx="45" cy="27"/>
              </a:xfrm>
              <a:custGeom>
                <a:avLst/>
                <a:gdLst>
                  <a:gd name="T0" fmla="*/ 6 w 44"/>
                  <a:gd name="T1" fmla="*/ 27 h 32"/>
                  <a:gd name="T2" fmla="*/ 23 w 44"/>
                  <a:gd name="T3" fmla="*/ 0 h 32"/>
                  <a:gd name="T4" fmla="*/ 39 w 44"/>
                  <a:gd name="T5" fmla="*/ 3 h 32"/>
                  <a:gd name="T6" fmla="*/ 6 w 44"/>
                  <a:gd name="T7" fmla="*/ 27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61">
                <a:extLst>
                  <a:ext uri="{FF2B5EF4-FFF2-40B4-BE49-F238E27FC236}">
                    <a16:creationId xmlns:a16="http://schemas.microsoft.com/office/drawing/2014/main" id="{4A3A18BA-83D0-4E41-ADDD-DDC0D8102A0A}"/>
                  </a:ext>
                </a:extLst>
              </p:cNvPr>
              <p:cNvSpPr>
                <a:spLocks noChangeArrowheads="1"/>
              </p:cNvSpPr>
              <p:nvPr userDrawn="1"/>
            </p:nvSpPr>
            <p:spPr bwMode="auto">
              <a:xfrm>
                <a:off x="1081" y="226"/>
                <a:ext cx="75" cy="14"/>
              </a:xfrm>
              <a:custGeom>
                <a:avLst/>
                <a:gdLst>
                  <a:gd name="T0" fmla="*/ 37 w 76"/>
                  <a:gd name="T1" fmla="*/ 14 h 18"/>
                  <a:gd name="T2" fmla="*/ 25 w 76"/>
                  <a:gd name="T3" fmla="*/ 2 h 18"/>
                  <a:gd name="T4" fmla="*/ 37 w 76"/>
                  <a:gd name="T5" fmla="*/ 14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62">
                <a:extLst>
                  <a:ext uri="{FF2B5EF4-FFF2-40B4-BE49-F238E27FC236}">
                    <a16:creationId xmlns:a16="http://schemas.microsoft.com/office/drawing/2014/main" id="{FEDDC10C-1D28-4945-84AE-ED0303337EBC}"/>
                  </a:ext>
                </a:extLst>
              </p:cNvPr>
              <p:cNvSpPr>
                <a:spLocks noChangeArrowheads="1"/>
              </p:cNvSpPr>
              <p:nvPr userDrawn="1"/>
            </p:nvSpPr>
            <p:spPr bwMode="auto">
              <a:xfrm>
                <a:off x="1210" y="223"/>
                <a:ext cx="42" cy="37"/>
              </a:xfrm>
              <a:custGeom>
                <a:avLst/>
                <a:gdLst>
                  <a:gd name="T0" fmla="*/ 0 w 42"/>
                  <a:gd name="T1" fmla="*/ 18 h 44"/>
                  <a:gd name="T2" fmla="*/ 12 w 42"/>
                  <a:gd name="T3" fmla="*/ 8 h 44"/>
                  <a:gd name="T4" fmla="*/ 0 w 42"/>
                  <a:gd name="T5" fmla="*/ 18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63">
                <a:extLst>
                  <a:ext uri="{FF2B5EF4-FFF2-40B4-BE49-F238E27FC236}">
                    <a16:creationId xmlns:a16="http://schemas.microsoft.com/office/drawing/2014/main" id="{498B5455-C1CF-423F-9BDF-451FB329F2F2}"/>
                  </a:ext>
                </a:extLst>
              </p:cNvPr>
              <p:cNvSpPr>
                <a:spLocks noChangeArrowheads="1"/>
              </p:cNvSpPr>
              <p:nvPr userDrawn="1"/>
            </p:nvSpPr>
            <p:spPr bwMode="auto">
              <a:xfrm>
                <a:off x="865" y="123"/>
                <a:ext cx="33" cy="24"/>
              </a:xfrm>
              <a:custGeom>
                <a:avLst/>
                <a:gdLst>
                  <a:gd name="T0" fmla="*/ 7 w 31"/>
                  <a:gd name="T1" fmla="*/ 18 h 30"/>
                  <a:gd name="T2" fmla="*/ 33 w 31"/>
                  <a:gd name="T3" fmla="*/ 8 h 30"/>
                  <a:gd name="T4" fmla="*/ 7 w 31"/>
                  <a:gd name="T5" fmla="*/ 18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Group 64">
              <a:extLst>
                <a:ext uri="{FF2B5EF4-FFF2-40B4-BE49-F238E27FC236}">
                  <a16:creationId xmlns:a16="http://schemas.microsoft.com/office/drawing/2014/main" id="{18C80D23-86B4-4E73-88E0-2D61F146B473}"/>
                </a:ext>
              </a:extLst>
            </p:cNvPr>
            <p:cNvGrpSpPr>
              <a:grpSpLocks/>
            </p:cNvGrpSpPr>
            <p:nvPr userDrawn="1"/>
          </p:nvGrpSpPr>
          <p:grpSpPr bwMode="auto">
            <a:xfrm>
              <a:off x="7" y="6"/>
              <a:ext cx="5739" cy="1022"/>
              <a:chOff x="1056" y="111"/>
              <a:chExt cx="2448" cy="418"/>
            </a:xfrm>
          </p:grpSpPr>
          <p:sp>
            <p:nvSpPr>
              <p:cNvPr id="25" name="Line 65">
                <a:extLst>
                  <a:ext uri="{FF2B5EF4-FFF2-40B4-BE49-F238E27FC236}">
                    <a16:creationId xmlns:a16="http://schemas.microsoft.com/office/drawing/2014/main" id="{34AD4B91-CA7B-4B37-969C-FBBB96C4CD99}"/>
                  </a:ext>
                </a:extLst>
              </p:cNvPr>
              <p:cNvSpPr>
                <a:spLocks noChangeShapeType="1"/>
              </p:cNvSpPr>
              <p:nvPr/>
            </p:nvSpPr>
            <p:spPr bwMode="auto">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6">
                <a:extLst>
                  <a:ext uri="{FF2B5EF4-FFF2-40B4-BE49-F238E27FC236}">
                    <a16:creationId xmlns:a16="http://schemas.microsoft.com/office/drawing/2014/main" id="{0A2C9D07-02CA-4C39-B611-6F0582BE22F0}"/>
                  </a:ext>
                </a:extLst>
              </p:cNvPr>
              <p:cNvSpPr>
                <a:spLocks noChangeShapeType="1"/>
              </p:cNvSpPr>
              <p:nvPr/>
            </p:nvSpPr>
            <p:spPr bwMode="auto">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67">
                <a:extLst>
                  <a:ext uri="{FF2B5EF4-FFF2-40B4-BE49-F238E27FC236}">
                    <a16:creationId xmlns:a16="http://schemas.microsoft.com/office/drawing/2014/main" id="{029354DA-2040-44D2-A76E-2A71059C31DD}"/>
                  </a:ext>
                </a:extLst>
              </p:cNvPr>
              <p:cNvSpPr>
                <a:spLocks noChangeShapeType="1"/>
              </p:cNvSpPr>
              <p:nvPr/>
            </p:nvSpPr>
            <p:spPr bwMode="auto">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8">
                <a:extLst>
                  <a:ext uri="{FF2B5EF4-FFF2-40B4-BE49-F238E27FC236}">
                    <a16:creationId xmlns:a16="http://schemas.microsoft.com/office/drawing/2014/main" id="{D2148273-F628-4AE0-BBC7-88659CAA3070}"/>
                  </a:ext>
                </a:extLst>
              </p:cNvPr>
              <p:cNvSpPr>
                <a:spLocks noChangeShapeType="1"/>
              </p:cNvSpPr>
              <p:nvPr/>
            </p:nvSpPr>
            <p:spPr bwMode="auto">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9">
                <a:extLst>
                  <a:ext uri="{FF2B5EF4-FFF2-40B4-BE49-F238E27FC236}">
                    <a16:creationId xmlns:a16="http://schemas.microsoft.com/office/drawing/2014/main" id="{9B5BF4F2-CCE4-4D63-93AA-18EFF3CF1A55}"/>
                  </a:ext>
                </a:extLst>
              </p:cNvPr>
              <p:cNvSpPr>
                <a:spLocks noChangeShapeType="1"/>
              </p:cNvSpPr>
              <p:nvPr/>
            </p:nvSpPr>
            <p:spPr bwMode="auto">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70">
                <a:extLst>
                  <a:ext uri="{FF2B5EF4-FFF2-40B4-BE49-F238E27FC236}">
                    <a16:creationId xmlns:a16="http://schemas.microsoft.com/office/drawing/2014/main" id="{348DA8F8-6AD1-4DFA-8995-644A9DF7A9FA}"/>
                  </a:ext>
                </a:extLst>
              </p:cNvPr>
              <p:cNvSpPr>
                <a:spLocks noChangeShapeType="1"/>
              </p:cNvSpPr>
              <p:nvPr/>
            </p:nvSpPr>
            <p:spPr bwMode="auto">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71">
                <a:extLst>
                  <a:ext uri="{FF2B5EF4-FFF2-40B4-BE49-F238E27FC236}">
                    <a16:creationId xmlns:a16="http://schemas.microsoft.com/office/drawing/2014/main" id="{9D32091C-93C0-4B58-99E6-5058A8326322}"/>
                  </a:ext>
                </a:extLst>
              </p:cNvPr>
              <p:cNvSpPr>
                <a:spLocks noChangeShapeType="1"/>
              </p:cNvSpPr>
              <p:nvPr/>
            </p:nvSpPr>
            <p:spPr bwMode="auto">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2">
                <a:extLst>
                  <a:ext uri="{FF2B5EF4-FFF2-40B4-BE49-F238E27FC236}">
                    <a16:creationId xmlns:a16="http://schemas.microsoft.com/office/drawing/2014/main" id="{891DAB72-8139-48BF-B2C0-73DADA3145B5}"/>
                  </a:ext>
                </a:extLst>
              </p:cNvPr>
              <p:cNvSpPr>
                <a:spLocks noChangeShapeType="1"/>
              </p:cNvSpPr>
              <p:nvPr/>
            </p:nvSpPr>
            <p:spPr bwMode="auto">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3">
                <a:extLst>
                  <a:ext uri="{FF2B5EF4-FFF2-40B4-BE49-F238E27FC236}">
                    <a16:creationId xmlns:a16="http://schemas.microsoft.com/office/drawing/2014/main" id="{9A01524F-8AB3-4441-AC81-A2AF58838E8E}"/>
                  </a:ext>
                </a:extLst>
              </p:cNvPr>
              <p:cNvSpPr>
                <a:spLocks noChangeShapeType="1"/>
              </p:cNvSpPr>
              <p:nvPr/>
            </p:nvSpPr>
            <p:spPr bwMode="auto">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74">
                <a:extLst>
                  <a:ext uri="{FF2B5EF4-FFF2-40B4-BE49-F238E27FC236}">
                    <a16:creationId xmlns:a16="http://schemas.microsoft.com/office/drawing/2014/main" id="{1D94AE45-9409-42E1-8F0D-807751381DE3}"/>
                  </a:ext>
                </a:extLst>
              </p:cNvPr>
              <p:cNvSpPr>
                <a:spLocks noChangeShapeType="1"/>
              </p:cNvSpPr>
              <p:nvPr/>
            </p:nvSpPr>
            <p:spPr bwMode="auto">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5">
                <a:extLst>
                  <a:ext uri="{FF2B5EF4-FFF2-40B4-BE49-F238E27FC236}">
                    <a16:creationId xmlns:a16="http://schemas.microsoft.com/office/drawing/2014/main" id="{8675507D-C67B-4808-A787-695709866745}"/>
                  </a:ext>
                </a:extLst>
              </p:cNvPr>
              <p:cNvSpPr>
                <a:spLocks noChangeShapeType="1"/>
              </p:cNvSpPr>
              <p:nvPr/>
            </p:nvSpPr>
            <p:spPr bwMode="auto">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76">
              <a:extLst>
                <a:ext uri="{FF2B5EF4-FFF2-40B4-BE49-F238E27FC236}">
                  <a16:creationId xmlns:a16="http://schemas.microsoft.com/office/drawing/2014/main" id="{BB8AF669-CEE8-414F-9FEA-285A5460275F}"/>
                </a:ext>
              </a:extLst>
            </p:cNvPr>
            <p:cNvGrpSpPr>
              <a:grpSpLocks/>
            </p:cNvGrpSpPr>
            <p:nvPr userDrawn="1"/>
          </p:nvGrpSpPr>
          <p:grpSpPr bwMode="auto">
            <a:xfrm>
              <a:off x="363" y="1"/>
              <a:ext cx="4919" cy="1034"/>
              <a:chOff x="1208" y="109"/>
              <a:chExt cx="2098" cy="423"/>
            </a:xfrm>
          </p:grpSpPr>
          <p:sp>
            <p:nvSpPr>
              <p:cNvPr id="10" name="Line 77">
                <a:extLst>
                  <a:ext uri="{FF2B5EF4-FFF2-40B4-BE49-F238E27FC236}">
                    <a16:creationId xmlns:a16="http://schemas.microsoft.com/office/drawing/2014/main" id="{5AA753DB-F395-4870-8EAB-36C43A68079A}"/>
                  </a:ext>
                </a:extLst>
              </p:cNvPr>
              <p:cNvSpPr>
                <a:spLocks noChangeShapeType="1"/>
              </p:cNvSpPr>
              <p:nvPr/>
            </p:nvSpPr>
            <p:spPr bwMode="auto">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78">
                <a:extLst>
                  <a:ext uri="{FF2B5EF4-FFF2-40B4-BE49-F238E27FC236}">
                    <a16:creationId xmlns:a16="http://schemas.microsoft.com/office/drawing/2014/main" id="{069B5BB6-9AD9-462C-A4CC-D1CEF04DAEA7}"/>
                  </a:ext>
                </a:extLst>
              </p:cNvPr>
              <p:cNvSpPr>
                <a:spLocks noChangeShapeType="1"/>
              </p:cNvSpPr>
              <p:nvPr/>
            </p:nvSpPr>
            <p:spPr bwMode="auto">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79">
                <a:extLst>
                  <a:ext uri="{FF2B5EF4-FFF2-40B4-BE49-F238E27FC236}">
                    <a16:creationId xmlns:a16="http://schemas.microsoft.com/office/drawing/2014/main" id="{38B1EF68-4935-4E21-AE3C-62F82846CD54}"/>
                  </a:ext>
                </a:extLst>
              </p:cNvPr>
              <p:cNvSpPr>
                <a:spLocks noChangeShapeType="1"/>
              </p:cNvSpPr>
              <p:nvPr/>
            </p:nvSpPr>
            <p:spPr bwMode="auto">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80">
                <a:extLst>
                  <a:ext uri="{FF2B5EF4-FFF2-40B4-BE49-F238E27FC236}">
                    <a16:creationId xmlns:a16="http://schemas.microsoft.com/office/drawing/2014/main" id="{7E766B1F-B78A-4470-8870-75E0934BEC55}"/>
                  </a:ext>
                </a:extLst>
              </p:cNvPr>
              <p:cNvSpPr>
                <a:spLocks noChangeShapeType="1"/>
              </p:cNvSpPr>
              <p:nvPr/>
            </p:nvSpPr>
            <p:spPr bwMode="auto">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81">
                <a:extLst>
                  <a:ext uri="{FF2B5EF4-FFF2-40B4-BE49-F238E27FC236}">
                    <a16:creationId xmlns:a16="http://schemas.microsoft.com/office/drawing/2014/main" id="{77AAFFC4-6FEC-4804-88F3-3178F63D45DA}"/>
                  </a:ext>
                </a:extLst>
              </p:cNvPr>
              <p:cNvSpPr>
                <a:spLocks noChangeShapeType="1"/>
              </p:cNvSpPr>
              <p:nvPr/>
            </p:nvSpPr>
            <p:spPr bwMode="auto">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82">
                <a:extLst>
                  <a:ext uri="{FF2B5EF4-FFF2-40B4-BE49-F238E27FC236}">
                    <a16:creationId xmlns:a16="http://schemas.microsoft.com/office/drawing/2014/main" id="{ADB12677-C9BE-4A1B-B1A5-917AF796653F}"/>
                  </a:ext>
                </a:extLst>
              </p:cNvPr>
              <p:cNvSpPr>
                <a:spLocks noChangeShapeType="1"/>
              </p:cNvSpPr>
              <p:nvPr/>
            </p:nvSpPr>
            <p:spPr bwMode="auto">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83">
                <a:extLst>
                  <a:ext uri="{FF2B5EF4-FFF2-40B4-BE49-F238E27FC236}">
                    <a16:creationId xmlns:a16="http://schemas.microsoft.com/office/drawing/2014/main" id="{ECDD3A88-0D34-45DC-BFBF-6F85B1698865}"/>
                  </a:ext>
                </a:extLst>
              </p:cNvPr>
              <p:cNvSpPr>
                <a:spLocks noChangeShapeType="1"/>
              </p:cNvSpPr>
              <p:nvPr/>
            </p:nvSpPr>
            <p:spPr bwMode="auto">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84">
                <a:extLst>
                  <a:ext uri="{FF2B5EF4-FFF2-40B4-BE49-F238E27FC236}">
                    <a16:creationId xmlns:a16="http://schemas.microsoft.com/office/drawing/2014/main" id="{681433DE-4F81-49A2-B8E6-2E168CB3EA62}"/>
                  </a:ext>
                </a:extLst>
              </p:cNvPr>
              <p:cNvSpPr>
                <a:spLocks noChangeShapeType="1"/>
              </p:cNvSpPr>
              <p:nvPr/>
            </p:nvSpPr>
            <p:spPr bwMode="auto">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85">
                <a:extLst>
                  <a:ext uri="{FF2B5EF4-FFF2-40B4-BE49-F238E27FC236}">
                    <a16:creationId xmlns:a16="http://schemas.microsoft.com/office/drawing/2014/main" id="{2074CD45-883E-4714-A8FA-7F4E526AC517}"/>
                  </a:ext>
                </a:extLst>
              </p:cNvPr>
              <p:cNvSpPr>
                <a:spLocks noChangeShapeType="1"/>
              </p:cNvSpPr>
              <p:nvPr/>
            </p:nvSpPr>
            <p:spPr bwMode="auto">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86">
                <a:extLst>
                  <a:ext uri="{FF2B5EF4-FFF2-40B4-BE49-F238E27FC236}">
                    <a16:creationId xmlns:a16="http://schemas.microsoft.com/office/drawing/2014/main" id="{3827FAD1-079B-4E10-BF86-3381B14B9A17}"/>
                  </a:ext>
                </a:extLst>
              </p:cNvPr>
              <p:cNvSpPr>
                <a:spLocks noChangeShapeType="1"/>
              </p:cNvSpPr>
              <p:nvPr/>
            </p:nvSpPr>
            <p:spPr bwMode="auto">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87">
                <a:extLst>
                  <a:ext uri="{FF2B5EF4-FFF2-40B4-BE49-F238E27FC236}">
                    <a16:creationId xmlns:a16="http://schemas.microsoft.com/office/drawing/2014/main" id="{A466BF7A-DD9B-4155-80C8-9E92B74B9AAB}"/>
                  </a:ext>
                </a:extLst>
              </p:cNvPr>
              <p:cNvSpPr>
                <a:spLocks noChangeShapeType="1"/>
              </p:cNvSpPr>
              <p:nvPr/>
            </p:nvSpPr>
            <p:spPr bwMode="auto">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88">
                <a:extLst>
                  <a:ext uri="{FF2B5EF4-FFF2-40B4-BE49-F238E27FC236}">
                    <a16:creationId xmlns:a16="http://schemas.microsoft.com/office/drawing/2014/main" id="{919095A3-464B-459E-9837-3E28011787E4}"/>
                  </a:ext>
                </a:extLst>
              </p:cNvPr>
              <p:cNvSpPr>
                <a:spLocks noChangeShapeType="1"/>
              </p:cNvSpPr>
              <p:nvPr/>
            </p:nvSpPr>
            <p:spPr bwMode="auto">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89">
                <a:extLst>
                  <a:ext uri="{FF2B5EF4-FFF2-40B4-BE49-F238E27FC236}">
                    <a16:creationId xmlns:a16="http://schemas.microsoft.com/office/drawing/2014/main" id="{B3D0C9A6-3D0D-456F-85B3-145DC0BA53F3}"/>
                  </a:ext>
                </a:extLst>
              </p:cNvPr>
              <p:cNvSpPr>
                <a:spLocks noChangeShapeType="1"/>
              </p:cNvSpPr>
              <p:nvPr/>
            </p:nvSpPr>
            <p:spPr bwMode="auto">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90">
                <a:extLst>
                  <a:ext uri="{FF2B5EF4-FFF2-40B4-BE49-F238E27FC236}">
                    <a16:creationId xmlns:a16="http://schemas.microsoft.com/office/drawing/2014/main" id="{5776C356-8A43-48EC-9D9A-9172EC1174CE}"/>
                  </a:ext>
                </a:extLst>
              </p:cNvPr>
              <p:cNvSpPr>
                <a:spLocks noChangeShapeType="1"/>
              </p:cNvSpPr>
              <p:nvPr/>
            </p:nvSpPr>
            <p:spPr bwMode="auto">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91">
                <a:extLst>
                  <a:ext uri="{FF2B5EF4-FFF2-40B4-BE49-F238E27FC236}">
                    <a16:creationId xmlns:a16="http://schemas.microsoft.com/office/drawing/2014/main" id="{FEB9D2C3-48C1-4DFF-A005-6C09BF31BFBE}"/>
                  </a:ext>
                </a:extLst>
              </p:cNvPr>
              <p:cNvSpPr>
                <a:spLocks noChangeShapeType="1"/>
              </p:cNvSpPr>
              <p:nvPr/>
            </p:nvSpPr>
            <p:spPr bwMode="auto">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2" name="Rectangle 92">
            <a:extLst>
              <a:ext uri="{FF2B5EF4-FFF2-40B4-BE49-F238E27FC236}">
                <a16:creationId xmlns:a16="http://schemas.microsoft.com/office/drawing/2014/main" id="{78519028-4A2D-4AA6-8015-0894062F8A7A}"/>
              </a:ext>
            </a:extLst>
          </p:cNvPr>
          <p:cNvSpPr>
            <a:spLocks noChangeArrowheads="1"/>
          </p:cNvSpPr>
          <p:nvPr/>
        </p:nvSpPr>
        <p:spPr bwMode="auto">
          <a:xfrm>
            <a:off x="1" y="0"/>
            <a:ext cx="810684" cy="4876800"/>
          </a:xfrm>
          <a:prstGeom prst="rect">
            <a:avLst/>
          </a:prstGeom>
          <a:solidFill>
            <a:schemeClr val="accent1"/>
          </a:solidFill>
          <a:ln>
            <a:noFill/>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TW" altLang="en-US" sz="2400" b="0">
              <a:solidFill>
                <a:schemeClr val="tx1"/>
              </a:solidFill>
              <a:latin typeface="Times New Roman" panose="02020603050405020304" pitchFamily="18" charset="0"/>
              <a:ea typeface="PMingLiU" pitchFamily="18" charset="-120"/>
            </a:endParaRPr>
          </a:p>
        </p:txBody>
      </p:sp>
      <p:pic>
        <p:nvPicPr>
          <p:cNvPr id="93" name="Picture 93" descr="ai logo">
            <a:extLst>
              <a:ext uri="{FF2B5EF4-FFF2-40B4-BE49-F238E27FC236}">
                <a16:creationId xmlns:a16="http://schemas.microsoft.com/office/drawing/2014/main" id="{CC767019-386B-44D6-88CF-C4868EDC0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3505201"/>
            <a:ext cx="50800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Rectangle 94">
            <a:extLst>
              <a:ext uri="{FF2B5EF4-FFF2-40B4-BE49-F238E27FC236}">
                <a16:creationId xmlns:a16="http://schemas.microsoft.com/office/drawing/2014/main" id="{106E54CC-0A5C-41C5-8B01-6111743CABC5}"/>
              </a:ext>
            </a:extLst>
          </p:cNvPr>
          <p:cNvSpPr>
            <a:spLocks noChangeArrowheads="1"/>
          </p:cNvSpPr>
          <p:nvPr/>
        </p:nvSpPr>
        <p:spPr bwMode="auto">
          <a:xfrm>
            <a:off x="101600" y="762000"/>
            <a:ext cx="11988800" cy="838200"/>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pSp>
        <p:nvGrpSpPr>
          <p:cNvPr id="95" name="Group 95">
            <a:extLst>
              <a:ext uri="{FF2B5EF4-FFF2-40B4-BE49-F238E27FC236}">
                <a16:creationId xmlns:a16="http://schemas.microsoft.com/office/drawing/2014/main" id="{1D714A39-B458-404E-9B56-B5268A697F53}"/>
              </a:ext>
            </a:extLst>
          </p:cNvPr>
          <p:cNvGrpSpPr>
            <a:grpSpLocks/>
          </p:cNvGrpSpPr>
          <p:nvPr/>
        </p:nvGrpSpPr>
        <p:grpSpPr bwMode="auto">
          <a:xfrm>
            <a:off x="406400" y="0"/>
            <a:ext cx="4368800" cy="2133600"/>
            <a:chOff x="336" y="0"/>
            <a:chExt cx="2064" cy="1344"/>
          </a:xfrm>
        </p:grpSpPr>
        <p:sp>
          <p:nvSpPr>
            <p:cNvPr id="96" name="Rectangle 96">
              <a:extLst>
                <a:ext uri="{FF2B5EF4-FFF2-40B4-BE49-F238E27FC236}">
                  <a16:creationId xmlns:a16="http://schemas.microsoft.com/office/drawing/2014/main" id="{F591996A-D497-4FD4-AF8B-2273D784F3DE}"/>
                </a:ext>
              </a:extLst>
            </p:cNvPr>
            <p:cNvSpPr>
              <a:spLocks noChangeArrowheads="1"/>
            </p:cNvSpPr>
            <p:nvPr/>
          </p:nvSpPr>
          <p:spPr bwMode="auto">
            <a:xfrm>
              <a:off x="1008" y="672"/>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97" name="Rectangle 97">
              <a:extLst>
                <a:ext uri="{FF2B5EF4-FFF2-40B4-BE49-F238E27FC236}">
                  <a16:creationId xmlns:a16="http://schemas.microsoft.com/office/drawing/2014/main" id="{627FAB2B-5F81-4DBD-8427-31FB343B5E2C}"/>
                </a:ext>
              </a:extLst>
            </p:cNvPr>
            <p:cNvSpPr>
              <a:spLocks noChangeArrowheads="1"/>
            </p:cNvSpPr>
            <p:nvPr/>
          </p:nvSpPr>
          <p:spPr bwMode="auto">
            <a:xfrm>
              <a:off x="1344" y="1008"/>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98" name="Rectangle 98">
              <a:extLst>
                <a:ext uri="{FF2B5EF4-FFF2-40B4-BE49-F238E27FC236}">
                  <a16:creationId xmlns:a16="http://schemas.microsoft.com/office/drawing/2014/main" id="{0C3BC3E2-510C-45B6-859F-69FFDDC1832D}"/>
                </a:ext>
              </a:extLst>
            </p:cNvPr>
            <p:cNvSpPr>
              <a:spLocks noChangeArrowheads="1"/>
            </p:cNvSpPr>
            <p:nvPr/>
          </p:nvSpPr>
          <p:spPr bwMode="auto">
            <a:xfrm>
              <a:off x="1728" y="336"/>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99" name="Rectangle 99">
              <a:extLst>
                <a:ext uri="{FF2B5EF4-FFF2-40B4-BE49-F238E27FC236}">
                  <a16:creationId xmlns:a16="http://schemas.microsoft.com/office/drawing/2014/main" id="{E9A271E3-2FEA-4398-91B9-2EA35524F8F4}"/>
                </a:ext>
              </a:extLst>
            </p:cNvPr>
            <p:cNvSpPr>
              <a:spLocks noChangeArrowheads="1"/>
            </p:cNvSpPr>
            <p:nvPr/>
          </p:nvSpPr>
          <p:spPr bwMode="auto">
            <a:xfrm>
              <a:off x="2064" y="672"/>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0" name="Rectangle 100">
              <a:extLst>
                <a:ext uri="{FF2B5EF4-FFF2-40B4-BE49-F238E27FC236}">
                  <a16:creationId xmlns:a16="http://schemas.microsoft.com/office/drawing/2014/main" id="{5AA2B001-8A7B-462D-BA09-DDA91FEB71CC}"/>
                </a:ext>
              </a:extLst>
            </p:cNvPr>
            <p:cNvSpPr>
              <a:spLocks noChangeArrowheads="1"/>
            </p:cNvSpPr>
            <p:nvPr/>
          </p:nvSpPr>
          <p:spPr bwMode="auto">
            <a:xfrm>
              <a:off x="672" y="336"/>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1" name="Rectangle 101">
              <a:extLst>
                <a:ext uri="{FF2B5EF4-FFF2-40B4-BE49-F238E27FC236}">
                  <a16:creationId xmlns:a16="http://schemas.microsoft.com/office/drawing/2014/main" id="{6BB1D14F-760E-40FB-9105-8233C0C59ECC}"/>
                </a:ext>
              </a:extLst>
            </p:cNvPr>
            <p:cNvSpPr>
              <a:spLocks noChangeArrowheads="1"/>
            </p:cNvSpPr>
            <p:nvPr/>
          </p:nvSpPr>
          <p:spPr bwMode="auto">
            <a:xfrm>
              <a:off x="336" y="0"/>
              <a:ext cx="336" cy="336"/>
            </a:xfrm>
            <a:prstGeom prst="rect">
              <a:avLst/>
            </a:prstGeom>
            <a:no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grpSp>
      <p:sp>
        <p:nvSpPr>
          <p:cNvPr id="102" name="Rectangle 102">
            <a:extLst>
              <a:ext uri="{FF2B5EF4-FFF2-40B4-BE49-F238E27FC236}">
                <a16:creationId xmlns:a16="http://schemas.microsoft.com/office/drawing/2014/main" id="{D9E444C2-DBBB-4660-A97B-AFF985CC03B3}"/>
              </a:ext>
            </a:extLst>
          </p:cNvPr>
          <p:cNvSpPr>
            <a:spLocks noChangeArrowheads="1"/>
          </p:cNvSpPr>
          <p:nvPr/>
        </p:nvSpPr>
        <p:spPr bwMode="auto">
          <a:xfrm>
            <a:off x="1828800" y="1066800"/>
            <a:ext cx="711200" cy="533400"/>
          </a:xfrm>
          <a:prstGeom prst="rect">
            <a:avLst/>
          </a:prstGeom>
          <a:solidFill>
            <a:schemeClr val="accent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3" name="Rectangle 103">
            <a:extLst>
              <a:ext uri="{FF2B5EF4-FFF2-40B4-BE49-F238E27FC236}">
                <a16:creationId xmlns:a16="http://schemas.microsoft.com/office/drawing/2014/main" id="{14D544BD-5583-445C-B108-53E33E09FB06}"/>
              </a:ext>
            </a:extLst>
          </p:cNvPr>
          <p:cNvSpPr>
            <a:spLocks noChangeArrowheads="1"/>
          </p:cNvSpPr>
          <p:nvPr/>
        </p:nvSpPr>
        <p:spPr bwMode="auto">
          <a:xfrm>
            <a:off x="2540000" y="1600200"/>
            <a:ext cx="711200" cy="5334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4" name="Rectangle 104">
            <a:extLst>
              <a:ext uri="{FF2B5EF4-FFF2-40B4-BE49-F238E27FC236}">
                <a16:creationId xmlns:a16="http://schemas.microsoft.com/office/drawing/2014/main" id="{3C695B6F-80F0-4B5A-A01C-4FECE40D6EE0}"/>
              </a:ext>
            </a:extLst>
          </p:cNvPr>
          <p:cNvSpPr>
            <a:spLocks noChangeArrowheads="1"/>
          </p:cNvSpPr>
          <p:nvPr/>
        </p:nvSpPr>
        <p:spPr bwMode="auto">
          <a:xfrm>
            <a:off x="3352800" y="533400"/>
            <a:ext cx="711200" cy="533400"/>
          </a:xfrm>
          <a:prstGeom prst="rect">
            <a:avLst/>
          </a:prstGeom>
          <a:solidFill>
            <a:schemeClr val="accent1"/>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5" name="Rectangle 105">
            <a:extLst>
              <a:ext uri="{FF2B5EF4-FFF2-40B4-BE49-F238E27FC236}">
                <a16:creationId xmlns:a16="http://schemas.microsoft.com/office/drawing/2014/main" id="{0787C1AB-19DF-4DF5-86C9-A0DEB5916DA0}"/>
              </a:ext>
            </a:extLst>
          </p:cNvPr>
          <p:cNvSpPr>
            <a:spLocks noChangeArrowheads="1"/>
          </p:cNvSpPr>
          <p:nvPr/>
        </p:nvSpPr>
        <p:spPr bwMode="auto">
          <a:xfrm>
            <a:off x="4091517" y="1066800"/>
            <a:ext cx="785283" cy="6096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6" name="Rectangle 106">
            <a:extLst>
              <a:ext uri="{FF2B5EF4-FFF2-40B4-BE49-F238E27FC236}">
                <a16:creationId xmlns:a16="http://schemas.microsoft.com/office/drawing/2014/main" id="{D62255B0-3599-4A49-AEDF-33513906E7C0}"/>
              </a:ext>
            </a:extLst>
          </p:cNvPr>
          <p:cNvSpPr>
            <a:spLocks noChangeArrowheads="1"/>
          </p:cNvSpPr>
          <p:nvPr/>
        </p:nvSpPr>
        <p:spPr bwMode="auto">
          <a:xfrm>
            <a:off x="1117600" y="533400"/>
            <a:ext cx="711200" cy="533400"/>
          </a:xfrm>
          <a:prstGeom prst="rect">
            <a:avLst/>
          </a:prstGeom>
          <a:solidFill>
            <a:schemeClr val="tx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sp>
        <p:nvSpPr>
          <p:cNvPr id="107" name="Rectangle 107">
            <a:extLst>
              <a:ext uri="{FF2B5EF4-FFF2-40B4-BE49-F238E27FC236}">
                <a16:creationId xmlns:a16="http://schemas.microsoft.com/office/drawing/2014/main" id="{8AD30F8F-22DB-4179-9255-CBED47E9FD78}"/>
              </a:ext>
            </a:extLst>
          </p:cNvPr>
          <p:cNvSpPr>
            <a:spLocks noChangeArrowheads="1"/>
          </p:cNvSpPr>
          <p:nvPr/>
        </p:nvSpPr>
        <p:spPr bwMode="auto">
          <a:xfrm>
            <a:off x="406400" y="0"/>
            <a:ext cx="711200" cy="533400"/>
          </a:xfrm>
          <a:prstGeom prst="rect">
            <a:avLst/>
          </a:prstGeom>
          <a:solidFill>
            <a:schemeClr val="bg2"/>
          </a:solidFill>
          <a:ln w="57150">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lang="zh-CN" altLang="en-US" sz="2800"/>
          </a:p>
        </p:txBody>
      </p:sp>
      <p:grpSp>
        <p:nvGrpSpPr>
          <p:cNvPr id="108" name="Group 108">
            <a:extLst>
              <a:ext uri="{FF2B5EF4-FFF2-40B4-BE49-F238E27FC236}">
                <a16:creationId xmlns:a16="http://schemas.microsoft.com/office/drawing/2014/main" id="{F6624B60-70C1-43EE-973B-481FD887F146}"/>
              </a:ext>
            </a:extLst>
          </p:cNvPr>
          <p:cNvGrpSpPr>
            <a:grpSpLocks/>
          </p:cNvGrpSpPr>
          <p:nvPr/>
        </p:nvGrpSpPr>
        <p:grpSpPr bwMode="auto">
          <a:xfrm>
            <a:off x="4064000" y="3352800"/>
            <a:ext cx="4368800" cy="211138"/>
            <a:chOff x="1824" y="2640"/>
            <a:chExt cx="2064" cy="133"/>
          </a:xfrm>
        </p:grpSpPr>
        <p:sp>
          <p:nvSpPr>
            <p:cNvPr id="109" name="Line 109">
              <a:extLst>
                <a:ext uri="{FF2B5EF4-FFF2-40B4-BE49-F238E27FC236}">
                  <a16:creationId xmlns:a16="http://schemas.microsoft.com/office/drawing/2014/main" id="{484ADDD9-1AA9-4734-A05C-026FCC3B0964}"/>
                </a:ext>
              </a:extLst>
            </p:cNvPr>
            <p:cNvSpPr>
              <a:spLocks noChangeShapeType="1"/>
            </p:cNvSpPr>
            <p:nvPr/>
          </p:nvSpPr>
          <p:spPr bwMode="auto">
            <a:xfrm>
              <a:off x="1824" y="2711"/>
              <a:ext cx="206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Rectangle 110">
              <a:extLst>
                <a:ext uri="{FF2B5EF4-FFF2-40B4-BE49-F238E27FC236}">
                  <a16:creationId xmlns:a16="http://schemas.microsoft.com/office/drawing/2014/main" id="{86B62244-A522-4F9A-A16D-800B0762F5A5}"/>
                </a:ext>
              </a:extLst>
            </p:cNvPr>
            <p:cNvSpPr>
              <a:spLocks noChangeArrowheads="1"/>
            </p:cNvSpPr>
            <p:nvPr/>
          </p:nvSpPr>
          <p:spPr bwMode="auto">
            <a:xfrm>
              <a:off x="2592" y="2640"/>
              <a:ext cx="133" cy="133"/>
            </a:xfrm>
            <a:prstGeom prst="rect">
              <a:avLst/>
            </a:prstGeom>
            <a:solidFill>
              <a:schemeClr val="accent2"/>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11" name="Rectangle 111">
              <a:extLst>
                <a:ext uri="{FF2B5EF4-FFF2-40B4-BE49-F238E27FC236}">
                  <a16:creationId xmlns:a16="http://schemas.microsoft.com/office/drawing/2014/main" id="{B0397D3A-4228-4E19-B601-5D3817FEA7CA}"/>
                </a:ext>
              </a:extLst>
            </p:cNvPr>
            <p:cNvSpPr>
              <a:spLocks noChangeArrowheads="1"/>
            </p:cNvSpPr>
            <p:nvPr/>
          </p:nvSpPr>
          <p:spPr bwMode="auto">
            <a:xfrm>
              <a:off x="2784" y="2640"/>
              <a:ext cx="133" cy="133"/>
            </a:xfrm>
            <a:prstGeom prst="rect">
              <a:avLst/>
            </a:prstGeom>
            <a:solidFill>
              <a:schemeClr val="bg2"/>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sp>
          <p:nvSpPr>
            <p:cNvPr id="112" name="Rectangle 112">
              <a:extLst>
                <a:ext uri="{FF2B5EF4-FFF2-40B4-BE49-F238E27FC236}">
                  <a16:creationId xmlns:a16="http://schemas.microsoft.com/office/drawing/2014/main" id="{AD790074-D49B-4AB4-8BE3-48FF377391D2}"/>
                </a:ext>
              </a:extLst>
            </p:cNvPr>
            <p:cNvSpPr>
              <a:spLocks noChangeArrowheads="1"/>
            </p:cNvSpPr>
            <p:nvPr/>
          </p:nvSpPr>
          <p:spPr bwMode="auto">
            <a:xfrm>
              <a:off x="2976" y="2640"/>
              <a:ext cx="133" cy="133"/>
            </a:xfrm>
            <a:prstGeom prst="rect">
              <a:avLst/>
            </a:prstGeom>
            <a:solidFill>
              <a:schemeClr val="accent1"/>
            </a:solidFill>
            <a:ln w="28575">
              <a:solidFill>
                <a:schemeClr val="hlink"/>
              </a:solidFill>
              <a:miter lim="800000"/>
            </a:ln>
            <a:effectLst/>
          </p:spPr>
          <p:txBody>
            <a:bodyPr wrap="none" anchor="ctr"/>
            <a:lstStyle>
              <a:lvl1pPr algn="ctr">
                <a:defRPr sz="2800" b="1">
                  <a:solidFill>
                    <a:srgbClr val="990099"/>
                  </a:solidFill>
                  <a:latin typeface="Arial" panose="020B0604020202020204" pitchFamily="34" charset="0"/>
                  <a:ea typeface="楷体_GB2312" pitchFamily="49" charset="-122"/>
                </a:defRPr>
              </a:lvl1pPr>
              <a:lvl2pPr marL="742950" indent="-285750" algn="ctr">
                <a:defRPr sz="2800" b="1">
                  <a:solidFill>
                    <a:srgbClr val="990099"/>
                  </a:solidFill>
                  <a:latin typeface="Arial" panose="020B0604020202020204" pitchFamily="34" charset="0"/>
                  <a:ea typeface="楷体_GB2312" pitchFamily="49" charset="-122"/>
                </a:defRPr>
              </a:lvl2pPr>
              <a:lvl3pPr marL="1143000" indent="-228600" algn="ctr">
                <a:defRPr sz="2800" b="1">
                  <a:solidFill>
                    <a:srgbClr val="990099"/>
                  </a:solidFill>
                  <a:latin typeface="Arial" panose="020B0604020202020204" pitchFamily="34" charset="0"/>
                  <a:ea typeface="楷体_GB2312" pitchFamily="49" charset="-122"/>
                </a:defRPr>
              </a:lvl3pPr>
              <a:lvl4pPr marL="1600200" indent="-228600" algn="ctr">
                <a:defRPr sz="2800" b="1">
                  <a:solidFill>
                    <a:srgbClr val="990099"/>
                  </a:solidFill>
                  <a:latin typeface="Arial" panose="020B0604020202020204" pitchFamily="34" charset="0"/>
                  <a:ea typeface="楷体_GB2312" pitchFamily="49" charset="-122"/>
                </a:defRPr>
              </a:lvl4pPr>
              <a:lvl5pPr marL="2057400" indent="-228600" algn="ctr">
                <a:defRPr sz="2800" b="1">
                  <a:solidFill>
                    <a:srgbClr val="990099"/>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eaLnBrk="1" hangingPunct="1">
                <a:defRPr/>
              </a:pPr>
              <a:endParaRPr kumimoji="1" lang="zh-CN" altLang="zh-CN" sz="2400" b="0">
                <a:solidFill>
                  <a:schemeClr val="tx1"/>
                </a:solidFill>
                <a:ea typeface="宋体" panose="02010600030101010101" pitchFamily="2" charset="-122"/>
              </a:endParaRPr>
            </a:p>
          </p:txBody>
        </p:sp>
      </p:grpSp>
      <p:pic>
        <p:nvPicPr>
          <p:cNvPr id="113" name="Picture 113" descr="earth">
            <a:extLst>
              <a:ext uri="{FF2B5EF4-FFF2-40B4-BE49-F238E27FC236}">
                <a16:creationId xmlns:a16="http://schemas.microsoft.com/office/drawing/2014/main" id="{33BFA73B-506E-4254-B653-9E6B1FA28344}"/>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363200" y="609601"/>
            <a:ext cx="1219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712063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包含图片的标题幻灯片">
    <p:spTree>
      <p:nvGrpSpPr>
        <p:cNvPr id="1" name=""/>
        <p:cNvGrpSpPr/>
        <p:nvPr/>
      </p:nvGrpSpPr>
      <p:grpSpPr>
        <a:xfrm>
          <a:off x="0" y="0"/>
          <a:ext cx="0" cy="0"/>
          <a:chOff x="0" y="0"/>
          <a:chExt cx="0" cy="0"/>
        </a:xfrm>
      </p:grpSpPr>
      <p:grpSp>
        <p:nvGrpSpPr>
          <p:cNvPr id="5" name="组 12">
            <a:extLst>
              <a:ext uri="{FF2B5EF4-FFF2-40B4-BE49-F238E27FC236}">
                <a16:creationId xmlns:a16="http://schemas.microsoft.com/office/drawing/2014/main" id="{5A4554A7-C4FD-45DD-9E28-99D92237C64B}"/>
              </a:ext>
            </a:extLst>
          </p:cNvPr>
          <p:cNvGrpSpPr>
            <a:grpSpLocks/>
          </p:cNvGrpSpPr>
          <p:nvPr/>
        </p:nvGrpSpPr>
        <p:grpSpPr bwMode="auto">
          <a:xfrm rot="10800000">
            <a:off x="0" y="5673725"/>
            <a:ext cx="12192000" cy="63500"/>
            <a:chOff x="507492" y="1501519"/>
            <a:chExt cx="8129016" cy="63125"/>
          </a:xfrm>
        </p:grpSpPr>
        <p:cxnSp>
          <p:nvCxnSpPr>
            <p:cNvPr id="6" name="直接连接符 5">
              <a:extLst>
                <a:ext uri="{FF2B5EF4-FFF2-40B4-BE49-F238E27FC236}">
                  <a16:creationId xmlns:a16="http://schemas.microsoft.com/office/drawing/2014/main" id="{7E5A6D3F-DC75-4EDD-9F5A-2AE6B4B99331}"/>
                </a:ext>
              </a:extLst>
            </p:cNvPr>
            <p:cNvCxnSpPr/>
            <p:nvPr/>
          </p:nvCxnSpPr>
          <p:spPr>
            <a:xfrm>
              <a:off x="508550" y="1564644"/>
              <a:ext cx="8129017"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8FD41D-14D1-4E09-8F5D-3805E4318948}"/>
                </a:ext>
              </a:extLst>
            </p:cNvPr>
            <p:cNvCxnSpPr/>
            <p:nvPr/>
          </p:nvCxnSpPr>
          <p:spPr>
            <a:xfrm>
              <a:off x="508550" y="1501519"/>
              <a:ext cx="8129017"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9" name="组 13">
            <a:extLst>
              <a:ext uri="{FF2B5EF4-FFF2-40B4-BE49-F238E27FC236}">
                <a16:creationId xmlns:a16="http://schemas.microsoft.com/office/drawing/2014/main" id="{DAD57409-A17D-4F2D-AD0B-6551B90D7E87}"/>
              </a:ext>
            </a:extLst>
          </p:cNvPr>
          <p:cNvGrpSpPr>
            <a:grpSpLocks/>
          </p:cNvGrpSpPr>
          <p:nvPr/>
        </p:nvGrpSpPr>
        <p:grpSpPr bwMode="auto">
          <a:xfrm>
            <a:off x="0" y="1114425"/>
            <a:ext cx="12192000" cy="63500"/>
            <a:chOff x="507492" y="1501519"/>
            <a:chExt cx="8129016" cy="63125"/>
          </a:xfrm>
        </p:grpSpPr>
        <p:cxnSp>
          <p:nvCxnSpPr>
            <p:cNvPr id="10" name="直接连接符​ 14">
              <a:extLst>
                <a:ext uri="{FF2B5EF4-FFF2-40B4-BE49-F238E27FC236}">
                  <a16:creationId xmlns:a16="http://schemas.microsoft.com/office/drawing/2014/main" id="{8A1D98C7-0844-49ED-9320-2B14ABE4209D}"/>
                </a:ext>
              </a:extLst>
            </p:cNvPr>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1C9C4D0-242B-4E8D-8D7E-3B288453B1B5}"/>
                </a:ext>
              </a:extLst>
            </p:cNvPr>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EBA7F444-7FE2-45AD-9040-A0AE5CC00DB6}"/>
              </a:ext>
            </a:extLst>
          </p:cNvPr>
          <p:cNvSpPr/>
          <p:nvPr/>
        </p:nvSpPr>
        <p:spPr>
          <a:xfrm>
            <a:off x="0" y="577850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51BA1ABB-0EA4-4339-8E99-5FE3B45442AD}"/>
              </a:ext>
            </a:extLst>
          </p:cNvPr>
          <p:cNvSpPr/>
          <p:nvPr/>
        </p:nvSpPr>
        <p:spPr>
          <a:xfrm>
            <a:off x="0" y="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14" name="图片 19">
            <a:extLst>
              <a:ext uri="{FF2B5EF4-FFF2-40B4-BE49-F238E27FC236}">
                <a16:creationId xmlns:a16="http://schemas.microsoft.com/office/drawing/2014/main" id="{69DB0B6F-A15B-4EAE-98A9-81421DA73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138" y="114300"/>
            <a:ext cx="5249862"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33847" y="1876461"/>
            <a:ext cx="5734050" cy="2219691"/>
          </a:xfrm>
          <a:prstGeom prst="rect">
            <a:avLst/>
          </a:prstGeom>
        </p:spPr>
        <p:txBody>
          <a:bodyPr rtlCol="0" anchor="ctr">
            <a:normAutofit/>
          </a:bodyPr>
          <a:lstStyle>
            <a:lvl1pPr algn="ctr" rtl="0">
              <a:defRPr sz="4400" cap="all" baseline="0">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633847" y="4096151"/>
            <a:ext cx="5734050" cy="955565"/>
          </a:xfrm>
        </p:spPr>
        <p:txBody>
          <a:bodyPr/>
          <a:lstStyle>
            <a:lvl1pPr marL="0" indent="0" algn="ctr"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r>
              <a:rPr lang="zh-CN" altLang="en-US" noProof="0"/>
              <a:t>单击此处编辑母版副标题样式</a:t>
            </a:r>
            <a:endParaRPr lang="zh-CN" altLang="en-US" noProof="0" dirty="0"/>
          </a:p>
        </p:txBody>
      </p:sp>
      <p:sp>
        <p:nvSpPr>
          <p:cNvPr id="8" name="图片占位符 7">
            <a:extLst>
              <a:ext uri="{FF2B5EF4-FFF2-40B4-BE49-F238E27FC236}">
                <a16:creationId xmlns:a16="http://schemas.microsoft.com/office/drawing/2014/main" id="{5D04C3D7-1EBC-4A6A-A54F-9A2042569F57}"/>
              </a:ext>
            </a:extLst>
          </p:cNvPr>
          <p:cNvSpPr>
            <a:spLocks noGrp="1"/>
          </p:cNvSpPr>
          <p:nvPr>
            <p:ph type="pic" sz="quarter" idx="10"/>
          </p:nvPr>
        </p:nvSpPr>
        <p:spPr>
          <a:xfrm>
            <a:off x="7019925" y="1203036"/>
            <a:ext cx="5172075" cy="4420321"/>
          </a:xfrm>
        </p:spPr>
        <p:txBody>
          <a:bodyPr/>
          <a:lstStyle/>
          <a:p>
            <a:pPr lvl="0"/>
            <a:r>
              <a:rPr lang="zh-CN" altLang="en-US" noProof="0"/>
              <a:t>单击图标添加图片</a:t>
            </a:r>
          </a:p>
        </p:txBody>
      </p:sp>
    </p:spTree>
    <p:extLst>
      <p:ext uri="{BB962C8B-B14F-4D97-AF65-F5344CB8AC3E}">
        <p14:creationId xmlns:p14="http://schemas.microsoft.com/office/powerpoint/2010/main" val="8931135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包含图片的标题幻灯片">
    <p:spTree>
      <p:nvGrpSpPr>
        <p:cNvPr id="1" name=""/>
        <p:cNvGrpSpPr/>
        <p:nvPr/>
      </p:nvGrpSpPr>
      <p:grpSpPr>
        <a:xfrm>
          <a:off x="0" y="0"/>
          <a:ext cx="0" cy="0"/>
          <a:chOff x="0" y="0"/>
          <a:chExt cx="0" cy="0"/>
        </a:xfrm>
      </p:grpSpPr>
      <p:grpSp>
        <p:nvGrpSpPr>
          <p:cNvPr id="3" name="组 12">
            <a:extLst>
              <a:ext uri="{FF2B5EF4-FFF2-40B4-BE49-F238E27FC236}">
                <a16:creationId xmlns:a16="http://schemas.microsoft.com/office/drawing/2014/main" id="{72BCED54-6E46-48FC-88DA-F6B5FC2D7EA7}"/>
              </a:ext>
            </a:extLst>
          </p:cNvPr>
          <p:cNvGrpSpPr>
            <a:grpSpLocks/>
          </p:cNvGrpSpPr>
          <p:nvPr/>
        </p:nvGrpSpPr>
        <p:grpSpPr bwMode="auto">
          <a:xfrm rot="10800000">
            <a:off x="0" y="5673725"/>
            <a:ext cx="12192000" cy="63500"/>
            <a:chOff x="507492" y="1501519"/>
            <a:chExt cx="8129016" cy="63125"/>
          </a:xfrm>
        </p:grpSpPr>
        <p:cxnSp>
          <p:nvCxnSpPr>
            <p:cNvPr id="4" name="直接连接符 3">
              <a:extLst>
                <a:ext uri="{FF2B5EF4-FFF2-40B4-BE49-F238E27FC236}">
                  <a16:creationId xmlns:a16="http://schemas.microsoft.com/office/drawing/2014/main" id="{458D8925-16D5-42BD-858F-F58A576E9D88}"/>
                </a:ext>
              </a:extLst>
            </p:cNvPr>
            <p:cNvCxnSpPr/>
            <p:nvPr/>
          </p:nvCxnSpPr>
          <p:spPr>
            <a:xfrm>
              <a:off x="508550" y="1564644"/>
              <a:ext cx="8129017"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92DA6EB-17B7-4BA7-B622-F67882DE99ED}"/>
                </a:ext>
              </a:extLst>
            </p:cNvPr>
            <p:cNvCxnSpPr/>
            <p:nvPr/>
          </p:nvCxnSpPr>
          <p:spPr>
            <a:xfrm>
              <a:off x="508550" y="1501519"/>
              <a:ext cx="8129017"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6" name="组 13">
            <a:extLst>
              <a:ext uri="{FF2B5EF4-FFF2-40B4-BE49-F238E27FC236}">
                <a16:creationId xmlns:a16="http://schemas.microsoft.com/office/drawing/2014/main" id="{D7FF1DF8-C51B-4D2E-A62E-F9955411A00E}"/>
              </a:ext>
            </a:extLst>
          </p:cNvPr>
          <p:cNvGrpSpPr>
            <a:grpSpLocks/>
          </p:cNvGrpSpPr>
          <p:nvPr/>
        </p:nvGrpSpPr>
        <p:grpSpPr bwMode="auto">
          <a:xfrm>
            <a:off x="0" y="1114425"/>
            <a:ext cx="12192000" cy="63500"/>
            <a:chOff x="507492" y="1501519"/>
            <a:chExt cx="8129016" cy="63125"/>
          </a:xfrm>
        </p:grpSpPr>
        <p:cxnSp>
          <p:nvCxnSpPr>
            <p:cNvPr id="7" name="直接连接符​ 14">
              <a:extLst>
                <a:ext uri="{FF2B5EF4-FFF2-40B4-BE49-F238E27FC236}">
                  <a16:creationId xmlns:a16="http://schemas.microsoft.com/office/drawing/2014/main" id="{7DA2A793-F257-4206-8D7C-E89D667F4226}"/>
                </a:ext>
              </a:extLst>
            </p:cNvPr>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F5C4C6A-6EEB-4BC9-8793-2044BE50579A}"/>
                </a:ext>
              </a:extLst>
            </p:cNvPr>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79E3C570-DE0C-4416-828C-53A973AF56F1}"/>
              </a:ext>
            </a:extLst>
          </p:cNvPr>
          <p:cNvSpPr/>
          <p:nvPr/>
        </p:nvSpPr>
        <p:spPr>
          <a:xfrm>
            <a:off x="0" y="577850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F47345E4-7F20-4C3D-B20F-1FE223125451}"/>
              </a:ext>
            </a:extLst>
          </p:cNvPr>
          <p:cNvSpPr/>
          <p:nvPr/>
        </p:nvSpPr>
        <p:spPr>
          <a:xfrm>
            <a:off x="0" y="0"/>
            <a:ext cx="12192000"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704994" y="2319155"/>
            <a:ext cx="10782013" cy="2219691"/>
          </a:xfrm>
          <a:prstGeom prst="rect">
            <a:avLst/>
          </a:prstGeom>
        </p:spPr>
        <p:txBody>
          <a:bodyPr rtlCol="0" anchor="ctr">
            <a:normAutofit/>
          </a:bodyPr>
          <a:lstStyle>
            <a:lvl1pPr algn="ctr" rtl="0">
              <a:defRPr sz="4400" cap="all" baseline="0">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Tree>
    <p:extLst>
      <p:ext uri="{BB962C8B-B14F-4D97-AF65-F5344CB8AC3E}">
        <p14:creationId xmlns:p14="http://schemas.microsoft.com/office/powerpoint/2010/main" val="392668966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04900" y="1600200"/>
            <a:ext cx="4914900" cy="4571999"/>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内容占位符 3"/>
          <p:cNvSpPr>
            <a:spLocks noGrp="1"/>
          </p:cNvSpPr>
          <p:nvPr>
            <p:ph sz="half" idx="2"/>
          </p:nvPr>
        </p:nvSpPr>
        <p:spPr>
          <a:xfrm>
            <a:off x="6172200" y="1600200"/>
            <a:ext cx="4914900" cy="4571999"/>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5" name="日期占位符 4">
            <a:extLst>
              <a:ext uri="{FF2B5EF4-FFF2-40B4-BE49-F238E27FC236}">
                <a16:creationId xmlns:a16="http://schemas.microsoft.com/office/drawing/2014/main" id="{BA160BB4-8698-4DCA-B032-4EA634022E96}"/>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a:latin typeface="微软雅黑" panose="020B0503020204020204" pitchFamily="34" charset="-122"/>
                <a:ea typeface="微软雅黑" panose="020B0503020204020204" pitchFamily="34" charset="-122"/>
              </a:defRPr>
            </a:lvl1pPr>
          </a:lstStyle>
          <a:p>
            <a:pPr>
              <a:defRPr/>
            </a:pPr>
            <a:r>
              <a:rPr lang="zh-CN" altLang="en-US"/>
              <a:t>​</a:t>
            </a:r>
            <a:fld id="{0EEB5E32-1EAD-45F3-8241-5D396ACC37A7}" type="datetime1">
              <a:rPr lang="en-US" altLang="zh-CN" smtClean="0"/>
              <a:pPr>
                <a:defRPr/>
              </a:pPr>
              <a:t>9/24/2022</a:t>
            </a:fld>
            <a:r>
              <a:rPr lang="zh-CN" altLang="en-US" dirty="0"/>
              <a:t>​</a:t>
            </a:r>
          </a:p>
        </p:txBody>
      </p:sp>
      <p:sp>
        <p:nvSpPr>
          <p:cNvPr id="6" name="页脚占位符 5">
            <a:extLst>
              <a:ext uri="{FF2B5EF4-FFF2-40B4-BE49-F238E27FC236}">
                <a16:creationId xmlns:a16="http://schemas.microsoft.com/office/drawing/2014/main" id="{63290B08-4D60-4EDA-8121-2B599669EC4C}"/>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a:extLst>
              <a:ext uri="{FF2B5EF4-FFF2-40B4-BE49-F238E27FC236}">
                <a16:creationId xmlns:a16="http://schemas.microsoft.com/office/drawing/2014/main" id="{FF84E56A-DCE5-4A1F-A75A-4063A0397ABC}"/>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56BB1540-D2E2-4D9C-88AE-1CC29FF01B9B}" type="slidenum">
              <a:rPr lang="en-US" altLang="zh-CN"/>
              <a:pPr>
                <a:defRPr/>
              </a:pPr>
              <a:t>‹#›</a:t>
            </a:fld>
            <a:endParaRPr lang="zh-CN" altLang="en-US" dirty="0"/>
          </a:p>
        </p:txBody>
      </p:sp>
    </p:spTree>
    <p:extLst>
      <p:ext uri="{BB962C8B-B14F-4D97-AF65-F5344CB8AC3E}">
        <p14:creationId xmlns:p14="http://schemas.microsoft.com/office/powerpoint/2010/main" val="160365199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04900" y="1600200"/>
            <a:ext cx="4919472" cy="823911"/>
          </a:xfrm>
        </p:spPr>
        <p:txBody>
          <a:bodyPr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zh-CN" altLang="en-US" noProof="0"/>
              <a:t>编辑母版文本样式</a:t>
            </a:r>
          </a:p>
        </p:txBody>
      </p:sp>
      <p:sp>
        <p:nvSpPr>
          <p:cNvPr id="4" name="内容占位符 3"/>
          <p:cNvSpPr>
            <a:spLocks noGrp="1"/>
          </p:cNvSpPr>
          <p:nvPr>
            <p:ph sz="half" idx="2"/>
          </p:nvPr>
        </p:nvSpPr>
        <p:spPr>
          <a:xfrm>
            <a:off x="1104900" y="2424112"/>
            <a:ext cx="4919472" cy="37480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5" name="文本占位符 4"/>
          <p:cNvSpPr>
            <a:spLocks noGrp="1"/>
          </p:cNvSpPr>
          <p:nvPr>
            <p:ph type="body" sz="quarter" idx="3"/>
          </p:nvPr>
        </p:nvSpPr>
        <p:spPr>
          <a:xfrm>
            <a:off x="6166110" y="1600200"/>
            <a:ext cx="4919472" cy="823911"/>
          </a:xfrm>
        </p:spPr>
        <p:txBody>
          <a:bodyPr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zh-CN" altLang="en-US" noProof="0"/>
              <a:t>编辑母版文本样式</a:t>
            </a:r>
          </a:p>
        </p:txBody>
      </p:sp>
      <p:sp>
        <p:nvSpPr>
          <p:cNvPr id="6" name="内容占位符 5"/>
          <p:cNvSpPr>
            <a:spLocks noGrp="1"/>
          </p:cNvSpPr>
          <p:nvPr>
            <p:ph sz="quarter" idx="4"/>
          </p:nvPr>
        </p:nvSpPr>
        <p:spPr>
          <a:xfrm>
            <a:off x="6166110" y="2424112"/>
            <a:ext cx="4919472" cy="37480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7" name="日期占位符 6">
            <a:extLst>
              <a:ext uri="{FF2B5EF4-FFF2-40B4-BE49-F238E27FC236}">
                <a16:creationId xmlns:a16="http://schemas.microsoft.com/office/drawing/2014/main" id="{9FC403A6-2E04-46BE-97E8-4993A4FA5ABB}"/>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smtClean="0">
                <a:latin typeface="微软雅黑" panose="020B0503020204020204" pitchFamily="34" charset="-122"/>
                <a:ea typeface="微软雅黑" panose="020B0503020204020204" pitchFamily="34" charset="-122"/>
              </a:defRPr>
            </a:lvl1pPr>
          </a:lstStyle>
          <a:p>
            <a:pPr>
              <a:defRPr/>
            </a:pPr>
            <a:fld id="{629FF192-88D5-4038-B72D-5977B01A63B7}" type="datetime1">
              <a:rPr lang="en-US" altLang="zh-CN"/>
              <a:pPr>
                <a:defRPr/>
              </a:pPr>
              <a:t>9/24/2022</a:t>
            </a:fld>
            <a:endParaRPr lang="zh-CN" altLang="en-US" dirty="0"/>
          </a:p>
        </p:txBody>
      </p:sp>
      <p:sp>
        <p:nvSpPr>
          <p:cNvPr id="8" name="页脚占位符 7">
            <a:extLst>
              <a:ext uri="{FF2B5EF4-FFF2-40B4-BE49-F238E27FC236}">
                <a16:creationId xmlns:a16="http://schemas.microsoft.com/office/drawing/2014/main" id="{FCCBE082-4921-4565-BB94-D76DD53FC703}"/>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9" name="灯片编号占位符 8">
            <a:extLst>
              <a:ext uri="{FF2B5EF4-FFF2-40B4-BE49-F238E27FC236}">
                <a16:creationId xmlns:a16="http://schemas.microsoft.com/office/drawing/2014/main" id="{7C646AA7-105F-4D49-B2BF-4302CE07ACCD}"/>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42AF2C36-E580-4EC1-A71D-5F5D700FB9E1}" type="slidenum">
              <a:rPr lang="en-US" altLang="zh-CN"/>
              <a:pPr>
                <a:defRPr/>
              </a:pPr>
              <a:t>‹#›</a:t>
            </a:fld>
            <a:endParaRPr lang="zh-CN" altLang="en-US" dirty="0"/>
          </a:p>
        </p:txBody>
      </p:sp>
    </p:spTree>
    <p:extLst>
      <p:ext uri="{BB962C8B-B14F-4D97-AF65-F5344CB8AC3E}">
        <p14:creationId xmlns:p14="http://schemas.microsoft.com/office/powerpoint/2010/main" val="182159247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p>
            <a:r>
              <a:rPr lang="zh-CN" altLang="en-US" noProof="0"/>
              <a:t>单击此处编辑母版标题样式</a:t>
            </a:r>
            <a:endParaRPr lang="zh-CN" altLang="en-US" noProof="0" dirty="0"/>
          </a:p>
        </p:txBody>
      </p:sp>
      <p:sp>
        <p:nvSpPr>
          <p:cNvPr id="3" name="灯片编号占位符 4">
            <a:extLst>
              <a:ext uri="{FF2B5EF4-FFF2-40B4-BE49-F238E27FC236}">
                <a16:creationId xmlns:a16="http://schemas.microsoft.com/office/drawing/2014/main" id="{7BE64A24-03D1-4EE2-ABE5-3F993B86CA46}"/>
              </a:ext>
            </a:extLst>
          </p:cNvPr>
          <p:cNvSpPr>
            <a:spLocks noGrp="1"/>
          </p:cNvSpPr>
          <p:nvPr>
            <p:ph type="sldNum" sz="quarter" idx="10"/>
          </p:nvPr>
        </p:nvSpPr>
        <p:spPr/>
        <p:txBody>
          <a:bodyPr/>
          <a:lstStyle>
            <a:lvl1pPr algn="r">
              <a:defRPr sz="1800" b="1" smtClean="0"/>
            </a:lvl1pPr>
          </a:lstStyle>
          <a:p>
            <a:pPr>
              <a:defRPr/>
            </a:pPr>
            <a:fld id="{B958358E-0CE9-4EEC-B3EB-F688CABC1F33}" type="slidenum">
              <a:rPr lang="en-US" altLang="zh-CN"/>
              <a:pPr>
                <a:defRPr/>
              </a:pPr>
              <a:t>‹#›</a:t>
            </a:fld>
            <a:endParaRPr lang="en-US" altLang="zh-CN" dirty="0"/>
          </a:p>
        </p:txBody>
      </p:sp>
    </p:spTree>
    <p:extLst>
      <p:ext uri="{BB962C8B-B14F-4D97-AF65-F5344CB8AC3E}">
        <p14:creationId xmlns:p14="http://schemas.microsoft.com/office/powerpoint/2010/main" val="145656508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lgn="l" rtl="0">
              <a:defRPr sz="3200"/>
            </a:lvl1pPr>
          </a:lstStyle>
          <a:p>
            <a:r>
              <a:rPr lang="zh-CN" altLang="en-US" noProof="0"/>
              <a:t>单击此处编辑母版标题样式</a:t>
            </a:r>
            <a:endParaRPr lang="zh-CN" altLang="en-US" noProof="0" dirty="0"/>
          </a:p>
        </p:txBody>
      </p:sp>
      <p:sp>
        <p:nvSpPr>
          <p:cNvPr id="3" name="内容占位符 2"/>
          <p:cNvSpPr>
            <a:spLocks noGrp="1"/>
          </p:cNvSpPr>
          <p:nvPr>
            <p:ph idx="1"/>
          </p:nvPr>
        </p:nvSpPr>
        <p:spPr>
          <a:xfrm>
            <a:off x="5641848" y="1600199"/>
            <a:ext cx="5445252" cy="4572001"/>
          </a:xfrm>
        </p:spPr>
        <p:txBody>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文本占位符 3"/>
          <p:cNvSpPr>
            <a:spLocks noGrp="1"/>
          </p:cNvSpPr>
          <p:nvPr>
            <p:ph type="body" sz="half" idx="2"/>
          </p:nvPr>
        </p:nvSpPr>
        <p:spPr>
          <a:xfrm>
            <a:off x="1104900" y="1600200"/>
            <a:ext cx="4384548" cy="4572000"/>
          </a:xfrm>
        </p:spPr>
        <p:txBody>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zh-CN" altLang="en-US" noProof="0"/>
              <a:t>编辑母版文本样式</a:t>
            </a:r>
          </a:p>
        </p:txBody>
      </p:sp>
      <p:sp>
        <p:nvSpPr>
          <p:cNvPr id="5" name="日期占位符 4">
            <a:extLst>
              <a:ext uri="{FF2B5EF4-FFF2-40B4-BE49-F238E27FC236}">
                <a16:creationId xmlns:a16="http://schemas.microsoft.com/office/drawing/2014/main" id="{1264F1D4-1A64-4F07-90B2-07F80C6E39A8}"/>
              </a:ext>
            </a:extLst>
          </p:cNvPr>
          <p:cNvSpPr>
            <a:spLocks noGrp="1"/>
          </p:cNvSpPr>
          <p:nvPr>
            <p:ph type="dt" sz="half" idx="10"/>
          </p:nvPr>
        </p:nvSpPr>
        <p:spPr>
          <a:xfrm>
            <a:off x="1104900" y="6356350"/>
            <a:ext cx="1828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fld id="{19D8F60F-EC80-4AEE-90BD-525E918B6399}" type="datetime1">
              <a:rPr lang="en-US" altLang="zh-CN"/>
              <a:pPr/>
              <a:t>9/24/2022</a:t>
            </a:fld>
            <a:endParaRPr lang="zh-CN" altLang="en-US"/>
          </a:p>
        </p:txBody>
      </p:sp>
      <p:sp>
        <p:nvSpPr>
          <p:cNvPr id="6" name="页脚占位符 5">
            <a:extLst>
              <a:ext uri="{FF2B5EF4-FFF2-40B4-BE49-F238E27FC236}">
                <a16:creationId xmlns:a16="http://schemas.microsoft.com/office/drawing/2014/main" id="{0A390804-8DB0-4DF4-B22F-7B0E43D6555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32A8D8FD-9C40-460F-A8AD-89D529BE74FF}"/>
              </a:ext>
            </a:extLst>
          </p:cNvPr>
          <p:cNvSpPr>
            <a:spLocks noGrp="1"/>
          </p:cNvSpPr>
          <p:nvPr>
            <p:ph type="sldNum" sz="quarter" idx="12"/>
          </p:nvPr>
        </p:nvSpPr>
        <p:spPr/>
        <p:txBody>
          <a:bodyPr/>
          <a:lstStyle>
            <a:lvl1pPr algn="r">
              <a:defRPr smtClean="0"/>
            </a:lvl1pPr>
          </a:lstStyle>
          <a:p>
            <a:pPr>
              <a:defRPr/>
            </a:pPr>
            <a:fld id="{6F19C638-8330-43CF-A786-978F036C2220}" type="slidenum">
              <a:rPr lang="en-US" altLang="zh-CN"/>
              <a:pPr>
                <a:defRPr/>
              </a:pPr>
              <a:t>‹#›</a:t>
            </a:fld>
            <a:endParaRPr lang="en-US" altLang="zh-CN" dirty="0"/>
          </a:p>
        </p:txBody>
      </p:sp>
    </p:spTree>
    <p:extLst>
      <p:ext uri="{BB962C8B-B14F-4D97-AF65-F5344CB8AC3E}">
        <p14:creationId xmlns:p14="http://schemas.microsoft.com/office/powerpoint/2010/main" val="227799090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2" cy="1096962"/>
          </a:xfrm>
          <a:prstGeom prst="rect">
            <a:avLst/>
          </a:prstGeom>
        </p:spPr>
        <p:txBody>
          <a:bodyPr rtlCol="0"/>
          <a:lstStyle>
            <a:lvl1pPr algn="l" rtl="0">
              <a:defRPr sz="3200">
                <a:latin typeface="微软雅黑" panose="020B0503020204020204" pitchFamily="34" charset="-122"/>
                <a:ea typeface="微软雅黑" panose="020B0503020204020204" pitchFamily="34" charset="-122"/>
              </a:defRPr>
            </a:lvl1pPr>
          </a:lstStyle>
          <a:p>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lv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104900" y="1600200"/>
            <a:ext cx="3396996" cy="4572000"/>
          </a:xfrm>
        </p:spPr>
        <p:txBody>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zh-CN" altLang="en-US" noProof="0"/>
              <a:t>编辑母版文本样式</a:t>
            </a:r>
          </a:p>
        </p:txBody>
      </p:sp>
      <p:sp>
        <p:nvSpPr>
          <p:cNvPr id="5" name="日期占位符 4">
            <a:extLst>
              <a:ext uri="{FF2B5EF4-FFF2-40B4-BE49-F238E27FC236}">
                <a16:creationId xmlns:a16="http://schemas.microsoft.com/office/drawing/2014/main" id="{6B662D80-55B7-4E3C-AF8F-4E4E11C6E40A}"/>
              </a:ext>
            </a:extLst>
          </p:cNvPr>
          <p:cNvSpPr>
            <a:spLocks noGrp="1"/>
          </p:cNvSpPr>
          <p:nvPr>
            <p:ph type="dt" sz="half" idx="10"/>
          </p:nvPr>
        </p:nvSpPr>
        <p:spPr>
          <a:xfrm>
            <a:off x="1104900" y="6356350"/>
            <a:ext cx="1828800" cy="365125"/>
          </a:xfrm>
          <a:prstGeom prst="rect">
            <a:avLst/>
          </a:prstGeom>
        </p:spPr>
        <p:txBody>
          <a:bodyPr rtlCol="0"/>
          <a:lstStyle>
            <a:lvl1pPr eaLnBrk="1" fontAlgn="auto" hangingPunct="1">
              <a:spcBef>
                <a:spcPts val="0"/>
              </a:spcBef>
              <a:spcAft>
                <a:spcPts val="0"/>
              </a:spcAft>
              <a:defRPr smtClean="0">
                <a:latin typeface="微软雅黑" panose="020B0503020204020204" pitchFamily="34" charset="-122"/>
                <a:ea typeface="微软雅黑" panose="020B0503020204020204" pitchFamily="34" charset="-122"/>
              </a:defRPr>
            </a:lvl1pPr>
          </a:lstStyle>
          <a:p>
            <a:pPr>
              <a:defRPr/>
            </a:pPr>
            <a:fld id="{065553A0-293F-44C8-9DD6-980C0FE4F296}" type="datetime1">
              <a:rPr lang="en-US" altLang="zh-CN"/>
              <a:pPr>
                <a:defRPr/>
              </a:pPr>
              <a:t>9/24/2022</a:t>
            </a:fld>
            <a:r>
              <a:rPr lang="zh-CN" altLang="en-US" dirty="0"/>
              <a:t>​</a:t>
            </a:r>
          </a:p>
        </p:txBody>
      </p:sp>
      <p:sp>
        <p:nvSpPr>
          <p:cNvPr id="6" name="页脚占位符 5">
            <a:extLst>
              <a:ext uri="{FF2B5EF4-FFF2-40B4-BE49-F238E27FC236}">
                <a16:creationId xmlns:a16="http://schemas.microsoft.com/office/drawing/2014/main" id="{99CA637F-2BE8-440B-9652-3BD7F2BBAB4D}"/>
              </a:ext>
            </a:extLst>
          </p:cNvPr>
          <p:cNvSpPr>
            <a:spLocks noGrp="1"/>
          </p:cNvSpPr>
          <p:nvPr>
            <p:ph type="ftr" sz="quarter" idx="11"/>
          </p:nvPr>
        </p:nvSpPr>
        <p:spPr/>
        <p:txBody>
          <a:bodyPr/>
          <a:lstStyle>
            <a:lvl1pPr>
              <a:defRPr dirty="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a:extLst>
              <a:ext uri="{FF2B5EF4-FFF2-40B4-BE49-F238E27FC236}">
                <a16:creationId xmlns:a16="http://schemas.microsoft.com/office/drawing/2014/main" id="{E5F30169-687A-4B52-99AA-D11E63E492FA}"/>
              </a:ext>
            </a:extLst>
          </p:cNvPr>
          <p:cNvSpPr>
            <a:spLocks noGrp="1"/>
          </p:cNvSpPr>
          <p:nvPr>
            <p:ph type="sldNum" sz="quarter" idx="12"/>
          </p:nvPr>
        </p:nvSpPr>
        <p:spPr/>
        <p:txBody>
          <a:bodyPr/>
          <a:lstStyle>
            <a:lvl1pPr algn="r">
              <a:defRPr smtClean="0">
                <a:latin typeface="微软雅黑" panose="020B0503020204020204" pitchFamily="34" charset="-122"/>
                <a:ea typeface="微软雅黑" panose="020B0503020204020204" pitchFamily="34" charset="-122"/>
              </a:defRPr>
            </a:lvl1pPr>
          </a:lstStyle>
          <a:p>
            <a:pPr>
              <a:defRPr/>
            </a:pPr>
            <a:fld id="{B7686533-5085-49CD-84C5-02730EC0AE39}" type="slidenum">
              <a:rPr lang="en-US" altLang="zh-CN"/>
              <a:pPr>
                <a:defRPr/>
              </a:pPr>
              <a:t>‹#›</a:t>
            </a:fld>
            <a:endParaRPr lang="zh-CN" altLang="en-US" dirty="0"/>
          </a:p>
        </p:txBody>
      </p:sp>
    </p:spTree>
    <p:extLst>
      <p:ext uri="{BB962C8B-B14F-4D97-AF65-F5344CB8AC3E}">
        <p14:creationId xmlns:p14="http://schemas.microsoft.com/office/powerpoint/2010/main" val="48498101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垂直排列标题与文本">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6A723ACC-3433-4911-9CC0-8BF21E591ED5}"/>
              </a:ext>
            </a:extLst>
          </p:cNvPr>
          <p:cNvSpPr>
            <a:spLocks noGrp="1"/>
          </p:cNvSpPr>
          <p:nvPr>
            <p:ph type="sldNum" sz="quarter" idx="10"/>
          </p:nvPr>
        </p:nvSpPr>
        <p:spPr/>
        <p:txBody>
          <a:bodyPr/>
          <a:lstStyle>
            <a:lvl1pPr algn="r">
              <a:defRPr smtClean="0"/>
            </a:lvl1pPr>
          </a:lstStyle>
          <a:p>
            <a:pPr>
              <a:defRPr/>
            </a:pPr>
            <a:fld id="{52A84EC4-4EBA-4DF6-A675-C66C262CDDC6}" type="slidenum">
              <a:rPr lang="en-US" altLang="zh-CN"/>
              <a:pPr>
                <a:defRPr/>
              </a:pPr>
              <a:t>‹#›</a:t>
            </a:fld>
            <a:endParaRPr lang="en-US" altLang="zh-CN" dirty="0"/>
          </a:p>
        </p:txBody>
      </p:sp>
    </p:spTree>
    <p:extLst>
      <p:ext uri="{BB962C8B-B14F-4D97-AF65-F5344CB8AC3E}">
        <p14:creationId xmlns:p14="http://schemas.microsoft.com/office/powerpoint/2010/main" val="417569029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769A67FC-4D82-4A9D-8527-238D27443B2E}"/>
              </a:ext>
            </a:extLst>
          </p:cNvPr>
          <p:cNvSpPr>
            <a:spLocks noGrp="1" noChangeArrowheads="1"/>
          </p:cNvSpPr>
          <p:nvPr>
            <p:ph type="title"/>
          </p:nvPr>
        </p:nvSpPr>
        <p:spPr bwMode="auto">
          <a:xfrm>
            <a:off x="1104900"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p>
            <a:pPr lvl="0"/>
            <a:r>
              <a:rPr lang="zh-CN" altLang="en-US"/>
              <a:t>单击此处编辑母版标题样式</a:t>
            </a:r>
          </a:p>
        </p:txBody>
      </p:sp>
      <p:sp>
        <p:nvSpPr>
          <p:cNvPr id="3" name="文本占位符 2">
            <a:extLst>
              <a:ext uri="{FF2B5EF4-FFF2-40B4-BE49-F238E27FC236}">
                <a16:creationId xmlns:a16="http://schemas.microsoft.com/office/drawing/2014/main" id="{46F61068-A008-401E-B276-5F65F8ACA36B}"/>
              </a:ext>
            </a:extLst>
          </p:cNvPr>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a:p>
            <a:pPr lvl="5"/>
            <a:r>
              <a:rPr lang="zh-CN" altLang="en-US" noProof="0" dirty="0"/>
              <a:t>第六级</a:t>
            </a:r>
          </a:p>
          <a:p>
            <a:pPr lvl="6"/>
            <a:r>
              <a:rPr lang="zh-CN" altLang="en-US" noProof="0" dirty="0"/>
              <a:t>第七级</a:t>
            </a:r>
          </a:p>
          <a:p>
            <a:pPr lvl="7"/>
            <a:r>
              <a:rPr lang="zh-CN" altLang="en-US" noProof="0" dirty="0"/>
              <a:t>第八级</a:t>
            </a:r>
          </a:p>
          <a:p>
            <a:pPr lvl="8"/>
            <a:r>
              <a:rPr lang="zh-CN" altLang="en-US" noProof="0" dirty="0"/>
              <a:t>第九级</a:t>
            </a:r>
          </a:p>
        </p:txBody>
      </p:sp>
      <p:sp>
        <p:nvSpPr>
          <p:cNvPr id="5" name="页脚占位符 4">
            <a:extLst>
              <a:ext uri="{FF2B5EF4-FFF2-40B4-BE49-F238E27FC236}">
                <a16:creationId xmlns:a16="http://schemas.microsoft.com/office/drawing/2014/main" id="{2D277A22-C957-46B1-ADE0-FF570BD7E7D6}"/>
              </a:ext>
            </a:extLst>
          </p:cNvPr>
          <p:cNvSpPr>
            <a:spLocks noGrp="1"/>
          </p:cNvSpPr>
          <p:nvPr>
            <p:ph type="ftr" sz="quarter" idx="3"/>
          </p:nvPr>
        </p:nvSpPr>
        <p:spPr>
          <a:xfrm>
            <a:off x="2933700" y="6356350"/>
            <a:ext cx="6324600" cy="365125"/>
          </a:xfrm>
          <a:prstGeom prst="rect">
            <a:avLst/>
          </a:prstGeom>
        </p:spPr>
        <p:txBody>
          <a:bodyPr vert="horz" lIns="0" tIns="45720" rIns="0" bIns="45720" rtlCol="0" anchor="ctr"/>
          <a:lstStyle>
            <a:lvl1pPr algn="ctr" rtl="0" eaLnBrk="1" fontAlgn="auto" hangingPunct="1">
              <a:spcBef>
                <a:spcPts val="0"/>
              </a:spcBef>
              <a:spcAft>
                <a:spcPts val="0"/>
              </a:spcAft>
              <a:defRPr sz="1200" dirty="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幻灯片编号占位符 5">
            <a:extLst>
              <a:ext uri="{FF2B5EF4-FFF2-40B4-BE49-F238E27FC236}">
                <a16:creationId xmlns:a16="http://schemas.microsoft.com/office/drawing/2014/main" id="{D441CEE8-2EDE-4A90-B6AC-5AA678D044E7}"/>
              </a:ext>
            </a:extLst>
          </p:cNvPr>
          <p:cNvSpPr>
            <a:spLocks noGrp="1"/>
          </p:cNvSpPr>
          <p:nvPr>
            <p:ph type="sldNum" sz="quarter" idx="4"/>
          </p:nvPr>
        </p:nvSpPr>
        <p:spPr>
          <a:xfrm>
            <a:off x="9256713" y="6356350"/>
            <a:ext cx="1828800" cy="365125"/>
          </a:xfrm>
          <a:prstGeom prst="rect">
            <a:avLst/>
          </a:prstGeom>
        </p:spPr>
        <p:txBody>
          <a:bodyPr vert="horz" lIns="0" tIns="45720" rIns="0" bIns="45720" rtlCol="0" anchor="ctr"/>
          <a:lstStyle>
            <a:lvl1pPr algn="r" rtl="0" eaLnBrk="1" fontAlgn="auto" hangingPunct="1">
              <a:spcBef>
                <a:spcPts val="0"/>
              </a:spcBef>
              <a:spcAft>
                <a:spcPts val="0"/>
              </a:spcAft>
              <a:defRPr sz="1200" smtClean="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defRPr/>
            </a:pPr>
            <a:fld id="{8787794A-9009-4F16-8179-38AC3A9315E1}" type="slidenum">
              <a:rPr lang="en-US" altLang="zh-CN"/>
              <a:pPr>
                <a:defRPr/>
              </a:pPr>
              <a:t>‹#›</a:t>
            </a:fld>
            <a:endParaRPr lang="zh-CN" altLang="en-US" dirty="0"/>
          </a:p>
        </p:txBody>
      </p:sp>
      <p:grpSp>
        <p:nvGrpSpPr>
          <p:cNvPr id="1030" name="组 14">
            <a:extLst>
              <a:ext uri="{FF2B5EF4-FFF2-40B4-BE49-F238E27FC236}">
                <a16:creationId xmlns:a16="http://schemas.microsoft.com/office/drawing/2014/main" id="{7D964B49-06A2-404F-BB2F-D52B3995B8D5}"/>
              </a:ext>
            </a:extLst>
          </p:cNvPr>
          <p:cNvGrpSpPr>
            <a:grpSpLocks/>
          </p:cNvGrpSpPr>
          <p:nvPr/>
        </p:nvGrpSpPr>
        <p:grpSpPr bwMode="auto">
          <a:xfrm>
            <a:off x="1103313" y="1219200"/>
            <a:ext cx="9985375" cy="84138"/>
            <a:chOff x="1073150" y="1219201"/>
            <a:chExt cx="10058400" cy="63125"/>
          </a:xfrm>
        </p:grpSpPr>
        <p:cxnSp>
          <p:nvCxnSpPr>
            <p:cNvPr id="13" name="直接连接符​​ 12">
              <a:extLst>
                <a:ext uri="{FF2B5EF4-FFF2-40B4-BE49-F238E27FC236}">
                  <a16:creationId xmlns:a16="http://schemas.microsoft.com/office/drawing/2014/main" id="{3C57C464-8CD7-4369-94B0-224B9F10DEF5}"/>
                </a:ext>
              </a:extLst>
            </p:cNvPr>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CF785C-44B4-4358-BD82-924A33C6BB6F}"/>
                </a:ext>
              </a:extLst>
            </p:cNvPr>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spd="med">
    <p:fade/>
  </p:transition>
  <p:hf hdr="0" ftr="0" dt="0"/>
  <p:txStyles>
    <p:title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p:titleStyle>
    <p:bodyStyle>
      <a:lvl1pPr marL="269875" indent="-269875" algn="l" rtl="0" eaLnBrk="1" fontAlgn="base" hangingPunct="1">
        <a:lnSpc>
          <a:spcPct val="90000"/>
        </a:lnSpc>
        <a:spcBef>
          <a:spcPts val="1800"/>
        </a:spcBef>
        <a:spcAft>
          <a:spcPct val="0"/>
        </a:spcAft>
        <a:buFont typeface="Wingdings" panose="05000000000000000000" pitchFamily="2" charset="2"/>
        <a:buChar char="n"/>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oleObject" Target="../embeddings/oleObject9.bin"/><Relationship Id="rId18" Type="http://schemas.openxmlformats.org/officeDocument/2006/relationships/image" Target="../media/image78.emf"/><Relationship Id="rId26" Type="http://schemas.openxmlformats.org/officeDocument/2006/relationships/image" Target="../media/image82.wmf"/><Relationship Id="rId3" Type="http://schemas.openxmlformats.org/officeDocument/2006/relationships/oleObject" Target="../embeddings/oleObject4.bin"/><Relationship Id="rId21" Type="http://schemas.openxmlformats.org/officeDocument/2006/relationships/oleObject" Target="../embeddings/oleObject13.bin"/><Relationship Id="rId7" Type="http://schemas.openxmlformats.org/officeDocument/2006/relationships/oleObject" Target="../embeddings/oleObject6.bin"/><Relationship Id="rId12" Type="http://schemas.openxmlformats.org/officeDocument/2006/relationships/image" Target="../media/image75.wmf"/><Relationship Id="rId17" Type="http://schemas.openxmlformats.org/officeDocument/2006/relationships/oleObject" Target="../embeddings/oleObject11.bin"/><Relationship Id="rId25" Type="http://schemas.openxmlformats.org/officeDocument/2006/relationships/oleObject" Target="../embeddings/oleObject15.bin"/><Relationship Id="rId2" Type="http://schemas.openxmlformats.org/officeDocument/2006/relationships/slideLayout" Target="../slideLayouts/slideLayout1.xml"/><Relationship Id="rId16" Type="http://schemas.openxmlformats.org/officeDocument/2006/relationships/image" Target="../media/image77.wmf"/><Relationship Id="rId20" Type="http://schemas.openxmlformats.org/officeDocument/2006/relationships/image" Target="../media/image79.emf"/><Relationship Id="rId1" Type="http://schemas.openxmlformats.org/officeDocument/2006/relationships/vmlDrawing" Target="../drawings/vmlDrawing2.vml"/><Relationship Id="rId6" Type="http://schemas.openxmlformats.org/officeDocument/2006/relationships/image" Target="../media/image72.wmf"/><Relationship Id="rId11" Type="http://schemas.openxmlformats.org/officeDocument/2006/relationships/oleObject" Target="../embeddings/oleObject8.bin"/><Relationship Id="rId24" Type="http://schemas.openxmlformats.org/officeDocument/2006/relationships/image" Target="../media/image81.wmf"/><Relationship Id="rId5" Type="http://schemas.openxmlformats.org/officeDocument/2006/relationships/oleObject" Target="../embeddings/oleObject5.bin"/><Relationship Id="rId15" Type="http://schemas.openxmlformats.org/officeDocument/2006/relationships/oleObject" Target="../embeddings/oleObject10.bin"/><Relationship Id="rId23" Type="http://schemas.openxmlformats.org/officeDocument/2006/relationships/oleObject" Target="../embeddings/oleObject14.bin"/><Relationship Id="rId10" Type="http://schemas.openxmlformats.org/officeDocument/2006/relationships/image" Target="../media/image74.wmf"/><Relationship Id="rId19" Type="http://schemas.openxmlformats.org/officeDocument/2006/relationships/oleObject" Target="../embeddings/oleObject12.bin"/><Relationship Id="rId4" Type="http://schemas.openxmlformats.org/officeDocument/2006/relationships/image" Target="../media/image71.emf"/><Relationship Id="rId9" Type="http://schemas.openxmlformats.org/officeDocument/2006/relationships/oleObject" Target="../embeddings/oleObject7.bin"/><Relationship Id="rId14" Type="http://schemas.openxmlformats.org/officeDocument/2006/relationships/image" Target="../media/image76.wmf"/><Relationship Id="rId22" Type="http://schemas.openxmlformats.org/officeDocument/2006/relationships/image" Target="../media/image80.emf"/></Relationships>
</file>

<file path=ppt/slides/_rels/slide102.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21.bin"/><Relationship Id="rId18" Type="http://schemas.openxmlformats.org/officeDocument/2006/relationships/image" Target="../media/image89.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87.wmf"/><Relationship Id="rId17" Type="http://schemas.openxmlformats.org/officeDocument/2006/relationships/oleObject" Target="../embeddings/oleObject23.bin"/><Relationship Id="rId2" Type="http://schemas.openxmlformats.org/officeDocument/2006/relationships/slideLayout" Target="../slideLayouts/slideLayout1.xml"/><Relationship Id="rId16" Type="http://schemas.openxmlformats.org/officeDocument/2006/relationships/image" Target="../media/image88.wmf"/><Relationship Id="rId1" Type="http://schemas.openxmlformats.org/officeDocument/2006/relationships/vmlDrawing" Target="../drawings/vmlDrawing3.vml"/><Relationship Id="rId6" Type="http://schemas.openxmlformats.org/officeDocument/2006/relationships/image" Target="../media/image84.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oleObject" Target="../embeddings/oleObject22.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19.bin"/><Relationship Id="rId14" Type="http://schemas.openxmlformats.org/officeDocument/2006/relationships/image" Target="../media/image82.wmf"/></Relationships>
</file>

<file path=ppt/slides/_rels/slide103.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84.wmf"/><Relationship Id="rId11" Type="http://schemas.openxmlformats.org/officeDocument/2006/relationships/image" Target="../media/image90.png"/><Relationship Id="rId5" Type="http://schemas.openxmlformats.org/officeDocument/2006/relationships/oleObject" Target="../embeddings/oleObject25.bin"/><Relationship Id="rId10" Type="http://schemas.openxmlformats.org/officeDocument/2006/relationships/image" Target="../media/image82.wmf"/><Relationship Id="rId4" Type="http://schemas.openxmlformats.org/officeDocument/2006/relationships/image" Target="../media/image83.wmf"/><Relationship Id="rId9" Type="http://schemas.openxmlformats.org/officeDocument/2006/relationships/oleObject" Target="../embeddings/oleObject27.bin"/></Relationships>
</file>

<file path=ppt/slides/_rels/slide104.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87.wmf"/><Relationship Id="rId5" Type="http://schemas.openxmlformats.org/officeDocument/2006/relationships/oleObject" Target="../embeddings/oleObject29.bin"/><Relationship Id="rId4" Type="http://schemas.openxmlformats.org/officeDocument/2006/relationships/image" Target="../media/image86.wmf"/></Relationships>
</file>

<file path=ppt/slides/_rels/slide105.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86.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92.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34.bin"/></Relationships>
</file>

<file path=ppt/slides/_rels/slide106.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95.wmf"/><Relationship Id="rId5" Type="http://schemas.openxmlformats.org/officeDocument/2006/relationships/oleObject" Target="../embeddings/oleObject37.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39.bin"/></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102.wmf"/><Relationship Id="rId3" Type="http://schemas.openxmlformats.org/officeDocument/2006/relationships/image" Target="../media/image103.png"/><Relationship Id="rId7" Type="http://schemas.openxmlformats.org/officeDocument/2006/relationships/image" Target="../media/image99.wmf"/><Relationship Id="rId12" Type="http://schemas.openxmlformats.org/officeDocument/2006/relationships/oleObject" Target="../embeddings/oleObject44.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41.bin"/><Relationship Id="rId11" Type="http://schemas.openxmlformats.org/officeDocument/2006/relationships/image" Target="../media/image101.wmf"/><Relationship Id="rId5" Type="http://schemas.openxmlformats.org/officeDocument/2006/relationships/image" Target="../media/image98.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100.wmf"/></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108.wmf"/><Relationship Id="rId18" Type="http://schemas.openxmlformats.org/officeDocument/2006/relationships/oleObject" Target="../embeddings/oleObject52.bin"/><Relationship Id="rId3" Type="http://schemas.openxmlformats.org/officeDocument/2006/relationships/image" Target="../media/image103.png"/><Relationship Id="rId21" Type="http://schemas.openxmlformats.org/officeDocument/2006/relationships/image" Target="../media/image112.wmf"/><Relationship Id="rId7" Type="http://schemas.openxmlformats.org/officeDocument/2006/relationships/image" Target="../media/image105.wmf"/><Relationship Id="rId12" Type="http://schemas.openxmlformats.org/officeDocument/2006/relationships/oleObject" Target="../embeddings/oleObject49.bin"/><Relationship Id="rId17" Type="http://schemas.openxmlformats.org/officeDocument/2006/relationships/image" Target="../media/image110.wmf"/><Relationship Id="rId2" Type="http://schemas.openxmlformats.org/officeDocument/2006/relationships/slideLayout" Target="../slideLayouts/slideLayout1.xml"/><Relationship Id="rId16" Type="http://schemas.openxmlformats.org/officeDocument/2006/relationships/oleObject" Target="../embeddings/oleObject51.bin"/><Relationship Id="rId20" Type="http://schemas.openxmlformats.org/officeDocument/2006/relationships/oleObject" Target="../embeddings/oleObject53.bin"/><Relationship Id="rId1" Type="http://schemas.openxmlformats.org/officeDocument/2006/relationships/vmlDrawing" Target="../drawings/vmlDrawing9.vml"/><Relationship Id="rId6" Type="http://schemas.openxmlformats.org/officeDocument/2006/relationships/oleObject" Target="../embeddings/oleObject46.bin"/><Relationship Id="rId11" Type="http://schemas.openxmlformats.org/officeDocument/2006/relationships/image" Target="../media/image107.wmf"/><Relationship Id="rId5" Type="http://schemas.openxmlformats.org/officeDocument/2006/relationships/image" Target="../media/image104.wmf"/><Relationship Id="rId15" Type="http://schemas.openxmlformats.org/officeDocument/2006/relationships/image" Target="../media/image109.wmf"/><Relationship Id="rId23" Type="http://schemas.openxmlformats.org/officeDocument/2006/relationships/image" Target="../media/image113.wmf"/><Relationship Id="rId10" Type="http://schemas.openxmlformats.org/officeDocument/2006/relationships/oleObject" Target="../embeddings/oleObject48.bin"/><Relationship Id="rId19" Type="http://schemas.openxmlformats.org/officeDocument/2006/relationships/image" Target="../media/image111.wmf"/><Relationship Id="rId4" Type="http://schemas.openxmlformats.org/officeDocument/2006/relationships/oleObject" Target="../embeddings/oleObject45.bin"/><Relationship Id="rId9" Type="http://schemas.openxmlformats.org/officeDocument/2006/relationships/image" Target="../media/image106.wmf"/><Relationship Id="rId14" Type="http://schemas.openxmlformats.org/officeDocument/2006/relationships/oleObject" Target="../embeddings/oleObject50.bin"/><Relationship Id="rId22" Type="http://schemas.openxmlformats.org/officeDocument/2006/relationships/oleObject" Target="../embeddings/oleObject54.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118.wmf"/><Relationship Id="rId3" Type="http://schemas.openxmlformats.org/officeDocument/2006/relationships/image" Target="../media/image103.png"/><Relationship Id="rId7" Type="http://schemas.openxmlformats.org/officeDocument/2006/relationships/image" Target="../media/image115.wmf"/><Relationship Id="rId12" Type="http://schemas.openxmlformats.org/officeDocument/2006/relationships/oleObject" Target="../embeddings/oleObject59.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56.bin"/><Relationship Id="rId11" Type="http://schemas.openxmlformats.org/officeDocument/2006/relationships/image" Target="../media/image117.wmf"/><Relationship Id="rId5" Type="http://schemas.openxmlformats.org/officeDocument/2006/relationships/image" Target="../media/image114.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116.wmf"/></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124.emf"/></Relationships>
</file>

<file path=ppt/slides/_rels/slide1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oleObject" Target="../embeddings/oleObject66.bin"/><Relationship Id="rId18" Type="http://schemas.openxmlformats.org/officeDocument/2006/relationships/oleObject" Target="../embeddings/oleObject69.bin"/><Relationship Id="rId3" Type="http://schemas.openxmlformats.org/officeDocument/2006/relationships/image" Target="../media/image139.png"/><Relationship Id="rId21" Type="http://schemas.openxmlformats.org/officeDocument/2006/relationships/image" Target="../media/image138.wmf"/><Relationship Id="rId7" Type="http://schemas.openxmlformats.org/officeDocument/2006/relationships/image" Target="../media/image132.emf"/><Relationship Id="rId12" Type="http://schemas.openxmlformats.org/officeDocument/2006/relationships/oleObject" Target="../embeddings/oleObject65.bin"/><Relationship Id="rId17" Type="http://schemas.openxmlformats.org/officeDocument/2006/relationships/image" Target="../media/image136.wmf"/><Relationship Id="rId2" Type="http://schemas.openxmlformats.org/officeDocument/2006/relationships/slideLayout" Target="../slideLayouts/slideLayout1.xml"/><Relationship Id="rId16" Type="http://schemas.openxmlformats.org/officeDocument/2006/relationships/oleObject" Target="../embeddings/oleObject68.bin"/><Relationship Id="rId20" Type="http://schemas.openxmlformats.org/officeDocument/2006/relationships/oleObject" Target="../embeddings/oleObject70.bin"/><Relationship Id="rId1" Type="http://schemas.openxmlformats.org/officeDocument/2006/relationships/vmlDrawing" Target="../drawings/vmlDrawing12.vml"/><Relationship Id="rId6" Type="http://schemas.openxmlformats.org/officeDocument/2006/relationships/oleObject" Target="../embeddings/oleObject62.bin"/><Relationship Id="rId11" Type="http://schemas.openxmlformats.org/officeDocument/2006/relationships/image" Target="../media/image134.wmf"/><Relationship Id="rId5" Type="http://schemas.openxmlformats.org/officeDocument/2006/relationships/image" Target="../media/image131.emf"/><Relationship Id="rId15" Type="http://schemas.openxmlformats.org/officeDocument/2006/relationships/image" Target="../media/image135.wmf"/><Relationship Id="rId10" Type="http://schemas.openxmlformats.org/officeDocument/2006/relationships/oleObject" Target="../embeddings/oleObject64.bin"/><Relationship Id="rId19" Type="http://schemas.openxmlformats.org/officeDocument/2006/relationships/image" Target="../media/image137.wmf"/><Relationship Id="rId4" Type="http://schemas.openxmlformats.org/officeDocument/2006/relationships/oleObject" Target="../embeddings/oleObject61.bin"/><Relationship Id="rId9" Type="http://schemas.openxmlformats.org/officeDocument/2006/relationships/image" Target="../media/image133.wmf"/><Relationship Id="rId14" Type="http://schemas.openxmlformats.org/officeDocument/2006/relationships/oleObject" Target="../embeddings/oleObject67.bin"/></Relationships>
</file>

<file path=ppt/slides/_rels/slide121.xml.rels><?xml version="1.0" encoding="UTF-8" standalone="yes"?>
<Relationships xmlns="http://schemas.openxmlformats.org/package/2006/relationships"><Relationship Id="rId8" Type="http://schemas.openxmlformats.org/officeDocument/2006/relationships/image" Target="../media/image142.emf"/><Relationship Id="rId13" Type="http://schemas.openxmlformats.org/officeDocument/2006/relationships/oleObject" Target="../embeddings/oleObject76.bin"/><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144.wmf"/><Relationship Id="rId2" Type="http://schemas.openxmlformats.org/officeDocument/2006/relationships/slideLayout" Target="../slideLayouts/slideLayout1.xml"/><Relationship Id="rId16" Type="http://schemas.openxmlformats.org/officeDocument/2006/relationships/image" Target="../media/image146.wmf"/><Relationship Id="rId1" Type="http://schemas.openxmlformats.org/officeDocument/2006/relationships/vmlDrawing" Target="../drawings/vmlDrawing13.vml"/><Relationship Id="rId6" Type="http://schemas.openxmlformats.org/officeDocument/2006/relationships/image" Target="../media/image141.w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143.emf"/><Relationship Id="rId4" Type="http://schemas.openxmlformats.org/officeDocument/2006/relationships/image" Target="../media/image140.wmf"/><Relationship Id="rId9" Type="http://schemas.openxmlformats.org/officeDocument/2006/relationships/oleObject" Target="../embeddings/oleObject74.bin"/><Relationship Id="rId14" Type="http://schemas.openxmlformats.org/officeDocument/2006/relationships/image" Target="../media/image145.wmf"/></Relationships>
</file>

<file path=ppt/slides/_rels/slide12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1.gif"/><Relationship Id="rId5" Type="http://schemas.openxmlformats.org/officeDocument/2006/relationships/image" Target="../media/image8.png"/><Relationship Id="rId4" Type="http://schemas.openxmlformats.org/officeDocument/2006/relationships/image" Target="../media/image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3.gif"/><Relationship Id="rId5" Type="http://schemas.openxmlformats.org/officeDocument/2006/relationships/image" Target="../media/image8.png"/><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6.gif"/><Relationship Id="rId5" Type="http://schemas.openxmlformats.org/officeDocument/2006/relationships/image" Target="../media/image8.png"/><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7.gif"/><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8.gif"/><Relationship Id="rId5" Type="http://schemas.openxmlformats.org/officeDocument/2006/relationships/image" Target="../media/image8.png"/><Relationship Id="rId4" Type="http://schemas.openxmlformats.org/officeDocument/2006/relationships/image" Target="../media/image7.png"/></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9.gif"/><Relationship Id="rId5" Type="http://schemas.openxmlformats.org/officeDocument/2006/relationships/image" Target="../media/image8.png"/><Relationship Id="rId4" Type="http://schemas.openxmlformats.org/officeDocument/2006/relationships/image" Target="../media/image7.png"/></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0.gif"/><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dragover(idname3,idname3drag)"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8.png"/><Relationship Id="rId4" Type="http://schemas.openxmlformats.org/officeDocument/2006/relationships/image" Target="../media/image7.png"/></Relationships>
</file>

<file path=ppt/slides/_rels/slide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2.tiff"/><Relationship Id="rId5" Type="http://schemas.openxmlformats.org/officeDocument/2006/relationships/image" Target="../media/image8.png"/><Relationship Id="rId4" Type="http://schemas.openxmlformats.org/officeDocument/2006/relationships/image" Target="../media/image7.png"/></Relationships>
</file>

<file path=ppt/slides/_rels/slide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165.wmf"/><Relationship Id="rId5" Type="http://schemas.openxmlformats.org/officeDocument/2006/relationships/oleObject" Target="../embeddings/oleObject79.bin"/><Relationship Id="rId4" Type="http://schemas.openxmlformats.org/officeDocument/2006/relationships/image" Target="../media/image164.w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1.xml"/><Relationship Id="rId1" Type="http://schemas.openxmlformats.org/officeDocument/2006/relationships/vmlDrawing" Target="../drawings/vmlDrawing15.vml"/><Relationship Id="rId4" Type="http://schemas.openxmlformats.org/officeDocument/2006/relationships/image" Target="../media/image166.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8" Type="http://schemas.openxmlformats.org/officeDocument/2006/relationships/image" Target="../media/image173.jpeg"/><Relationship Id="rId3" Type="http://schemas.openxmlformats.org/officeDocument/2006/relationships/image" Target="../media/image168.jpeg"/><Relationship Id="rId7" Type="http://schemas.openxmlformats.org/officeDocument/2006/relationships/image" Target="../media/image172.jpeg"/><Relationship Id="rId2"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71.jpeg"/><Relationship Id="rId5" Type="http://schemas.openxmlformats.org/officeDocument/2006/relationships/image" Target="../media/image170.jpeg"/><Relationship Id="rId4" Type="http://schemas.openxmlformats.org/officeDocument/2006/relationships/image" Target="../media/image169.jpeg"/><Relationship Id="rId9" Type="http://schemas.openxmlformats.org/officeDocument/2006/relationships/image" Target="../media/image174.jpe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slideLayout" Target="../slideLayouts/slideLayout1.xml"/><Relationship Id="rId1" Type="http://schemas.openxmlformats.org/officeDocument/2006/relationships/vmlDrawing" Target="../drawings/vmlDrawing16.vml"/><Relationship Id="rId5" Type="http://schemas.openxmlformats.org/officeDocument/2006/relationships/image" Target="../media/image175.wmf"/><Relationship Id="rId4" Type="http://schemas.openxmlformats.org/officeDocument/2006/relationships/oleObject" Target="../embeddings/oleObject81.bin"/></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1.xml"/><Relationship Id="rId1" Type="http://schemas.openxmlformats.org/officeDocument/2006/relationships/vmlDrawing" Target="../drawings/vmlDrawing17.vml"/><Relationship Id="rId4" Type="http://schemas.openxmlformats.org/officeDocument/2006/relationships/image" Target="../media/image181.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1.xml"/><Relationship Id="rId1" Type="http://schemas.openxmlformats.org/officeDocument/2006/relationships/vmlDrawing" Target="../drawings/vmlDrawing18.vml"/><Relationship Id="rId4" Type="http://schemas.openxmlformats.org/officeDocument/2006/relationships/image" Target="../media/image182.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1.xml"/><Relationship Id="rId1" Type="http://schemas.openxmlformats.org/officeDocument/2006/relationships/vmlDrawing" Target="../drawings/vmlDrawing19.vml"/><Relationship Id="rId4" Type="http://schemas.openxmlformats.org/officeDocument/2006/relationships/image" Target="../media/image183.e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1.xml"/><Relationship Id="rId1" Type="http://schemas.openxmlformats.org/officeDocument/2006/relationships/vmlDrawing" Target="../drawings/vmlDrawing20.vml"/><Relationship Id="rId4" Type="http://schemas.openxmlformats.org/officeDocument/2006/relationships/image" Target="../media/image187.e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1.xml"/><Relationship Id="rId1" Type="http://schemas.openxmlformats.org/officeDocument/2006/relationships/vmlDrawing" Target="../drawings/vmlDrawing21.vml"/><Relationship Id="rId4" Type="http://schemas.openxmlformats.org/officeDocument/2006/relationships/image" Target="../media/image188.em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1.xml"/><Relationship Id="rId1" Type="http://schemas.openxmlformats.org/officeDocument/2006/relationships/vmlDrawing" Target="../drawings/vmlDrawing22.vml"/><Relationship Id="rId4" Type="http://schemas.openxmlformats.org/officeDocument/2006/relationships/image" Target="../media/image189.emf"/></Relationships>
</file>

<file path=ppt/slides/_rels/slide20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xml"/><Relationship Id="rId4" Type="http://schemas.openxmlformats.org/officeDocument/2006/relationships/image" Target="../media/image201.png"/></Relationships>
</file>

<file path=ppt/slides/_rels/slide2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xml"/><Relationship Id="rId4" Type="http://schemas.openxmlformats.org/officeDocument/2006/relationships/image" Target="../media/image20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ditu.google.cn/" TargetMode="Externa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ppt/slides/ppt/slides/ppt/slides/yrgh.ex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en.wikipedia.org/wiki/File:Bert_Raphael_2008.JPG" TargetMode="External"/><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5.jpe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8.pn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8.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8.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6.wmf"/><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55.wmf"/><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hyperlink" Target="https://www.redblobgames.com/pathfinding/a-star/introduction.html"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6.wmf"/><Relationship Id="rId5" Type="http://schemas.openxmlformats.org/officeDocument/2006/relationships/oleObject" Target="../embeddings/oleObject2.bin"/><Relationship Id="rId4" Type="http://schemas.openxmlformats.org/officeDocument/2006/relationships/image" Target="../media/image65.wmf"/></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3FDFE-25F8-4795-B860-F3376D717071}"/>
              </a:ext>
            </a:extLst>
          </p:cNvPr>
          <p:cNvSpPr>
            <a:spLocks noGrp="1"/>
          </p:cNvSpPr>
          <p:nvPr>
            <p:ph type="ctrTitle"/>
          </p:nvPr>
        </p:nvSpPr>
        <p:spPr>
          <a:xfrm>
            <a:off x="758568" y="1449859"/>
            <a:ext cx="8937367" cy="3797644"/>
          </a:xfrm>
        </p:spPr>
        <p:txBody>
          <a:bodyPr>
            <a:normAutofit/>
          </a:bodyPr>
          <a:lstStyle/>
          <a:p>
            <a:r>
              <a:rPr lang="zh-CN" altLang="en-US" sz="6000" b="1" dirty="0">
                <a:solidFill>
                  <a:srgbClr val="5073B1"/>
                </a:solidFill>
              </a:rPr>
              <a:t>人工智能</a:t>
            </a:r>
            <a:br>
              <a:rPr lang="en-US" altLang="zh-CN" sz="6000" b="1" dirty="0">
                <a:solidFill>
                  <a:srgbClr val="5073B1"/>
                </a:solidFill>
              </a:rPr>
            </a:br>
            <a:br>
              <a:rPr lang="zh-CN" altLang="en-US" sz="6000" b="1" dirty="0">
                <a:solidFill>
                  <a:srgbClr val="5073B1"/>
                </a:solidFill>
              </a:rPr>
            </a:br>
            <a:r>
              <a:rPr lang="en-US" altLang="zh-CN" sz="4000" b="1" dirty="0">
                <a:solidFill>
                  <a:srgbClr val="5073B1"/>
                </a:solidFill>
              </a:rPr>
              <a:t>Artificial Intelligence</a:t>
            </a:r>
          </a:p>
        </p:txBody>
      </p:sp>
      <p:pic>
        <p:nvPicPr>
          <p:cNvPr id="6" name="Picture 6" descr="d:\桌面文件\桌面\捕获.PNG">
            <a:extLst>
              <a:ext uri="{FF2B5EF4-FFF2-40B4-BE49-F238E27FC236}">
                <a16:creationId xmlns:a16="http://schemas.microsoft.com/office/drawing/2014/main" id="{45B1F494-B229-4576-87E9-34D497B50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022" y="1449859"/>
            <a:ext cx="2670221" cy="35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sp>
        <p:nvSpPr>
          <p:cNvPr id="14" name="Rectangle 2">
            <a:extLst>
              <a:ext uri="{FF2B5EF4-FFF2-40B4-BE49-F238E27FC236}">
                <a16:creationId xmlns:a16="http://schemas.microsoft.com/office/drawing/2014/main" id="{A962A7A3-00B7-40A9-9D86-2C7C668907E5}"/>
              </a:ext>
            </a:extLst>
          </p:cNvPr>
          <p:cNvSpPr txBox="1">
            <a:spLocks noChangeArrowheads="1"/>
          </p:cNvSpPr>
          <p:nvPr/>
        </p:nvSpPr>
        <p:spPr bwMode="auto">
          <a:xfrm>
            <a:off x="1044430" y="1399520"/>
            <a:ext cx="8229600" cy="649288"/>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fontAlgn="auto">
              <a:lnSpc>
                <a:spcPct val="100000"/>
              </a:lnSpc>
              <a:spcAft>
                <a:spcPts val="0"/>
              </a:spcAft>
              <a:defRPr/>
            </a:pPr>
            <a:r>
              <a:rPr lang="zh-CN" altLang="en-US" b="1" dirty="0">
                <a:solidFill>
                  <a:schemeClr val="tx2"/>
                </a:solidFill>
                <a:effectLst>
                  <a:outerShdw blurRad="31750" dist="25400" dir="5400000" algn="tl" rotWithShape="0">
                    <a:srgbClr val="000000">
                      <a:alpha val="25000"/>
                    </a:srgbClr>
                  </a:outerShdw>
                </a:effectLst>
                <a:latin typeface="+mj-lt"/>
                <a:ea typeface="+mj-ea"/>
              </a:rPr>
              <a:t>图的搜索过程</a:t>
            </a:r>
          </a:p>
        </p:txBody>
      </p:sp>
      <p:sp>
        <p:nvSpPr>
          <p:cNvPr id="15" name="Rectangle 3">
            <a:extLst>
              <a:ext uri="{FF2B5EF4-FFF2-40B4-BE49-F238E27FC236}">
                <a16:creationId xmlns:a16="http://schemas.microsoft.com/office/drawing/2014/main" id="{D531DBBE-9FF2-4C3E-9270-C82DE9C82CA9}"/>
              </a:ext>
            </a:extLst>
          </p:cNvPr>
          <p:cNvSpPr/>
          <p:nvPr/>
        </p:nvSpPr>
        <p:spPr>
          <a:xfrm>
            <a:off x="2070144" y="3501545"/>
            <a:ext cx="4721225" cy="400110"/>
          </a:xfrm>
          <a:prstGeom prst="rect">
            <a:avLst/>
          </a:prstGeom>
          <a:solidFill>
            <a:schemeClr val="bg1"/>
          </a:solidFill>
          <a:ln w="9525">
            <a:noFill/>
          </a:ln>
        </p:spPr>
        <p:txBody>
          <a:bodyPr>
            <a:spAutoFit/>
          </a:bodyPr>
          <a:lstStyle/>
          <a:p>
            <a:r>
              <a:rPr lang="zh-CN" altLang="en-US" sz="2000" b="0" dirty="0">
                <a:solidFill>
                  <a:schemeClr val="tx1"/>
                </a:solidFill>
                <a:latin typeface="Arial" panose="020B0604020202020204" pitchFamily="34" charset="0"/>
                <a:ea typeface="楷体_GB2312"/>
              </a:rPr>
              <a:t>必须记住哪些点走过了</a:t>
            </a:r>
          </a:p>
        </p:txBody>
      </p:sp>
      <p:pic>
        <p:nvPicPr>
          <p:cNvPr id="16" name="Picture 4" descr="MC900055344[1]">
            <a:extLst>
              <a:ext uri="{FF2B5EF4-FFF2-40B4-BE49-F238E27FC236}">
                <a16:creationId xmlns:a16="http://schemas.microsoft.com/office/drawing/2014/main" id="{40CCE6C8-956C-49DA-8BA9-EAEDCAB6E53A}"/>
              </a:ext>
            </a:extLst>
          </p:cNvPr>
          <p:cNvPicPr>
            <a:picLocks noChangeAspect="1"/>
          </p:cNvPicPr>
          <p:nvPr/>
        </p:nvPicPr>
        <p:blipFill>
          <a:blip r:embed="rId2"/>
          <a:stretch>
            <a:fillRect/>
          </a:stretch>
        </p:blipFill>
        <p:spPr>
          <a:xfrm>
            <a:off x="1781219" y="2206145"/>
            <a:ext cx="454025" cy="576262"/>
          </a:xfrm>
          <a:prstGeom prst="rect">
            <a:avLst/>
          </a:prstGeom>
          <a:noFill/>
          <a:ln w="9525">
            <a:noFill/>
          </a:ln>
        </p:spPr>
      </p:pic>
      <p:sp>
        <p:nvSpPr>
          <p:cNvPr id="17" name="Rectangle 5">
            <a:extLst>
              <a:ext uri="{FF2B5EF4-FFF2-40B4-BE49-F238E27FC236}">
                <a16:creationId xmlns:a16="http://schemas.microsoft.com/office/drawing/2014/main" id="{01D57686-EC8F-41DA-BFF2-9235FE9A1BE0}"/>
              </a:ext>
            </a:extLst>
          </p:cNvPr>
          <p:cNvSpPr/>
          <p:nvPr/>
        </p:nvSpPr>
        <p:spPr>
          <a:xfrm>
            <a:off x="2070144" y="2277582"/>
            <a:ext cx="5729287" cy="400110"/>
          </a:xfrm>
          <a:prstGeom prst="rect">
            <a:avLst/>
          </a:prstGeom>
          <a:noFill/>
          <a:ln w="9525">
            <a:noFill/>
          </a:ln>
        </p:spPr>
        <p:txBody>
          <a:bodyPr>
            <a:spAutoFit/>
          </a:bodyPr>
          <a:lstStyle/>
          <a:p>
            <a:r>
              <a:rPr lang="zh-CN" altLang="en-US" sz="2000" b="0" dirty="0">
                <a:solidFill>
                  <a:schemeClr val="tx1"/>
                </a:solidFill>
                <a:latin typeface="Arial" panose="020B0604020202020204" pitchFamily="34" charset="0"/>
                <a:ea typeface="楷体_GB2312"/>
              </a:rPr>
              <a:t>必须记住下一步还可以走哪些点</a:t>
            </a:r>
          </a:p>
        </p:txBody>
      </p:sp>
      <p:pic>
        <p:nvPicPr>
          <p:cNvPr id="18" name="Picture 6" descr="MC900055344[1]">
            <a:extLst>
              <a:ext uri="{FF2B5EF4-FFF2-40B4-BE49-F238E27FC236}">
                <a16:creationId xmlns:a16="http://schemas.microsoft.com/office/drawing/2014/main" id="{4B03E999-B5BF-4428-B729-C182481C68EE}"/>
              </a:ext>
            </a:extLst>
          </p:cNvPr>
          <p:cNvPicPr>
            <a:picLocks noChangeAspect="1"/>
          </p:cNvPicPr>
          <p:nvPr/>
        </p:nvPicPr>
        <p:blipFill>
          <a:blip r:embed="rId2"/>
          <a:stretch>
            <a:fillRect/>
          </a:stretch>
        </p:blipFill>
        <p:spPr>
          <a:xfrm>
            <a:off x="1760581" y="3444395"/>
            <a:ext cx="454025" cy="576262"/>
          </a:xfrm>
          <a:prstGeom prst="rect">
            <a:avLst/>
          </a:prstGeom>
          <a:noFill/>
          <a:ln w="9525">
            <a:noFill/>
          </a:ln>
        </p:spPr>
      </p:pic>
      <p:sp>
        <p:nvSpPr>
          <p:cNvPr id="19" name="Rectangle 7">
            <a:extLst>
              <a:ext uri="{FF2B5EF4-FFF2-40B4-BE49-F238E27FC236}">
                <a16:creationId xmlns:a16="http://schemas.microsoft.com/office/drawing/2014/main" id="{F1DE8E9F-38A4-4423-BD82-4FDBE821CB4A}"/>
              </a:ext>
            </a:extLst>
          </p:cNvPr>
          <p:cNvSpPr/>
          <p:nvPr/>
        </p:nvSpPr>
        <p:spPr>
          <a:xfrm>
            <a:off x="2090781" y="4725507"/>
            <a:ext cx="4721225" cy="400110"/>
          </a:xfrm>
          <a:prstGeom prst="rect">
            <a:avLst/>
          </a:prstGeom>
          <a:solidFill>
            <a:schemeClr val="bg1"/>
          </a:solidFill>
          <a:ln w="9525">
            <a:noFill/>
          </a:ln>
        </p:spPr>
        <p:txBody>
          <a:bodyPr>
            <a:spAutoFit/>
          </a:bodyPr>
          <a:lstStyle/>
          <a:p>
            <a:r>
              <a:rPr lang="zh-CN" altLang="en-US" sz="2000" b="0" dirty="0">
                <a:solidFill>
                  <a:schemeClr val="tx1"/>
                </a:solidFill>
                <a:latin typeface="Arial" panose="020B0604020202020204" pitchFamily="34" charset="0"/>
                <a:ea typeface="楷体_GB2312"/>
              </a:rPr>
              <a:t>必须记住从目标返回的路径</a:t>
            </a:r>
          </a:p>
        </p:txBody>
      </p:sp>
      <p:pic>
        <p:nvPicPr>
          <p:cNvPr id="20" name="Picture 8" descr="MC900055344[1]">
            <a:extLst>
              <a:ext uri="{FF2B5EF4-FFF2-40B4-BE49-F238E27FC236}">
                <a16:creationId xmlns:a16="http://schemas.microsoft.com/office/drawing/2014/main" id="{3474C0AA-DDEE-425C-AEA7-53EF80492390}"/>
              </a:ext>
            </a:extLst>
          </p:cNvPr>
          <p:cNvPicPr>
            <a:picLocks noChangeAspect="1"/>
          </p:cNvPicPr>
          <p:nvPr/>
        </p:nvPicPr>
        <p:blipFill>
          <a:blip r:embed="rId2"/>
          <a:stretch>
            <a:fillRect/>
          </a:stretch>
        </p:blipFill>
        <p:spPr>
          <a:xfrm>
            <a:off x="1781219" y="4668357"/>
            <a:ext cx="454025" cy="576263"/>
          </a:xfrm>
          <a:prstGeom prst="rect">
            <a:avLst/>
          </a:prstGeom>
          <a:noFill/>
          <a:ln w="9525">
            <a:noFill/>
          </a:ln>
        </p:spPr>
      </p:pic>
      <p:sp>
        <p:nvSpPr>
          <p:cNvPr id="21" name="Rectangle 9">
            <a:extLst>
              <a:ext uri="{FF2B5EF4-FFF2-40B4-BE49-F238E27FC236}">
                <a16:creationId xmlns:a16="http://schemas.microsoft.com/office/drawing/2014/main" id="{B248A60E-9E15-4700-ACAC-2E8711E1A107}"/>
              </a:ext>
            </a:extLst>
          </p:cNvPr>
          <p:cNvSpPr>
            <a:spLocks noChangeArrowheads="1"/>
          </p:cNvSpPr>
          <p:nvPr/>
        </p:nvSpPr>
        <p:spPr bwMode="auto">
          <a:xfrm>
            <a:off x="2501944" y="2868132"/>
            <a:ext cx="4968875" cy="51911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OPEN</a:t>
            </a:r>
            <a:r>
              <a:rPr kumimoji="0" lang="zh-CN" altLang="en-US"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表</a:t>
            </a:r>
            <a:r>
              <a:rPr kumimoji="0"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a:t>
            </a:r>
            <a:r>
              <a:rPr kumimoji="0" lang="zh-CN" altLang="en-US"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记录还没有扩展的点</a:t>
            </a:r>
            <a:r>
              <a:rPr kumimoji="0"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a:t>
            </a:r>
          </a:p>
        </p:txBody>
      </p:sp>
      <p:sp>
        <p:nvSpPr>
          <p:cNvPr id="22" name="Rectangle 10">
            <a:extLst>
              <a:ext uri="{FF2B5EF4-FFF2-40B4-BE49-F238E27FC236}">
                <a16:creationId xmlns:a16="http://schemas.microsoft.com/office/drawing/2014/main" id="{2EAF4475-A461-4FD3-AC69-F50E60C6E97B}"/>
              </a:ext>
            </a:extLst>
          </p:cNvPr>
          <p:cNvSpPr>
            <a:spLocks noChangeArrowheads="1"/>
          </p:cNvSpPr>
          <p:nvPr/>
        </p:nvSpPr>
        <p:spPr bwMode="auto">
          <a:xfrm>
            <a:off x="2501944" y="4092095"/>
            <a:ext cx="5616575" cy="51911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CLOSED</a:t>
            </a:r>
            <a:r>
              <a:rPr kumimoji="0" lang="zh-CN" altLang="en-US" sz="2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表</a:t>
            </a:r>
            <a:r>
              <a:rPr kumimoji="0"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a:t>
            </a:r>
            <a:r>
              <a:rPr kumimoji="0" lang="zh-CN" altLang="en-US" sz="2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记录已经扩展的点</a:t>
            </a:r>
            <a:r>
              <a:rPr kumimoji="0"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a:t>
            </a:r>
            <a:endParaRPr kumimoji="0" lang="zh-CN" altLang="en-US" sz="2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endParaRPr>
          </a:p>
        </p:txBody>
      </p:sp>
      <p:sp>
        <p:nvSpPr>
          <p:cNvPr id="23" name="Rectangle 11">
            <a:extLst>
              <a:ext uri="{FF2B5EF4-FFF2-40B4-BE49-F238E27FC236}">
                <a16:creationId xmlns:a16="http://schemas.microsoft.com/office/drawing/2014/main" id="{F1AD3610-6F64-48BB-B1A0-1754F56CEAC5}"/>
              </a:ext>
            </a:extLst>
          </p:cNvPr>
          <p:cNvSpPr>
            <a:spLocks noChangeArrowheads="1"/>
          </p:cNvSpPr>
          <p:nvPr/>
        </p:nvSpPr>
        <p:spPr bwMode="auto">
          <a:xfrm>
            <a:off x="2108243" y="5531957"/>
            <a:ext cx="8856167" cy="523220"/>
          </a:xfrm>
          <a:prstGeom prst="rect">
            <a:avLst/>
          </a:prstGeom>
          <a:noFill/>
          <a:ln w="9525">
            <a:noFill/>
            <a:miter lim="800000"/>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每个表示状态的节点结构中必须有指向父节点的指针</a:t>
            </a:r>
          </a:p>
        </p:txBody>
      </p:sp>
    </p:spTree>
    <p:extLst>
      <p:ext uri="{BB962C8B-B14F-4D97-AF65-F5344CB8AC3E}">
        <p14:creationId xmlns:p14="http://schemas.microsoft.com/office/powerpoint/2010/main" val="33695310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16"/>
                                        </p:tgtEl>
                                      </p:cBhvr>
                                    </p:animEffect>
                                    <p:animScale>
                                      <p:cBhvr>
                                        <p:cTn id="10" dur="250" autoRev="1" fill="hold"/>
                                        <p:tgtEl>
                                          <p:spTgt spid="16"/>
                                        </p:tgtEl>
                                      </p:cBhvr>
                                      <p:by x="105000" y="105000"/>
                                    </p:animScale>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0"/>
                            </p:stCondLst>
                            <p:childTnLst>
                              <p:par>
                                <p:cTn id="20" presetID="26" presetClass="emph" presetSubtype="0" fill="hold" nodeType="afterEffect">
                                  <p:stCondLst>
                                    <p:cond delay="0"/>
                                  </p:stCondLst>
                                  <p:childTnLst>
                                    <p:animEffect transition="out" filter="fade">
                                      <p:cBhvr>
                                        <p:cTn id="21" dur="500" tmFilter="0, 0; .2, .5; .8, .5; 1, 0"/>
                                        <p:tgtEl>
                                          <p:spTgt spid="18"/>
                                        </p:tgtEl>
                                      </p:cBhvr>
                                    </p:animEffect>
                                    <p:animScale>
                                      <p:cBhvr>
                                        <p:cTn id="22" dur="250" autoRev="1" fill="hold"/>
                                        <p:tgtEl>
                                          <p:spTgt spid="18"/>
                                        </p:tgtEl>
                                      </p:cBhvr>
                                      <p:by x="105000" y="105000"/>
                                    </p:animScale>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0"/>
                            </p:stCondLst>
                            <p:childTnLst>
                              <p:par>
                                <p:cTn id="32" presetID="26" presetClass="emph" presetSubtype="0" fill="hold" nodeType="afterEffect">
                                  <p:stCondLst>
                                    <p:cond delay="0"/>
                                  </p:stCondLst>
                                  <p:childTnLst>
                                    <p:animEffect transition="out" filter="fade">
                                      <p:cBhvr>
                                        <p:cTn id="33" dur="500" tmFilter="0, 0; .2, .5; .8, .5; 1, 0"/>
                                        <p:tgtEl>
                                          <p:spTgt spid="20"/>
                                        </p:tgtEl>
                                      </p:cBhvr>
                                    </p:animEffect>
                                    <p:animScale>
                                      <p:cBhvr>
                                        <p:cTn id="34" dur="250" autoRev="1" fill="hold"/>
                                        <p:tgtEl>
                                          <p:spTgt spid="20"/>
                                        </p:tgtEl>
                                      </p:cBhvr>
                                      <p:by x="105000" y="105000"/>
                                    </p:animScale>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animBg="1"/>
      <p:bldP spid="21" grpId="0"/>
      <p:bldP spid="22" grpId="0"/>
      <p:bldP spid="2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一阶谓词的标准化问题</a:t>
            </a:r>
            <a:endParaRPr lang="zh-CN" altLang="zh-CN" dirty="0"/>
          </a:p>
        </p:txBody>
      </p:sp>
      <p:sp>
        <p:nvSpPr>
          <p:cNvPr id="3" name="内容占位符 2">
            <a:extLst>
              <a:ext uri="{FF2B5EF4-FFF2-40B4-BE49-F238E27FC236}">
                <a16:creationId xmlns:a16="http://schemas.microsoft.com/office/drawing/2014/main" id="{222248C4-43C6-4533-8196-9C2E8E443B1E}"/>
              </a:ext>
            </a:extLst>
          </p:cNvPr>
          <p:cNvSpPr txBox="1">
            <a:spLocks/>
          </p:cNvSpPr>
          <p:nvPr/>
        </p:nvSpPr>
        <p:spPr bwMode="auto">
          <a:xfrm>
            <a:off x="1104899" y="1457325"/>
            <a:ext cx="1008518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用归结原理实现定理证明是基于</a:t>
            </a:r>
            <a:r>
              <a:rPr kumimoji="0" lang="zh-CN" altLang="en-US" sz="2800" b="1" i="0" u="none" strike="noStrike" kern="1200" cap="none" spc="0" normalizeH="0" baseline="0" noProof="0">
                <a:ln>
                  <a:noFill/>
                </a:ln>
                <a:solidFill>
                  <a:srgbClr val="FF0000"/>
                </a:solidFill>
                <a:effectLst/>
                <a:uLnTx/>
                <a:uFillTx/>
                <a:latin typeface="Arial"/>
                <a:ea typeface="宋体"/>
                <a:cs typeface="+mn-cs"/>
              </a:rPr>
              <a:t>一阶谓词知识表示</a:t>
            </a:r>
            <a:r>
              <a:rPr kumimoji="0" lang="zh-CN" altLang="en-US" sz="2800" b="0" i="0" u="none" strike="noStrike" kern="1200" cap="none" spc="0" normalizeH="0" baseline="0" noProof="0">
                <a:ln>
                  <a:noFill/>
                </a:ln>
                <a:solidFill>
                  <a:srgbClr val="000000"/>
                </a:solidFill>
                <a:effectLst/>
                <a:uLnTx/>
                <a:uFillTx/>
                <a:latin typeface="Arial"/>
                <a:ea typeface="宋体"/>
                <a:cs typeface="+mn-cs"/>
              </a:rPr>
              <a:t>形式；</a:t>
            </a:r>
            <a:endParaRPr kumimoji="0" lang="en-US" altLang="zh-CN" sz="2800" b="0" i="0" u="none" strike="noStrike" kern="1200" cap="none" spc="0" normalizeH="0" baseline="0" noProof="0">
              <a:ln>
                <a:noFill/>
              </a:ln>
              <a:solidFill>
                <a:srgbClr val="000000"/>
              </a:solidFill>
              <a:effectLst/>
              <a:uLnTx/>
              <a:uFillTx/>
              <a:latin typeface="Arial"/>
              <a:ea typeface="宋体"/>
              <a:cs typeface="+mn-cs"/>
            </a:endParaRPr>
          </a:p>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“标准谓词子句”格式：</a:t>
            </a:r>
            <a:endParaRPr kumimoji="0" lang="en-US" altLang="zh-CN" sz="2800" b="0" i="0" u="none" strike="noStrike" kern="1200" cap="none" spc="0" normalizeH="0" baseline="0" noProof="0">
              <a:ln>
                <a:noFill/>
              </a:ln>
              <a:solidFill>
                <a:srgbClr val="000000"/>
              </a:solidFill>
              <a:effectLst/>
              <a:uLnTx/>
              <a:uFillTx/>
              <a:latin typeface="Arial"/>
              <a:ea typeface="宋体"/>
              <a:cs typeface="+mn-cs"/>
            </a:endParaRPr>
          </a:p>
          <a:p>
            <a:pPr marL="908050" marR="0" lvl="1" indent="-43688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ü"/>
              <a:tabLst/>
              <a:defRPr/>
            </a:pPr>
            <a:r>
              <a:rPr kumimoji="0" lang="zh-CN" altLang="en-US" sz="2600" b="0" i="0" u="none" strike="noStrike" kern="1200" cap="none" spc="0" normalizeH="0" baseline="0" noProof="0">
                <a:ln>
                  <a:noFill/>
                </a:ln>
                <a:solidFill>
                  <a:srgbClr val="003366"/>
                </a:solidFill>
                <a:effectLst/>
                <a:uLnTx/>
                <a:uFillTx/>
                <a:latin typeface="Arial"/>
                <a:ea typeface="宋体"/>
                <a:cs typeface="+mn-cs"/>
              </a:rPr>
              <a:t>每条知识之间均为合取关系</a:t>
            </a:r>
            <a:endParaRPr kumimoji="0" lang="en-US" altLang="zh-CN" sz="2600" b="0" i="0" u="none" strike="noStrike" kern="1200" cap="none" spc="0" normalizeH="0" baseline="0" noProof="0">
              <a:ln>
                <a:noFill/>
              </a:ln>
              <a:solidFill>
                <a:srgbClr val="003366"/>
              </a:solidFill>
              <a:effectLst/>
              <a:uLnTx/>
              <a:uFillTx/>
              <a:latin typeface="Arial"/>
              <a:ea typeface="宋体"/>
              <a:cs typeface="+mn-cs"/>
            </a:endParaRPr>
          </a:p>
          <a:p>
            <a:pPr marL="908050" marR="0" lvl="1" indent="-43688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ü"/>
              <a:tabLst/>
              <a:defRPr/>
            </a:pPr>
            <a:r>
              <a:rPr kumimoji="0" lang="zh-CN" altLang="en-US" sz="2600" b="0" i="0" u="none" strike="noStrike" kern="1200" cap="none" spc="0" normalizeH="0" baseline="0" noProof="0">
                <a:ln>
                  <a:noFill/>
                </a:ln>
                <a:solidFill>
                  <a:srgbClr val="003366"/>
                </a:solidFill>
                <a:effectLst/>
                <a:uLnTx/>
                <a:uFillTx/>
                <a:latin typeface="Arial"/>
                <a:ea typeface="宋体"/>
                <a:cs typeface="+mn-cs"/>
              </a:rPr>
              <a:t>每条知识内部的若干文字均为析取式</a:t>
            </a:r>
            <a:endParaRPr kumimoji="0" lang="en-US" altLang="zh-CN" sz="2600" b="0" i="0" u="none" strike="noStrike" kern="1200" cap="none" spc="0" normalizeH="0" baseline="0" noProof="0">
              <a:ln>
                <a:noFill/>
              </a:ln>
              <a:solidFill>
                <a:srgbClr val="003366"/>
              </a:solidFill>
              <a:effectLst/>
              <a:uLnTx/>
              <a:uFillTx/>
              <a:latin typeface="Arial"/>
              <a:ea typeface="宋体"/>
              <a:cs typeface="+mn-cs"/>
            </a:endParaRPr>
          </a:p>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显然，要求专家在设计知识时按照标准格式很难，因此在</a:t>
            </a:r>
            <a:r>
              <a:rPr kumimoji="0" lang="en-US" altLang="zh-CN" sz="2800" b="0" i="0" u="none" strike="noStrike" kern="1200" cap="none" spc="0" normalizeH="0" baseline="0" noProof="0">
                <a:ln>
                  <a:noFill/>
                </a:ln>
                <a:solidFill>
                  <a:srgbClr val="000000"/>
                </a:solidFill>
                <a:effectLst/>
                <a:uLnTx/>
                <a:uFillTx/>
                <a:latin typeface="Arial"/>
                <a:ea typeface="宋体"/>
                <a:cs typeface="+mn-cs"/>
              </a:rPr>
              <a:t>1973</a:t>
            </a:r>
            <a:r>
              <a:rPr kumimoji="0" lang="zh-CN" altLang="en-US" sz="2800" b="0" i="0" u="none" strike="noStrike" kern="1200" cap="none" spc="0" normalizeH="0" baseline="0" noProof="0">
                <a:ln>
                  <a:noFill/>
                </a:ln>
                <a:solidFill>
                  <a:srgbClr val="000000"/>
                </a:solidFill>
                <a:effectLst/>
                <a:uLnTx/>
                <a:uFillTx/>
                <a:latin typeface="Arial"/>
                <a:ea typeface="宋体"/>
                <a:cs typeface="+mn-cs"/>
              </a:rPr>
              <a:t>年，提出一个变换序列，可以将任意形式的一阶谓词语句等价化简为“</a:t>
            </a:r>
            <a:r>
              <a:rPr kumimoji="0" lang="zh-CN" altLang="en-US" sz="2800" b="1" i="0" u="none" strike="noStrike" kern="1200" cap="none" spc="0" normalizeH="0" baseline="0" noProof="0">
                <a:ln>
                  <a:noFill/>
                </a:ln>
                <a:solidFill>
                  <a:srgbClr val="FF0000"/>
                </a:solidFill>
                <a:effectLst/>
                <a:uLnTx/>
                <a:uFillTx/>
                <a:latin typeface="Arial"/>
                <a:ea typeface="宋体"/>
                <a:cs typeface="+mn-cs"/>
              </a:rPr>
              <a:t>析取式的合取</a:t>
            </a:r>
            <a:r>
              <a:rPr kumimoji="0" lang="zh-CN" altLang="en-US" sz="2800" b="0" i="0" u="none" strike="noStrike" kern="1200" cap="none" spc="0" normalizeH="0" baseline="0" noProof="0">
                <a:ln>
                  <a:noFill/>
                </a:ln>
                <a:solidFill>
                  <a:srgbClr val="000000"/>
                </a:solidFill>
                <a:effectLst/>
                <a:uLnTx/>
                <a:uFillTx/>
                <a:latin typeface="Arial"/>
                <a:ea typeface="宋体"/>
                <a:cs typeface="+mn-cs"/>
              </a:rPr>
              <a:t>”，即标准谓词子句。</a:t>
            </a:r>
            <a:endParaRPr kumimoji="0" lang="zh-CN" altLang="en-US" sz="2800" b="0" i="0" u="none" strike="noStrike" kern="120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2029572506"/>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将谓词公式转化为子句集的方法</a:t>
            </a:r>
            <a:endParaRPr lang="zh-CN" altLang="zh-CN" dirty="0"/>
          </a:p>
        </p:txBody>
      </p:sp>
      <p:sp>
        <p:nvSpPr>
          <p:cNvPr id="5" name="矩形 316417">
            <a:extLst>
              <a:ext uri="{FF2B5EF4-FFF2-40B4-BE49-F238E27FC236}">
                <a16:creationId xmlns:a16="http://schemas.microsoft.com/office/drawing/2014/main" id="{1949ADF6-DC48-4E54-BF78-51D46EE0518C}"/>
              </a:ext>
            </a:extLst>
          </p:cNvPr>
          <p:cNvSpPr>
            <a:spLocks noChangeArrowheads="1"/>
          </p:cNvSpPr>
          <p:nvPr/>
        </p:nvSpPr>
        <p:spPr bwMode="auto">
          <a:xfrm>
            <a:off x="968883" y="2418510"/>
            <a:ext cx="9144000" cy="4419600"/>
          </a:xfrm>
          <a:prstGeom prst="rect">
            <a:avLst/>
          </a:prstGeom>
          <a:gradFill rotWithShape="0">
            <a:gsLst>
              <a:gs pos="0">
                <a:srgbClr val="FFFFFF"/>
              </a:gs>
              <a:gs pos="50000">
                <a:srgbClr val="E7FFE7"/>
              </a:gs>
              <a:gs pos="100000">
                <a:srgbClr val="FFFFFF"/>
              </a:gs>
            </a:gsLst>
            <a:lin ang="5400000" scaled="1"/>
          </a:gradFill>
          <a:ln w="9525">
            <a:solidFill>
              <a:srgbClr val="008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6" name="文本占位符 316419">
            <a:extLst>
              <a:ext uri="{FF2B5EF4-FFF2-40B4-BE49-F238E27FC236}">
                <a16:creationId xmlns:a16="http://schemas.microsoft.com/office/drawing/2014/main" id="{933BA264-2859-451C-B6CB-84DDB6F6FE53}"/>
              </a:ext>
            </a:extLst>
          </p:cNvPr>
          <p:cNvSpPr txBox="1">
            <a:spLocks noChangeArrowheads="1"/>
          </p:cNvSpPr>
          <p:nvPr/>
        </p:nvSpPr>
        <p:spPr bwMode="auto">
          <a:xfrm>
            <a:off x="975102" y="1351669"/>
            <a:ext cx="864235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marR="0" lvl="0" indent="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en-US" altLang="zh-CN" sz="2200" b="1" i="0" u="none" strike="noStrike" kern="1200" cap="none" spc="0" normalizeH="0" baseline="0" noProof="0" dirty="0">
                <a:ln>
                  <a:noFill/>
                </a:ln>
                <a:solidFill>
                  <a:srgbClr val="000000"/>
                </a:solidFill>
                <a:effectLst/>
                <a:uLnTx/>
                <a:uFillTx/>
                <a:latin typeface="Arial"/>
                <a:ea typeface="宋体"/>
                <a:cs typeface="+mn-cs"/>
              </a:rPr>
              <a:t>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例</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3.1</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将下列</a:t>
            </a:r>
            <a:r>
              <a:rPr kumimoji="0" lang="zh-CN" altLang="en-US" sz="2200" b="1" i="0" u="none" strike="noStrike" kern="1200" cap="none" spc="0" normalizeH="0" baseline="0" noProof="0" dirty="0">
                <a:ln>
                  <a:noFill/>
                </a:ln>
                <a:solidFill>
                  <a:srgbClr val="000000"/>
                </a:solidFill>
                <a:effectLst/>
                <a:uLnTx/>
                <a:uFillTx/>
                <a:latin typeface="Arial"/>
                <a:ea typeface="宋体"/>
                <a:cs typeface="+mn-cs"/>
              </a:rPr>
              <a:t>谓词公式化为子句集。</a:t>
            </a:r>
          </a:p>
          <a:p>
            <a:pPr marL="0" marR="0" lvl="0" indent="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endParaRPr kumimoji="0" lang="zh-CN" altLang="en-US" sz="2600" b="0" i="0" u="none" strike="noStrike" kern="1200" cap="none" spc="0" normalizeH="0" baseline="0" noProof="0" dirty="0">
              <a:ln>
                <a:noFill/>
              </a:ln>
              <a:solidFill>
                <a:srgbClr val="000000"/>
              </a:solidFill>
              <a:effectLst/>
              <a:uLnTx/>
              <a:uFillTx/>
              <a:latin typeface="Arial"/>
              <a:ea typeface="宋体"/>
              <a:cs typeface="+mn-cs"/>
            </a:endParaRPr>
          </a:p>
          <a:p>
            <a:pPr marL="0" marR="0" lvl="0" indent="0" algn="l" defTabSz="914400" rtl="0" eaLnBrk="0" fontAlgn="base" latinLnBrk="0" hangingPunct="0">
              <a:lnSpc>
                <a:spcPct val="120000"/>
              </a:lnSpc>
              <a:spcBef>
                <a:spcPct val="40000"/>
              </a:spcBef>
              <a:spcAft>
                <a:spcPct val="0"/>
              </a:spcAft>
              <a:buClr>
                <a:srgbClr val="0000FF"/>
              </a:buClr>
              <a:buSzTx/>
              <a:buFont typeface="Wingdings" panose="05000000000000000000" pitchFamily="2" charset="2"/>
              <a:buChar char="§"/>
              <a:tabLst/>
              <a:defRPr/>
            </a:pPr>
            <a:r>
              <a:rPr kumimoji="0" lang="zh-CN" altLang="en-US" sz="2600" b="0" i="0" u="none" strike="noStrike" kern="1200" cap="none" spc="0" normalizeH="0" baseline="0" noProof="0" dirty="0">
                <a:ln>
                  <a:noFill/>
                </a:ln>
                <a:solidFill>
                  <a:srgbClr val="000000"/>
                </a:solidFill>
                <a:effectLst/>
                <a:uLnTx/>
                <a:uFillTx/>
                <a:latin typeface="Arial"/>
                <a:ea typeface="宋体"/>
                <a:cs typeface="+mn-cs"/>
              </a:rPr>
              <a:t> </a:t>
            </a:r>
            <a:r>
              <a:rPr kumimoji="0" lang="zh-CN" altLang="en-US" sz="2200" b="1" i="0" u="none" strike="noStrike" kern="1200" cap="none" spc="0" normalizeH="0" baseline="0" noProof="0" dirty="0">
                <a:ln>
                  <a:noFill/>
                </a:ln>
                <a:solidFill>
                  <a:srgbClr val="000000"/>
                </a:solidFill>
                <a:effectLst/>
                <a:uLnTx/>
                <a:uFillTx/>
                <a:latin typeface="Arial"/>
                <a:ea typeface="宋体"/>
                <a:cs typeface="+mn-cs"/>
              </a:rPr>
              <a:t>解</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1</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）消</a:t>
            </a:r>
            <a:r>
              <a:rPr kumimoji="0" lang="zh-CN" altLang="en-US" sz="2200" b="1" i="0" u="none" strike="noStrike" kern="1200" cap="none" spc="0" normalizeH="0" baseline="0" noProof="0" dirty="0">
                <a:ln>
                  <a:noFill/>
                </a:ln>
                <a:solidFill>
                  <a:srgbClr val="000000"/>
                </a:solidFill>
                <a:effectLst/>
                <a:uLnTx/>
                <a:uFillTx/>
                <a:latin typeface="Arial"/>
                <a:ea typeface="宋体"/>
                <a:cs typeface="+mn-cs"/>
              </a:rPr>
              <a:t>去谓词公式中的“         ” 符号</a:t>
            </a:r>
          </a:p>
          <a:p>
            <a:pPr marL="0" marR="0" lvl="0" indent="0" algn="just"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endParaRPr kumimoji="0" lang="zh-CN" altLang="en-US" sz="2200" b="1" i="0" u="none" strike="noStrike" kern="1200" cap="none" spc="0" normalizeH="0" baseline="0" noProof="0" dirty="0">
              <a:ln>
                <a:noFill/>
              </a:ln>
              <a:solidFill>
                <a:srgbClr val="000000"/>
              </a:solidFill>
              <a:effectLst/>
              <a:uLnTx/>
              <a:uFillTx/>
              <a:latin typeface="Arial"/>
              <a:ea typeface="宋体"/>
              <a:cs typeface="+mn-cs"/>
            </a:endParaRPr>
          </a:p>
        </p:txBody>
      </p:sp>
      <p:graphicFrame>
        <p:nvGraphicFramePr>
          <p:cNvPr id="7" name="对象 316420">
            <a:extLst>
              <a:ext uri="{FF2B5EF4-FFF2-40B4-BE49-F238E27FC236}">
                <a16:creationId xmlns:a16="http://schemas.microsoft.com/office/drawing/2014/main" id="{E8D0FDDD-A530-4231-8050-FEEF0BE06313}"/>
              </a:ext>
            </a:extLst>
          </p:cNvPr>
          <p:cNvGraphicFramePr/>
          <p:nvPr>
            <p:extLst>
              <p:ext uri="{D42A27DB-BD31-4B8C-83A1-F6EECF244321}">
                <p14:modId xmlns:p14="http://schemas.microsoft.com/office/powerpoint/2010/main" val="4044015418"/>
              </p:ext>
            </p:extLst>
          </p:nvPr>
        </p:nvGraphicFramePr>
        <p:xfrm>
          <a:off x="5296267" y="2653419"/>
          <a:ext cx="381000" cy="285750"/>
        </p:xfrm>
        <a:graphic>
          <a:graphicData uri="http://schemas.openxmlformats.org/presentationml/2006/ole">
            <mc:AlternateContent xmlns:mc="http://schemas.openxmlformats.org/markup-compatibility/2006">
              <mc:Choice xmlns:v="urn:schemas-microsoft-com:vml" Requires="v">
                <p:oleObj spid="_x0000_s8386" r:id="rId3" imgW="173355" imgH="127635" progId="Equation.3">
                  <p:embed/>
                </p:oleObj>
              </mc:Choice>
              <mc:Fallback>
                <p:oleObj r:id="rId3" imgW="173355" imgH="127635" progId="Equation.3">
                  <p:embed/>
                  <p:pic>
                    <p:nvPicPr>
                      <p:cNvPr id="163845" name="对象 3164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6267" y="2653419"/>
                        <a:ext cx="381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对象 316423">
            <a:extLst>
              <a:ext uri="{FF2B5EF4-FFF2-40B4-BE49-F238E27FC236}">
                <a16:creationId xmlns:a16="http://schemas.microsoft.com/office/drawing/2014/main" id="{892B404F-0F8B-4CCF-A2A0-CE09814418FA}"/>
              </a:ext>
            </a:extLst>
          </p:cNvPr>
          <p:cNvGraphicFramePr/>
          <p:nvPr>
            <p:extLst>
              <p:ext uri="{D42A27DB-BD31-4B8C-83A1-F6EECF244321}">
                <p14:modId xmlns:p14="http://schemas.microsoft.com/office/powerpoint/2010/main" val="1529031701"/>
              </p:ext>
            </p:extLst>
          </p:nvPr>
        </p:nvGraphicFramePr>
        <p:xfrm>
          <a:off x="1714877" y="1880307"/>
          <a:ext cx="6934200" cy="471487"/>
        </p:xfrm>
        <a:graphic>
          <a:graphicData uri="http://schemas.openxmlformats.org/presentationml/2006/ole">
            <mc:AlternateContent xmlns:mc="http://schemas.openxmlformats.org/markup-compatibility/2006">
              <mc:Choice xmlns:v="urn:schemas-microsoft-com:vml" Requires="v">
                <p:oleObj spid="_x0000_s8387" r:id="rId5" imgW="2946400" imgH="203200" progId="Equation.3">
                  <p:embed/>
                </p:oleObj>
              </mc:Choice>
              <mc:Fallback>
                <p:oleObj r:id="rId5" imgW="2946400" imgH="203200" progId="Equation.3">
                  <p:embed/>
                  <p:pic>
                    <p:nvPicPr>
                      <p:cNvPr id="163848" name="对象 3164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877" y="1880307"/>
                        <a:ext cx="69342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矩形 316425">
            <a:extLst>
              <a:ext uri="{FF2B5EF4-FFF2-40B4-BE49-F238E27FC236}">
                <a16:creationId xmlns:a16="http://schemas.microsoft.com/office/drawing/2014/main" id="{A54C7416-448C-453B-B27C-8C5B93EAB036}"/>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10" name="矩形 316426">
            <a:extLst>
              <a:ext uri="{FF2B5EF4-FFF2-40B4-BE49-F238E27FC236}">
                <a16:creationId xmlns:a16="http://schemas.microsoft.com/office/drawing/2014/main" id="{D1143B05-48BE-47A9-868E-556692FC7568}"/>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grpSp>
        <p:nvGrpSpPr>
          <p:cNvPr id="11" name="组合 10">
            <a:extLst>
              <a:ext uri="{FF2B5EF4-FFF2-40B4-BE49-F238E27FC236}">
                <a16:creationId xmlns:a16="http://schemas.microsoft.com/office/drawing/2014/main" id="{EEFFDFF9-E177-4BAB-B52E-35DFF5E22D77}"/>
              </a:ext>
            </a:extLst>
          </p:cNvPr>
          <p:cNvGrpSpPr/>
          <p:nvPr/>
        </p:nvGrpSpPr>
        <p:grpSpPr bwMode="auto">
          <a:xfrm>
            <a:off x="1558695" y="5318119"/>
            <a:ext cx="7620000" cy="1358820"/>
            <a:chOff x="647" y="2849"/>
            <a:chExt cx="4800" cy="980"/>
          </a:xfrm>
        </p:grpSpPr>
        <p:sp>
          <p:nvSpPr>
            <p:cNvPr id="12" name="矩形 316428">
              <a:extLst>
                <a:ext uri="{FF2B5EF4-FFF2-40B4-BE49-F238E27FC236}">
                  <a16:creationId xmlns:a16="http://schemas.microsoft.com/office/drawing/2014/main" id="{C5DB920A-6631-4A7E-B9B9-81656FB27AF1}"/>
                </a:ext>
              </a:extLst>
            </p:cNvPr>
            <p:cNvSpPr>
              <a:spLocks noChangeArrowheads="1"/>
            </p:cNvSpPr>
            <p:nvPr/>
          </p:nvSpPr>
          <p:spPr bwMode="auto">
            <a:xfrm>
              <a:off x="647" y="2869"/>
              <a:ext cx="4800" cy="960"/>
            </a:xfrm>
            <a:prstGeom prst="rect">
              <a:avLst/>
            </a:prstGeom>
            <a:gradFill rotWithShape="0">
              <a:gsLst>
                <a:gs pos="0">
                  <a:srgbClr val="A3B2C1"/>
                </a:gs>
                <a:gs pos="50000">
                  <a:srgbClr val="FFFFFF"/>
                </a:gs>
                <a:gs pos="100000">
                  <a:srgbClr val="A3B2C1"/>
                </a:gs>
              </a:gsLst>
              <a:lin ang="5400000" scaled="1"/>
            </a:gra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13" name="矩形 316429">
              <a:extLst>
                <a:ext uri="{FF2B5EF4-FFF2-40B4-BE49-F238E27FC236}">
                  <a16:creationId xmlns:a16="http://schemas.microsoft.com/office/drawing/2014/main" id="{622B48DC-8D6B-40B3-86DB-95079A1F5F0E}"/>
                </a:ext>
              </a:extLst>
            </p:cNvPr>
            <p:cNvSpPr>
              <a:spLocks noChangeArrowheads="1"/>
            </p:cNvSpPr>
            <p:nvPr/>
          </p:nvSpPr>
          <p:spPr bwMode="auto">
            <a:xfrm>
              <a:off x="683" y="2849"/>
              <a:ext cx="96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just" defTabSz="914400" eaLnBrk="1" fontAlgn="auto" latinLnBrk="0" hangingPunct="1">
                <a:lnSpc>
                  <a:spcPct val="120000"/>
                </a:lnSpc>
                <a:spcBef>
                  <a:spcPct val="4000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双重否定律</a:t>
              </a: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p>
            <a:p>
              <a:pPr marL="0" marR="0" lvl="0" indent="0" algn="just" defTabSz="914400" eaLnBrk="1" fontAlgn="auto" latinLnBrk="0" hangingPunct="1">
                <a:lnSpc>
                  <a:spcPct val="120000"/>
                </a:lnSpc>
                <a:spcBef>
                  <a:spcPct val="4000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狄</a:t>
              </a:r>
              <a:r>
                <a:rPr kumimoji="0"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0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摩根律</a:t>
              </a: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p>
            <a:p>
              <a:pPr marL="0" marR="0" lvl="0" indent="0" algn="just" defTabSz="914400" eaLnBrk="1" fontAlgn="auto" latinLnBrk="0" hangingPunct="1">
                <a:lnSpc>
                  <a:spcPct val="120000"/>
                </a:lnSpc>
                <a:spcBef>
                  <a:spcPct val="4000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量词转换律</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p>
          </p:txBody>
        </p:sp>
        <p:graphicFrame>
          <p:nvGraphicFramePr>
            <p:cNvPr id="14" name="对象 316430">
              <a:extLst>
                <a:ext uri="{FF2B5EF4-FFF2-40B4-BE49-F238E27FC236}">
                  <a16:creationId xmlns:a16="http://schemas.microsoft.com/office/drawing/2014/main" id="{D4C39F3D-4D9C-44FE-BB3B-9E7F823890E0}"/>
                </a:ext>
              </a:extLst>
            </p:cNvPr>
            <p:cNvGraphicFramePr/>
            <p:nvPr>
              <p:extLst>
                <p:ext uri="{D42A27DB-BD31-4B8C-83A1-F6EECF244321}">
                  <p14:modId xmlns:p14="http://schemas.microsoft.com/office/powerpoint/2010/main" val="4021179628"/>
                </p:ext>
              </p:extLst>
            </p:nvPr>
          </p:nvGraphicFramePr>
          <p:xfrm>
            <a:off x="1643" y="2914"/>
            <a:ext cx="960" cy="240"/>
          </p:xfrm>
          <a:graphic>
            <a:graphicData uri="http://schemas.openxmlformats.org/presentationml/2006/ole">
              <mc:AlternateContent xmlns:mc="http://schemas.openxmlformats.org/markup-compatibility/2006">
                <mc:Choice xmlns:v="urn:schemas-microsoft-com:vml" Requires="v">
                  <p:oleObj spid="_x0000_s8388" r:id="rId7" imgW="800100" imgH="203200" progId="Equation.3">
                    <p:embed/>
                  </p:oleObj>
                </mc:Choice>
                <mc:Fallback>
                  <p:oleObj r:id="rId7" imgW="800100" imgH="203200" progId="Equation.3">
                    <p:embed/>
                    <p:pic>
                      <p:nvPicPr>
                        <p:cNvPr id="163855" name="对象 3164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3" y="2914"/>
                          <a:ext cx="9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对象 316431">
              <a:extLst>
                <a:ext uri="{FF2B5EF4-FFF2-40B4-BE49-F238E27FC236}">
                  <a16:creationId xmlns:a16="http://schemas.microsoft.com/office/drawing/2014/main" id="{4DAD244C-4771-4797-8CCC-B7376F671224}"/>
                </a:ext>
              </a:extLst>
            </p:cNvPr>
            <p:cNvGraphicFramePr/>
            <p:nvPr>
              <p:extLst>
                <p:ext uri="{D42A27DB-BD31-4B8C-83A1-F6EECF244321}">
                  <p14:modId xmlns:p14="http://schemas.microsoft.com/office/powerpoint/2010/main" val="50113434"/>
                </p:ext>
              </p:extLst>
            </p:nvPr>
          </p:nvGraphicFramePr>
          <p:xfrm>
            <a:off x="1583" y="3213"/>
            <a:ext cx="1825" cy="252"/>
          </p:xfrm>
          <a:graphic>
            <a:graphicData uri="http://schemas.openxmlformats.org/presentationml/2006/ole">
              <mc:AlternateContent xmlns:mc="http://schemas.openxmlformats.org/markup-compatibility/2006">
                <mc:Choice xmlns:v="urn:schemas-microsoft-com:vml" Requires="v">
                  <p:oleObj spid="_x0000_s8389" r:id="rId9" imgW="1446530" imgH="203200" progId="Equation.3">
                    <p:embed/>
                  </p:oleObj>
                </mc:Choice>
                <mc:Fallback>
                  <p:oleObj r:id="rId9" imgW="1446530" imgH="203200" progId="Equation.3">
                    <p:embed/>
                    <p:pic>
                      <p:nvPicPr>
                        <p:cNvPr id="163856" name="对象 3164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3" y="3213"/>
                          <a:ext cx="18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316432">
              <a:extLst>
                <a:ext uri="{FF2B5EF4-FFF2-40B4-BE49-F238E27FC236}">
                  <a16:creationId xmlns:a16="http://schemas.microsoft.com/office/drawing/2014/main" id="{A9E47BE9-71F2-4FFC-9705-FA2C9A211DF7}"/>
                </a:ext>
              </a:extLst>
            </p:cNvPr>
            <p:cNvGraphicFramePr/>
            <p:nvPr>
              <p:extLst>
                <p:ext uri="{D42A27DB-BD31-4B8C-83A1-F6EECF244321}">
                  <p14:modId xmlns:p14="http://schemas.microsoft.com/office/powerpoint/2010/main" val="3588476681"/>
                </p:ext>
              </p:extLst>
            </p:nvPr>
          </p:nvGraphicFramePr>
          <p:xfrm>
            <a:off x="3360" y="3232"/>
            <a:ext cx="1680" cy="233"/>
          </p:xfrm>
          <a:graphic>
            <a:graphicData uri="http://schemas.openxmlformats.org/presentationml/2006/ole">
              <mc:AlternateContent xmlns:mc="http://schemas.openxmlformats.org/markup-compatibility/2006">
                <mc:Choice xmlns:v="urn:schemas-microsoft-com:vml" Requires="v">
                  <p:oleObj spid="_x0000_s8390" r:id="rId11" imgW="1435100" imgH="203200" progId="Equation.3">
                    <p:embed/>
                  </p:oleObj>
                </mc:Choice>
                <mc:Fallback>
                  <p:oleObj r:id="rId11" imgW="1435100" imgH="203200" progId="Equation.3">
                    <p:embed/>
                    <p:pic>
                      <p:nvPicPr>
                        <p:cNvPr id="163857" name="对象 3164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0" y="3232"/>
                          <a:ext cx="16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对象 316433">
              <a:extLst>
                <a:ext uri="{FF2B5EF4-FFF2-40B4-BE49-F238E27FC236}">
                  <a16:creationId xmlns:a16="http://schemas.microsoft.com/office/drawing/2014/main" id="{D770ACC9-8FAE-4CB5-ACD0-817F9BA1A6A0}"/>
                </a:ext>
              </a:extLst>
            </p:cNvPr>
            <p:cNvGraphicFramePr/>
            <p:nvPr>
              <p:extLst>
                <p:ext uri="{D42A27DB-BD31-4B8C-83A1-F6EECF244321}">
                  <p14:modId xmlns:p14="http://schemas.microsoft.com/office/powerpoint/2010/main" val="775970104"/>
                </p:ext>
              </p:extLst>
            </p:nvPr>
          </p:nvGraphicFramePr>
          <p:xfrm>
            <a:off x="3134" y="3567"/>
            <a:ext cx="1392" cy="224"/>
          </p:xfrm>
          <a:graphic>
            <a:graphicData uri="http://schemas.openxmlformats.org/presentationml/2006/ole">
              <mc:AlternateContent xmlns:mc="http://schemas.openxmlformats.org/markup-compatibility/2006">
                <mc:Choice xmlns:v="urn:schemas-microsoft-com:vml" Requires="v">
                  <p:oleObj spid="_x0000_s8391" r:id="rId13" imgW="1244600" imgH="203200" progId="Equation.3">
                    <p:embed/>
                  </p:oleObj>
                </mc:Choice>
                <mc:Fallback>
                  <p:oleObj r:id="rId13" imgW="1244600" imgH="203200" progId="Equation.3">
                    <p:embed/>
                    <p:pic>
                      <p:nvPicPr>
                        <p:cNvPr id="163858" name="对象 31643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4" y="3567"/>
                          <a:ext cx="139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对象 316434">
              <a:extLst>
                <a:ext uri="{FF2B5EF4-FFF2-40B4-BE49-F238E27FC236}">
                  <a16:creationId xmlns:a16="http://schemas.microsoft.com/office/drawing/2014/main" id="{1343606D-3567-4962-9160-EE5977C5773E}"/>
                </a:ext>
              </a:extLst>
            </p:cNvPr>
            <p:cNvGraphicFramePr/>
            <p:nvPr>
              <p:extLst>
                <p:ext uri="{D42A27DB-BD31-4B8C-83A1-F6EECF244321}">
                  <p14:modId xmlns:p14="http://schemas.microsoft.com/office/powerpoint/2010/main" val="1727669657"/>
                </p:ext>
              </p:extLst>
            </p:nvPr>
          </p:nvGraphicFramePr>
          <p:xfrm>
            <a:off x="1612" y="3593"/>
            <a:ext cx="1421" cy="224"/>
          </p:xfrm>
          <a:graphic>
            <a:graphicData uri="http://schemas.openxmlformats.org/presentationml/2006/ole">
              <mc:AlternateContent xmlns:mc="http://schemas.openxmlformats.org/markup-compatibility/2006">
                <mc:Choice xmlns:v="urn:schemas-microsoft-com:vml" Requires="v">
                  <p:oleObj spid="_x0000_s8392" r:id="rId15" imgW="1268730" imgH="203200" progId="Equation.3">
                    <p:embed/>
                  </p:oleObj>
                </mc:Choice>
                <mc:Fallback>
                  <p:oleObj r:id="rId15" imgW="1268730" imgH="203200" progId="Equation.3">
                    <p:embed/>
                    <p:pic>
                      <p:nvPicPr>
                        <p:cNvPr id="163859" name="对象 31643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2" y="3593"/>
                          <a:ext cx="1421"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9" name="组合 18">
            <a:extLst>
              <a:ext uri="{FF2B5EF4-FFF2-40B4-BE49-F238E27FC236}">
                <a16:creationId xmlns:a16="http://schemas.microsoft.com/office/drawing/2014/main" id="{E26A49C1-643F-4D5F-AFAB-09A60D32AAF1}"/>
              </a:ext>
            </a:extLst>
          </p:cNvPr>
          <p:cNvGrpSpPr/>
          <p:nvPr/>
        </p:nvGrpSpPr>
        <p:grpSpPr bwMode="auto">
          <a:xfrm>
            <a:off x="1768037" y="4242448"/>
            <a:ext cx="6553200" cy="457202"/>
            <a:chOff x="657" y="1961"/>
            <a:chExt cx="4068" cy="288"/>
          </a:xfrm>
        </p:grpSpPr>
        <p:sp>
          <p:nvSpPr>
            <p:cNvPr id="20" name="矩形 316436">
              <a:extLst>
                <a:ext uri="{FF2B5EF4-FFF2-40B4-BE49-F238E27FC236}">
                  <a16:creationId xmlns:a16="http://schemas.microsoft.com/office/drawing/2014/main" id="{4D8E2715-383A-4A0A-A470-A571C99DB6A6}"/>
                </a:ext>
              </a:extLst>
            </p:cNvPr>
            <p:cNvSpPr>
              <a:spLocks noChangeArrowheads="1"/>
            </p:cNvSpPr>
            <p:nvPr/>
          </p:nvSpPr>
          <p:spPr bwMode="auto">
            <a:xfrm>
              <a:off x="657" y="1961"/>
              <a:ext cx="40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）把否定符号</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移到紧靠谓词的位置上</a:t>
              </a:r>
            </a:p>
          </p:txBody>
        </p:sp>
        <p:graphicFrame>
          <p:nvGraphicFramePr>
            <p:cNvPr id="21" name="对象 316437">
              <a:extLst>
                <a:ext uri="{FF2B5EF4-FFF2-40B4-BE49-F238E27FC236}">
                  <a16:creationId xmlns:a16="http://schemas.microsoft.com/office/drawing/2014/main" id="{38D9D2E8-916C-41BE-AD5D-03703C753949}"/>
                </a:ext>
              </a:extLst>
            </p:cNvPr>
            <p:cNvGraphicFramePr/>
            <p:nvPr>
              <p:extLst>
                <p:ext uri="{D42A27DB-BD31-4B8C-83A1-F6EECF244321}">
                  <p14:modId xmlns:p14="http://schemas.microsoft.com/office/powerpoint/2010/main" val="448722752"/>
                </p:ext>
              </p:extLst>
            </p:nvPr>
          </p:nvGraphicFramePr>
          <p:xfrm>
            <a:off x="2184" y="2015"/>
            <a:ext cx="240" cy="160"/>
          </p:xfrm>
          <a:graphic>
            <a:graphicData uri="http://schemas.openxmlformats.org/presentationml/2006/ole">
              <mc:AlternateContent xmlns:mc="http://schemas.openxmlformats.org/markup-compatibility/2006">
                <mc:Choice xmlns:v="urn:schemas-microsoft-com:vml" Requires="v">
                  <p:oleObj spid="_x0000_s8393" r:id="rId17" imgW="139065" imgH="92710" progId="Equation.3">
                    <p:embed/>
                  </p:oleObj>
                </mc:Choice>
                <mc:Fallback>
                  <p:oleObj r:id="rId17" imgW="139065" imgH="92710" progId="Equation.3">
                    <p:embed/>
                    <p:pic>
                      <p:nvPicPr>
                        <p:cNvPr id="163862" name="对象 3164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84" y="2015"/>
                          <a:ext cx="24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2" name="组合 21">
            <a:extLst>
              <a:ext uri="{FF2B5EF4-FFF2-40B4-BE49-F238E27FC236}">
                <a16:creationId xmlns:a16="http://schemas.microsoft.com/office/drawing/2014/main" id="{29F6577B-4D51-447C-9897-AD3C8C7D15A4}"/>
              </a:ext>
            </a:extLst>
          </p:cNvPr>
          <p:cNvGrpSpPr/>
          <p:nvPr/>
        </p:nvGrpSpPr>
        <p:grpSpPr bwMode="auto">
          <a:xfrm>
            <a:off x="3127003" y="3589563"/>
            <a:ext cx="6400800" cy="533400"/>
            <a:chOff x="720" y="1824"/>
            <a:chExt cx="4032" cy="336"/>
          </a:xfrm>
        </p:grpSpPr>
        <p:sp>
          <p:nvSpPr>
            <p:cNvPr id="23" name="矩形 316439">
              <a:extLst>
                <a:ext uri="{FF2B5EF4-FFF2-40B4-BE49-F238E27FC236}">
                  <a16:creationId xmlns:a16="http://schemas.microsoft.com/office/drawing/2014/main" id="{FDE9415F-5E91-45D6-97BC-BEC4739FB809}"/>
                </a:ext>
              </a:extLst>
            </p:cNvPr>
            <p:cNvSpPr>
              <a:spLocks noChangeArrowheads="1"/>
            </p:cNvSpPr>
            <p:nvPr/>
          </p:nvSpPr>
          <p:spPr bwMode="auto">
            <a:xfrm>
              <a:off x="720" y="1824"/>
              <a:ext cx="4032" cy="336"/>
            </a:xfrm>
            <a:prstGeom prst="rect">
              <a:avLst/>
            </a:prstGeom>
            <a:gradFill rotWithShape="0">
              <a:gsLst>
                <a:gs pos="0">
                  <a:srgbClr val="FFFFFF"/>
                </a:gs>
                <a:gs pos="100000">
                  <a:srgbClr val="A3B2C1"/>
                </a:gs>
              </a:gsLst>
              <a:lin ang="5400000" scaled="1"/>
            </a:gra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aphicFrame>
          <p:nvGraphicFramePr>
            <p:cNvPr id="24" name="对象 316440">
              <a:extLst>
                <a:ext uri="{FF2B5EF4-FFF2-40B4-BE49-F238E27FC236}">
                  <a16:creationId xmlns:a16="http://schemas.microsoft.com/office/drawing/2014/main" id="{1112723B-2763-46CC-BD5D-42E8A5AB8449}"/>
                </a:ext>
              </a:extLst>
            </p:cNvPr>
            <p:cNvGraphicFramePr/>
            <p:nvPr/>
          </p:nvGraphicFramePr>
          <p:xfrm>
            <a:off x="816" y="1864"/>
            <a:ext cx="1392" cy="234"/>
          </p:xfrm>
          <a:graphic>
            <a:graphicData uri="http://schemas.openxmlformats.org/presentationml/2006/ole">
              <mc:AlternateContent xmlns:mc="http://schemas.openxmlformats.org/markup-compatibility/2006">
                <mc:Choice xmlns:v="urn:schemas-microsoft-com:vml" Requires="v">
                  <p:oleObj spid="_x0000_s8394" r:id="rId19" imgW="1087755" imgH="185420" progId="Equation.3">
                    <p:embed/>
                  </p:oleObj>
                </mc:Choice>
                <mc:Fallback>
                  <p:oleObj r:id="rId19" imgW="1087755" imgH="185420" progId="Equation.3">
                    <p:embed/>
                    <p:pic>
                      <p:nvPicPr>
                        <p:cNvPr id="163865" name="对象 31644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 y="1864"/>
                          <a:ext cx="139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316441">
              <a:extLst>
                <a:ext uri="{FF2B5EF4-FFF2-40B4-BE49-F238E27FC236}">
                  <a16:creationId xmlns:a16="http://schemas.microsoft.com/office/drawing/2014/main" id="{0D0C282C-4569-45E0-8354-330088BAED38}"/>
                </a:ext>
              </a:extLst>
            </p:cNvPr>
            <p:cNvGraphicFramePr/>
            <p:nvPr/>
          </p:nvGraphicFramePr>
          <p:xfrm>
            <a:off x="2400" y="1872"/>
            <a:ext cx="2304" cy="224"/>
          </p:xfrm>
          <a:graphic>
            <a:graphicData uri="http://schemas.openxmlformats.org/presentationml/2006/ole">
              <mc:AlternateContent xmlns:mc="http://schemas.openxmlformats.org/markup-compatibility/2006">
                <mc:Choice xmlns:v="urn:schemas-microsoft-com:vml" Requires="v">
                  <p:oleObj spid="_x0000_s8395" r:id="rId21" imgW="1863725" imgH="185420" progId="Equation.3">
                    <p:embed/>
                  </p:oleObj>
                </mc:Choice>
                <mc:Fallback>
                  <p:oleObj r:id="rId21" imgW="1863725" imgH="185420" progId="Equation.3">
                    <p:embed/>
                    <p:pic>
                      <p:nvPicPr>
                        <p:cNvPr id="163866" name="对象 31644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0" y="1872"/>
                          <a:ext cx="230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6" name="组合 25">
            <a:extLst>
              <a:ext uri="{FF2B5EF4-FFF2-40B4-BE49-F238E27FC236}">
                <a16:creationId xmlns:a16="http://schemas.microsoft.com/office/drawing/2014/main" id="{F06081AF-4B1F-4A50-8F37-0BE70973149A}"/>
              </a:ext>
            </a:extLst>
          </p:cNvPr>
          <p:cNvGrpSpPr/>
          <p:nvPr/>
        </p:nvGrpSpPr>
        <p:grpSpPr bwMode="auto">
          <a:xfrm>
            <a:off x="1954590" y="3076682"/>
            <a:ext cx="6694487" cy="457200"/>
            <a:chOff x="864" y="3445"/>
            <a:chExt cx="4114" cy="357"/>
          </a:xfrm>
        </p:grpSpPr>
        <p:graphicFrame>
          <p:nvGraphicFramePr>
            <p:cNvPr id="27" name="对象 316444">
              <a:extLst>
                <a:ext uri="{FF2B5EF4-FFF2-40B4-BE49-F238E27FC236}">
                  <a16:creationId xmlns:a16="http://schemas.microsoft.com/office/drawing/2014/main" id="{1E43F6A4-9B27-45F4-9E03-2F2B8FA15BF3}"/>
                </a:ext>
              </a:extLst>
            </p:cNvPr>
            <p:cNvGraphicFramePr/>
            <p:nvPr/>
          </p:nvGraphicFramePr>
          <p:xfrm>
            <a:off x="1356" y="3445"/>
            <a:ext cx="3622" cy="357"/>
          </p:xfrm>
          <a:graphic>
            <a:graphicData uri="http://schemas.openxmlformats.org/presentationml/2006/ole">
              <mc:AlternateContent xmlns:mc="http://schemas.openxmlformats.org/markup-compatibility/2006">
                <mc:Choice xmlns:v="urn:schemas-microsoft-com:vml" Requires="v">
                  <p:oleObj spid="_x0000_s8396" r:id="rId23" imgW="2994660" imgH="203200" progId="Equation.3">
                    <p:embed/>
                  </p:oleObj>
                </mc:Choice>
                <mc:Fallback>
                  <p:oleObj r:id="rId23" imgW="2994660" imgH="203200" progId="Equation.3">
                    <p:embed/>
                    <p:pic>
                      <p:nvPicPr>
                        <p:cNvPr id="163869" name="对象 31644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56" y="3445"/>
                          <a:ext cx="362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 name="左右箭头 316445">
              <a:extLst>
                <a:ext uri="{FF2B5EF4-FFF2-40B4-BE49-F238E27FC236}">
                  <a16:creationId xmlns:a16="http://schemas.microsoft.com/office/drawing/2014/main" id="{1C9F72FD-CDD4-4CE5-A9BD-1362C521F239}"/>
                </a:ext>
              </a:extLst>
            </p:cNvPr>
            <p:cNvSpPr>
              <a:spLocks noChangeArrowheads="1"/>
            </p:cNvSpPr>
            <p:nvPr/>
          </p:nvSpPr>
          <p:spPr bwMode="auto">
            <a:xfrm>
              <a:off x="864" y="3552"/>
              <a:ext cx="432" cy="144"/>
            </a:xfrm>
            <a:prstGeom prst="leftRightArrow">
              <a:avLst>
                <a:gd name="adj1" fmla="val 50000"/>
                <a:gd name="adj2" fmla="val 60000"/>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grpSp>
        <p:nvGrpSpPr>
          <p:cNvPr id="29" name="组合 28">
            <a:extLst>
              <a:ext uri="{FF2B5EF4-FFF2-40B4-BE49-F238E27FC236}">
                <a16:creationId xmlns:a16="http://schemas.microsoft.com/office/drawing/2014/main" id="{064C7A91-2F2F-4C7C-9AED-59A569FF122A}"/>
              </a:ext>
            </a:extLst>
          </p:cNvPr>
          <p:cNvGrpSpPr/>
          <p:nvPr/>
        </p:nvGrpSpPr>
        <p:grpSpPr bwMode="auto">
          <a:xfrm>
            <a:off x="2022852" y="4772774"/>
            <a:ext cx="7029450" cy="431800"/>
            <a:chOff x="1058" y="3746"/>
            <a:chExt cx="4428" cy="272"/>
          </a:xfrm>
        </p:grpSpPr>
        <p:graphicFrame>
          <p:nvGraphicFramePr>
            <p:cNvPr id="30" name="对象 316447">
              <a:extLst>
                <a:ext uri="{FF2B5EF4-FFF2-40B4-BE49-F238E27FC236}">
                  <a16:creationId xmlns:a16="http://schemas.microsoft.com/office/drawing/2014/main" id="{6A76075A-5FD0-4AA8-B254-23560B8A9C61}"/>
                </a:ext>
              </a:extLst>
            </p:cNvPr>
            <p:cNvGraphicFramePr/>
            <p:nvPr/>
          </p:nvGraphicFramePr>
          <p:xfrm>
            <a:off x="1598" y="3746"/>
            <a:ext cx="3888" cy="272"/>
          </p:xfrm>
          <a:graphic>
            <a:graphicData uri="http://schemas.openxmlformats.org/presentationml/2006/ole">
              <mc:AlternateContent xmlns:mc="http://schemas.openxmlformats.org/markup-compatibility/2006">
                <mc:Choice xmlns:v="urn:schemas-microsoft-com:vml" Requires="v">
                  <p:oleObj spid="_x0000_s8397" r:id="rId25" imgW="2857500" imgH="203200" progId="Equation.3">
                    <p:embed/>
                  </p:oleObj>
                </mc:Choice>
                <mc:Fallback>
                  <p:oleObj r:id="rId25" imgW="2857500" imgH="203200" progId="Equation.3">
                    <p:embed/>
                    <p:pic>
                      <p:nvPicPr>
                        <p:cNvPr id="163872" name="对象 31644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98" y="3746"/>
                          <a:ext cx="388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 name="左右箭头 316448">
              <a:extLst>
                <a:ext uri="{FF2B5EF4-FFF2-40B4-BE49-F238E27FC236}">
                  <a16:creationId xmlns:a16="http://schemas.microsoft.com/office/drawing/2014/main" id="{19B51015-BCF5-4A17-B467-09E39B9F310D}"/>
                </a:ext>
              </a:extLst>
            </p:cNvPr>
            <p:cNvSpPr>
              <a:spLocks noChangeArrowheads="1"/>
            </p:cNvSpPr>
            <p:nvPr/>
          </p:nvSpPr>
          <p:spPr bwMode="auto">
            <a:xfrm>
              <a:off x="1058" y="3785"/>
              <a:ext cx="432" cy="144"/>
            </a:xfrm>
            <a:prstGeom prst="leftRightArrow">
              <a:avLst>
                <a:gd name="adj1" fmla="val 50000"/>
                <a:gd name="adj2" fmla="val 60000"/>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9709649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0-#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0-#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将谓词公式转化为子句集的方法</a:t>
            </a:r>
            <a:endParaRPr lang="zh-CN" altLang="zh-CN" dirty="0"/>
          </a:p>
        </p:txBody>
      </p:sp>
      <p:sp>
        <p:nvSpPr>
          <p:cNvPr id="9" name="矩形 316425">
            <a:extLst>
              <a:ext uri="{FF2B5EF4-FFF2-40B4-BE49-F238E27FC236}">
                <a16:creationId xmlns:a16="http://schemas.microsoft.com/office/drawing/2014/main" id="{A54C7416-448C-453B-B27C-8C5B93EAB036}"/>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10" name="矩形 316426">
            <a:extLst>
              <a:ext uri="{FF2B5EF4-FFF2-40B4-BE49-F238E27FC236}">
                <a16:creationId xmlns:a16="http://schemas.microsoft.com/office/drawing/2014/main" id="{D1143B05-48BE-47A9-868E-556692FC7568}"/>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32" name="矩形 316417">
            <a:extLst>
              <a:ext uri="{FF2B5EF4-FFF2-40B4-BE49-F238E27FC236}">
                <a16:creationId xmlns:a16="http://schemas.microsoft.com/office/drawing/2014/main" id="{7DF39C1D-3E6F-4A86-8F2B-E973A03A230E}"/>
              </a:ext>
            </a:extLst>
          </p:cNvPr>
          <p:cNvSpPr>
            <a:spLocks noChangeArrowheads="1"/>
          </p:cNvSpPr>
          <p:nvPr/>
        </p:nvSpPr>
        <p:spPr bwMode="auto">
          <a:xfrm>
            <a:off x="1246360" y="2059367"/>
            <a:ext cx="8534400" cy="4419600"/>
          </a:xfrm>
          <a:prstGeom prst="rect">
            <a:avLst/>
          </a:prstGeom>
          <a:gradFill rotWithShape="0">
            <a:gsLst>
              <a:gs pos="0">
                <a:srgbClr val="FFFFFF"/>
              </a:gs>
              <a:gs pos="50000">
                <a:srgbClr val="E7FFE7"/>
              </a:gs>
              <a:gs pos="100000">
                <a:srgbClr val="FFFFFF"/>
              </a:gs>
            </a:gsLst>
            <a:lin ang="5400000" scaled="1"/>
          </a:gradFill>
          <a:ln w="9525">
            <a:solidFill>
              <a:srgbClr val="008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33" name="矩形 316425">
            <a:extLst>
              <a:ext uri="{FF2B5EF4-FFF2-40B4-BE49-F238E27FC236}">
                <a16:creationId xmlns:a16="http://schemas.microsoft.com/office/drawing/2014/main" id="{705E6CB7-E93D-4F0A-A1AD-D4D1EA66AD4E}"/>
              </a:ext>
            </a:extLst>
          </p:cNvPr>
          <p:cNvSpPr>
            <a:spLocks noChangeArrowheads="1"/>
          </p:cNvSpPr>
          <p:nvPr/>
        </p:nvSpPr>
        <p:spPr bwMode="auto">
          <a:xfrm>
            <a:off x="941560" y="3724337"/>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34" name="矩形 316426">
            <a:extLst>
              <a:ext uri="{FF2B5EF4-FFF2-40B4-BE49-F238E27FC236}">
                <a16:creationId xmlns:a16="http://schemas.microsoft.com/office/drawing/2014/main" id="{ED28ED9E-62A2-4C45-AFB1-D868CBE2A809}"/>
              </a:ext>
            </a:extLst>
          </p:cNvPr>
          <p:cNvSpPr>
            <a:spLocks noChangeArrowheads="1"/>
          </p:cNvSpPr>
          <p:nvPr/>
        </p:nvSpPr>
        <p:spPr bwMode="auto">
          <a:xfrm>
            <a:off x="941560" y="3724337"/>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35" name="矩形 34">
            <a:extLst>
              <a:ext uri="{FF2B5EF4-FFF2-40B4-BE49-F238E27FC236}">
                <a16:creationId xmlns:a16="http://schemas.microsoft.com/office/drawing/2014/main" id="{FBBF9AFB-E36C-4B10-B402-F96811B17FCB}"/>
              </a:ext>
            </a:extLst>
          </p:cNvPr>
          <p:cNvSpPr>
            <a:spLocks noChangeArrowheads="1"/>
          </p:cNvSpPr>
          <p:nvPr/>
        </p:nvSpPr>
        <p:spPr bwMode="auto">
          <a:xfrm>
            <a:off x="1309858" y="2283957"/>
            <a:ext cx="7755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3</a:t>
            </a:r>
            <a:r>
              <a:rPr lang="zh-CN" altLang="en-US" sz="2400" b="1" dirty="0">
                <a:solidFill>
                  <a:srgbClr val="000000"/>
                </a:solidFill>
                <a:latin typeface="Times New Roman" panose="02020603050405020304" pitchFamily="18" charset="0"/>
                <a:ea typeface="宋体" panose="02010600030101010101" pitchFamily="2" charset="-122"/>
              </a:rPr>
              <a:t>）变量标准化：保证每个量词有自己唯一的变量名</a:t>
            </a:r>
            <a:r>
              <a:rPr lang="zh-CN" altLang="en-US" sz="2400" dirty="0">
                <a:solidFill>
                  <a:srgbClr val="000000"/>
                </a:solidFill>
                <a:latin typeface="Arial" panose="020B0604020202020204" pitchFamily="34" charset="0"/>
                <a:ea typeface="宋体" panose="02010600030101010101" pitchFamily="2" charset="-122"/>
              </a:rPr>
              <a:t> </a:t>
            </a:r>
          </a:p>
        </p:txBody>
      </p:sp>
      <p:grpSp>
        <p:nvGrpSpPr>
          <p:cNvPr id="36" name="组合 35">
            <a:extLst>
              <a:ext uri="{FF2B5EF4-FFF2-40B4-BE49-F238E27FC236}">
                <a16:creationId xmlns:a16="http://schemas.microsoft.com/office/drawing/2014/main" id="{C71F2963-DDDE-42C0-A1E2-5D3287242576}"/>
              </a:ext>
            </a:extLst>
          </p:cNvPr>
          <p:cNvGrpSpPr/>
          <p:nvPr/>
        </p:nvGrpSpPr>
        <p:grpSpPr bwMode="auto">
          <a:xfrm>
            <a:off x="5173042" y="3342543"/>
            <a:ext cx="4572000" cy="390525"/>
            <a:chOff x="1248" y="3552"/>
            <a:chExt cx="2880" cy="246"/>
          </a:xfrm>
        </p:grpSpPr>
        <p:sp>
          <p:nvSpPr>
            <p:cNvPr id="37" name="矩形 316452">
              <a:extLst>
                <a:ext uri="{FF2B5EF4-FFF2-40B4-BE49-F238E27FC236}">
                  <a16:creationId xmlns:a16="http://schemas.microsoft.com/office/drawing/2014/main" id="{E6FEF1DE-505D-4B4C-BEBF-DF7267265809}"/>
                </a:ext>
              </a:extLst>
            </p:cNvPr>
            <p:cNvSpPr>
              <a:spLocks noChangeArrowheads="1"/>
            </p:cNvSpPr>
            <p:nvPr/>
          </p:nvSpPr>
          <p:spPr bwMode="auto">
            <a:xfrm>
              <a:off x="1248" y="3552"/>
              <a:ext cx="2880" cy="240"/>
            </a:xfrm>
            <a:prstGeom prst="rect">
              <a:avLst/>
            </a:prstGeom>
            <a:gradFill rotWithShape="0">
              <a:gsLst>
                <a:gs pos="0">
                  <a:srgbClr val="FFFFFF"/>
                </a:gs>
                <a:gs pos="100000">
                  <a:srgbClr val="A3B2C1"/>
                </a:gs>
              </a:gsLst>
              <a:lin ang="5400000" scaled="1"/>
            </a:gra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aphicFrame>
          <p:nvGraphicFramePr>
            <p:cNvPr id="38" name="对象 316453">
              <a:extLst>
                <a:ext uri="{FF2B5EF4-FFF2-40B4-BE49-F238E27FC236}">
                  <a16:creationId xmlns:a16="http://schemas.microsoft.com/office/drawing/2014/main" id="{5811F6BA-EC63-4FCC-A8AE-BEA23F8ECBC6}"/>
                </a:ext>
              </a:extLst>
            </p:cNvPr>
            <p:cNvGraphicFramePr/>
            <p:nvPr/>
          </p:nvGraphicFramePr>
          <p:xfrm>
            <a:off x="2784" y="3600"/>
            <a:ext cx="1344" cy="198"/>
          </p:xfrm>
          <a:graphic>
            <a:graphicData uri="http://schemas.openxmlformats.org/presentationml/2006/ole">
              <mc:AlternateContent xmlns:mc="http://schemas.openxmlformats.org/markup-compatibility/2006">
                <mc:Choice xmlns:v="urn:schemas-microsoft-com:vml" Requires="v">
                  <p:oleObj spid="_x0000_s9338" r:id="rId3" imgW="1358900" imgH="203200" progId="Equation.3">
                    <p:embed/>
                  </p:oleObj>
                </mc:Choice>
                <mc:Fallback>
                  <p:oleObj r:id="rId3" imgW="1358900" imgH="203200" progId="Equation.3">
                    <p:embed/>
                    <p:pic>
                      <p:nvPicPr>
                        <p:cNvPr id="163878" name="对象 31645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3600"/>
                          <a:ext cx="134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 name="对象 316454">
              <a:extLst>
                <a:ext uri="{FF2B5EF4-FFF2-40B4-BE49-F238E27FC236}">
                  <a16:creationId xmlns:a16="http://schemas.microsoft.com/office/drawing/2014/main" id="{040C694A-A1B6-45B2-8B1B-872391FCE911}"/>
                </a:ext>
              </a:extLst>
            </p:cNvPr>
            <p:cNvGraphicFramePr/>
            <p:nvPr/>
          </p:nvGraphicFramePr>
          <p:xfrm>
            <a:off x="1332" y="3600"/>
            <a:ext cx="1321" cy="195"/>
          </p:xfrm>
          <a:graphic>
            <a:graphicData uri="http://schemas.openxmlformats.org/presentationml/2006/ole">
              <mc:AlternateContent xmlns:mc="http://schemas.openxmlformats.org/markup-compatibility/2006">
                <mc:Choice xmlns:v="urn:schemas-microsoft-com:vml" Requires="v">
                  <p:oleObj spid="_x0000_s9339" r:id="rId5" imgW="1344930" imgH="203200" progId="Equation.3">
                    <p:embed/>
                  </p:oleObj>
                </mc:Choice>
                <mc:Fallback>
                  <p:oleObj r:id="rId5" imgW="1344930" imgH="203200" progId="Equation.3">
                    <p:embed/>
                    <p:pic>
                      <p:nvPicPr>
                        <p:cNvPr id="163879" name="对象 31645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2" y="3600"/>
                          <a:ext cx="132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0" name="组合 39">
            <a:extLst>
              <a:ext uri="{FF2B5EF4-FFF2-40B4-BE49-F238E27FC236}">
                <a16:creationId xmlns:a16="http://schemas.microsoft.com/office/drawing/2014/main" id="{751E8F7D-6794-47F2-ABBF-A1F755322CF4}"/>
              </a:ext>
            </a:extLst>
          </p:cNvPr>
          <p:cNvGrpSpPr/>
          <p:nvPr/>
        </p:nvGrpSpPr>
        <p:grpSpPr bwMode="auto">
          <a:xfrm>
            <a:off x="2389360" y="2881084"/>
            <a:ext cx="6769787" cy="381000"/>
            <a:chOff x="1118" y="3474"/>
            <a:chExt cx="3586" cy="215"/>
          </a:xfrm>
        </p:grpSpPr>
        <p:graphicFrame>
          <p:nvGraphicFramePr>
            <p:cNvPr id="41" name="对象 316457">
              <a:extLst>
                <a:ext uri="{FF2B5EF4-FFF2-40B4-BE49-F238E27FC236}">
                  <a16:creationId xmlns:a16="http://schemas.microsoft.com/office/drawing/2014/main" id="{CFFC709D-CBE5-4501-BC2A-CDEFACC1E8EF}"/>
                </a:ext>
              </a:extLst>
            </p:cNvPr>
            <p:cNvGraphicFramePr/>
            <p:nvPr/>
          </p:nvGraphicFramePr>
          <p:xfrm>
            <a:off x="1680" y="3474"/>
            <a:ext cx="3024" cy="215"/>
          </p:xfrm>
          <a:graphic>
            <a:graphicData uri="http://schemas.openxmlformats.org/presentationml/2006/ole">
              <mc:AlternateContent xmlns:mc="http://schemas.openxmlformats.org/markup-compatibility/2006">
                <mc:Choice xmlns:v="urn:schemas-microsoft-com:vml" Requires="v">
                  <p:oleObj spid="_x0000_s9340" r:id="rId7" imgW="2819400" imgH="203200" progId="Equation.3">
                    <p:embed/>
                  </p:oleObj>
                </mc:Choice>
                <mc:Fallback>
                  <p:oleObj r:id="rId7" imgW="2819400" imgH="203200" progId="Equation.3">
                    <p:embed/>
                    <p:pic>
                      <p:nvPicPr>
                        <p:cNvPr id="163882" name="对象 31645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 y="3474"/>
                          <a:ext cx="302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2" name="左右箭头 316458">
              <a:extLst>
                <a:ext uri="{FF2B5EF4-FFF2-40B4-BE49-F238E27FC236}">
                  <a16:creationId xmlns:a16="http://schemas.microsoft.com/office/drawing/2014/main" id="{62F8B987-83F4-4253-AE61-559D598B8ADE}"/>
                </a:ext>
              </a:extLst>
            </p:cNvPr>
            <p:cNvSpPr>
              <a:spLocks noChangeArrowheads="1"/>
            </p:cNvSpPr>
            <p:nvPr/>
          </p:nvSpPr>
          <p:spPr bwMode="auto">
            <a:xfrm>
              <a:off x="1118" y="3487"/>
              <a:ext cx="432" cy="144"/>
            </a:xfrm>
            <a:prstGeom prst="leftRightArrow">
              <a:avLst>
                <a:gd name="adj1" fmla="val 50000"/>
                <a:gd name="adj2" fmla="val 60000"/>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sp>
        <p:nvSpPr>
          <p:cNvPr id="43" name="文本占位符 317442">
            <a:extLst>
              <a:ext uri="{FF2B5EF4-FFF2-40B4-BE49-F238E27FC236}">
                <a16:creationId xmlns:a16="http://schemas.microsoft.com/office/drawing/2014/main" id="{E3E53AD0-A1E5-4638-996C-F1C10A6F5726}"/>
              </a:ext>
            </a:extLst>
          </p:cNvPr>
          <p:cNvSpPr txBox="1">
            <a:spLocks noChangeArrowheads="1"/>
          </p:cNvSpPr>
          <p:nvPr/>
        </p:nvSpPr>
        <p:spPr bwMode="auto">
          <a:xfrm>
            <a:off x="1246320" y="3744975"/>
            <a:ext cx="7804150" cy="107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571500" indent="-571500" algn="just">
              <a:buClr>
                <a:srgbClr val="CC0000"/>
              </a:buClr>
              <a:buFont typeface="Wingdings" panose="05000000000000000000" pitchFamily="2" charset="2"/>
              <a:buNone/>
            </a:pPr>
            <a:r>
              <a:rPr lang="en-US" altLang="zh-CN" sz="2200" b="1" dirty="0">
                <a:solidFill>
                  <a:srgbClr val="000000"/>
                </a:solidFill>
                <a:latin typeface="Times New Roman" panose="02020603050405020304" pitchFamily="18" charset="0"/>
                <a:ea typeface="宋体"/>
              </a:rPr>
              <a:t> </a:t>
            </a:r>
            <a:r>
              <a:rPr lang="zh-CN" altLang="en-US" sz="2200" b="1" dirty="0">
                <a:solidFill>
                  <a:srgbClr val="000000"/>
                </a:solidFill>
                <a:latin typeface="Times New Roman" panose="02020603050405020304" pitchFamily="18" charset="0"/>
                <a:ea typeface="宋体"/>
              </a:rPr>
              <a:t>（</a:t>
            </a:r>
            <a:r>
              <a:rPr lang="en-US" altLang="zh-CN" sz="2200" b="1" dirty="0">
                <a:solidFill>
                  <a:srgbClr val="000000"/>
                </a:solidFill>
                <a:latin typeface="Times New Roman" panose="02020603050405020304" pitchFamily="18" charset="0"/>
                <a:ea typeface="宋体"/>
              </a:rPr>
              <a:t>4</a:t>
            </a:r>
            <a:r>
              <a:rPr lang="zh-CN" altLang="en-US" sz="2200" b="1" dirty="0">
                <a:solidFill>
                  <a:srgbClr val="000000"/>
                </a:solidFill>
                <a:latin typeface="Times New Roman" panose="02020603050405020304" pitchFamily="18" charset="0"/>
                <a:ea typeface="宋体"/>
              </a:rPr>
              <a:t>）消去存在量词</a:t>
            </a:r>
          </a:p>
          <a:p>
            <a:pPr marL="571500" indent="-571500">
              <a:buClr>
                <a:srgbClr val="CC0000"/>
              </a:buClr>
              <a:buFont typeface="Wingdings" panose="05000000000000000000" pitchFamily="2" charset="2"/>
              <a:buNone/>
            </a:pPr>
            <a:r>
              <a:rPr lang="zh-CN" altLang="en-US" sz="2200" dirty="0">
                <a:solidFill>
                  <a:srgbClr val="000000"/>
                </a:solidFill>
                <a:latin typeface="Arial"/>
                <a:ea typeface="宋体"/>
              </a:rPr>
              <a:t>    </a:t>
            </a:r>
            <a:r>
              <a:rPr lang="zh-CN" altLang="en-US" sz="2200" dirty="0">
                <a:solidFill>
                  <a:srgbClr val="000000"/>
                </a:solidFill>
                <a:latin typeface="Times New Roman" panose="02020603050405020304" pitchFamily="18" charset="0"/>
                <a:ea typeface="宋体"/>
              </a:rPr>
              <a:t>情形</a:t>
            </a:r>
            <a:r>
              <a:rPr lang="en-US" altLang="zh-CN" sz="2200" dirty="0">
                <a:solidFill>
                  <a:srgbClr val="000000"/>
                </a:solidFill>
                <a:latin typeface="Times New Roman" panose="02020603050405020304" pitchFamily="18" charset="0"/>
                <a:ea typeface="宋体"/>
              </a:rPr>
              <a:t>1</a:t>
            </a:r>
            <a:r>
              <a:rPr lang="zh-CN" altLang="en-US" sz="2200" dirty="0">
                <a:solidFill>
                  <a:srgbClr val="000000"/>
                </a:solidFill>
                <a:latin typeface="Times New Roman" panose="02020603050405020304" pitchFamily="18" charset="0"/>
                <a:ea typeface="宋体"/>
              </a:rPr>
              <a:t>：</a:t>
            </a:r>
            <a:r>
              <a:rPr lang="en-US" altLang="zh-CN" sz="2200" dirty="0">
                <a:solidFill>
                  <a:srgbClr val="000000"/>
                </a:solidFill>
                <a:latin typeface="Times New Roman" panose="02020603050405020304" pitchFamily="18" charset="0"/>
                <a:ea typeface="宋体"/>
              </a:rPr>
              <a:t> </a:t>
            </a:r>
            <a:r>
              <a:rPr lang="zh-CN" altLang="en-US" sz="2200" dirty="0">
                <a:solidFill>
                  <a:srgbClr val="000000"/>
                </a:solidFill>
                <a:latin typeface="Times New Roman" panose="02020603050405020304" pitchFamily="18" charset="0"/>
                <a:ea typeface="宋体"/>
              </a:rPr>
              <a:t>存在量词在全称量词的辖域内。</a:t>
            </a:r>
          </a:p>
        </p:txBody>
      </p:sp>
      <p:grpSp>
        <p:nvGrpSpPr>
          <p:cNvPr id="44" name="组合 43">
            <a:extLst>
              <a:ext uri="{FF2B5EF4-FFF2-40B4-BE49-F238E27FC236}">
                <a16:creationId xmlns:a16="http://schemas.microsoft.com/office/drawing/2014/main" id="{A5FE82B2-14B2-4D52-A526-774A81FAF9E7}"/>
              </a:ext>
            </a:extLst>
          </p:cNvPr>
          <p:cNvGrpSpPr/>
          <p:nvPr/>
        </p:nvGrpSpPr>
        <p:grpSpPr bwMode="auto">
          <a:xfrm>
            <a:off x="1551264" y="5454891"/>
            <a:ext cx="6761163" cy="912812"/>
            <a:chOff x="615" y="3253"/>
            <a:chExt cx="4259" cy="575"/>
          </a:xfrm>
        </p:grpSpPr>
        <p:grpSp>
          <p:nvGrpSpPr>
            <p:cNvPr id="45" name="组合 317444">
              <a:extLst>
                <a:ext uri="{FF2B5EF4-FFF2-40B4-BE49-F238E27FC236}">
                  <a16:creationId xmlns:a16="http://schemas.microsoft.com/office/drawing/2014/main" id="{A9F0502C-9E8F-4ADC-A782-6230A72A4F7D}"/>
                </a:ext>
              </a:extLst>
            </p:cNvPr>
            <p:cNvGrpSpPr/>
            <p:nvPr/>
          </p:nvGrpSpPr>
          <p:grpSpPr bwMode="auto">
            <a:xfrm>
              <a:off x="615" y="3584"/>
              <a:ext cx="4259" cy="244"/>
              <a:chOff x="1008" y="3536"/>
              <a:chExt cx="4259" cy="244"/>
            </a:xfrm>
          </p:grpSpPr>
          <p:graphicFrame>
            <p:nvGraphicFramePr>
              <p:cNvPr id="47" name="对象 317445">
                <a:extLst>
                  <a:ext uri="{FF2B5EF4-FFF2-40B4-BE49-F238E27FC236}">
                    <a16:creationId xmlns:a16="http://schemas.microsoft.com/office/drawing/2014/main" id="{F8DB5FDC-66ED-4F64-8CDE-89BA60ECD58B}"/>
                  </a:ext>
                </a:extLst>
              </p:cNvPr>
              <p:cNvGraphicFramePr/>
              <p:nvPr>
                <p:extLst>
                  <p:ext uri="{D42A27DB-BD31-4B8C-83A1-F6EECF244321}">
                    <p14:modId xmlns:p14="http://schemas.microsoft.com/office/powerpoint/2010/main" val="872018654"/>
                  </p:ext>
                </p:extLst>
              </p:nvPr>
            </p:nvGraphicFramePr>
            <p:xfrm>
              <a:off x="1720" y="3536"/>
              <a:ext cx="3547" cy="244"/>
            </p:xfrm>
            <a:graphic>
              <a:graphicData uri="http://schemas.openxmlformats.org/presentationml/2006/ole">
                <mc:AlternateContent xmlns:mc="http://schemas.openxmlformats.org/markup-compatibility/2006">
                  <mc:Choice xmlns:v="urn:schemas-microsoft-com:vml" Requires="v">
                    <p:oleObj spid="_x0000_s9341" r:id="rId9" imgW="2905760" imgH="203200" progId="Equation.3">
                      <p:embed/>
                    </p:oleObj>
                  </mc:Choice>
                  <mc:Fallback>
                    <p:oleObj r:id="rId9" imgW="2905760" imgH="203200" progId="Equation.3">
                      <p:embed/>
                      <p:pic>
                        <p:nvPicPr>
                          <p:cNvPr id="56" name="对象 31744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0" y="3536"/>
                            <a:ext cx="3547"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 name="左右箭头 317446">
                <a:extLst>
                  <a:ext uri="{FF2B5EF4-FFF2-40B4-BE49-F238E27FC236}">
                    <a16:creationId xmlns:a16="http://schemas.microsoft.com/office/drawing/2014/main" id="{0FF8ED7E-E290-4507-9994-6F0662C01CF9}"/>
                  </a:ext>
                </a:extLst>
              </p:cNvPr>
              <p:cNvSpPr>
                <a:spLocks noChangeArrowheads="1"/>
              </p:cNvSpPr>
              <p:nvPr/>
            </p:nvSpPr>
            <p:spPr bwMode="auto">
              <a:xfrm>
                <a:off x="1008" y="3600"/>
                <a:ext cx="576" cy="144"/>
              </a:xfrm>
              <a:prstGeom prst="leftRightArrow">
                <a:avLst>
                  <a:gd name="adj1" fmla="val 50000"/>
                  <a:gd name="adj2" fmla="val 80000"/>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graphicFrame>
          <p:nvGraphicFramePr>
            <p:cNvPr id="46" name="对象 317447">
              <a:extLst>
                <a:ext uri="{FF2B5EF4-FFF2-40B4-BE49-F238E27FC236}">
                  <a16:creationId xmlns:a16="http://schemas.microsoft.com/office/drawing/2014/main" id="{C76D2D0B-70CF-41B2-BE29-ED88B8FF36C7}"/>
                </a:ext>
              </a:extLst>
            </p:cNvPr>
            <p:cNvGraphicFramePr/>
            <p:nvPr/>
          </p:nvGraphicFramePr>
          <p:xfrm>
            <a:off x="672" y="3253"/>
            <a:ext cx="615" cy="428"/>
          </p:xfrm>
          <a:graphic>
            <a:graphicData uri="http://schemas.openxmlformats.org/presentationml/2006/ole">
              <mc:AlternateContent xmlns:mc="http://schemas.openxmlformats.org/markup-compatibility/2006">
                <mc:Choice xmlns:v="urn:schemas-microsoft-com:vml" Requires="v">
                  <p:oleObj spid="_x0000_s9342" r:id="rId11" imgW="622300" imgH="431800" progId="Equation.3">
                    <p:embed/>
                  </p:oleObj>
                </mc:Choice>
                <mc:Fallback>
                  <p:oleObj r:id="rId11" imgW="622300" imgH="431800" progId="Equation.3">
                    <p:embed/>
                    <p:pic>
                      <p:nvPicPr>
                        <p:cNvPr id="55" name="对象 31744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2" y="3253"/>
                          <a:ext cx="615"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49" name="对象 316447">
            <a:extLst>
              <a:ext uri="{FF2B5EF4-FFF2-40B4-BE49-F238E27FC236}">
                <a16:creationId xmlns:a16="http://schemas.microsoft.com/office/drawing/2014/main" id="{7906146B-126F-4099-B456-F104823D878B}"/>
              </a:ext>
            </a:extLst>
          </p:cNvPr>
          <p:cNvGraphicFramePr/>
          <p:nvPr>
            <p:extLst>
              <p:ext uri="{D42A27DB-BD31-4B8C-83A1-F6EECF244321}">
                <p14:modId xmlns:p14="http://schemas.microsoft.com/office/powerpoint/2010/main" val="1753121900"/>
              </p:ext>
            </p:extLst>
          </p:nvPr>
        </p:nvGraphicFramePr>
        <p:xfrm>
          <a:off x="2563985" y="1409127"/>
          <a:ext cx="6172200" cy="431800"/>
        </p:xfrm>
        <a:graphic>
          <a:graphicData uri="http://schemas.openxmlformats.org/presentationml/2006/ole">
            <mc:AlternateContent xmlns:mc="http://schemas.openxmlformats.org/markup-compatibility/2006">
              <mc:Choice xmlns:v="urn:schemas-microsoft-com:vml" Requires="v">
                <p:oleObj spid="_x0000_s9343" r:id="rId13" imgW="2857500" imgH="203200" progId="Equation.3">
                  <p:embed/>
                </p:oleObj>
              </mc:Choice>
              <mc:Fallback>
                <p:oleObj r:id="rId13" imgW="2857500" imgH="203200" progId="Equation.3">
                  <p:embed/>
                  <p:pic>
                    <p:nvPicPr>
                      <p:cNvPr id="163872" name="对象 31644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3985" y="1409127"/>
                        <a:ext cx="6172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0" name="组合 49">
            <a:extLst>
              <a:ext uri="{FF2B5EF4-FFF2-40B4-BE49-F238E27FC236}">
                <a16:creationId xmlns:a16="http://schemas.microsoft.com/office/drawing/2014/main" id="{84826623-9873-42A5-A8F7-A8AEF818D72E}"/>
              </a:ext>
            </a:extLst>
          </p:cNvPr>
          <p:cNvGrpSpPr/>
          <p:nvPr/>
        </p:nvGrpSpPr>
        <p:grpSpPr bwMode="auto">
          <a:xfrm>
            <a:off x="2705411" y="4037907"/>
            <a:ext cx="7151549" cy="1632930"/>
            <a:chOff x="576" y="1776"/>
            <a:chExt cx="4678" cy="1440"/>
          </a:xfrm>
        </p:grpSpPr>
        <p:grpSp>
          <p:nvGrpSpPr>
            <p:cNvPr id="51" name="组合 317451">
              <a:extLst>
                <a:ext uri="{FF2B5EF4-FFF2-40B4-BE49-F238E27FC236}">
                  <a16:creationId xmlns:a16="http://schemas.microsoft.com/office/drawing/2014/main" id="{E19BCD9C-63FF-46F7-96C9-8CDD08D03B4E}"/>
                </a:ext>
              </a:extLst>
            </p:cNvPr>
            <p:cNvGrpSpPr/>
            <p:nvPr/>
          </p:nvGrpSpPr>
          <p:grpSpPr bwMode="auto">
            <a:xfrm>
              <a:off x="576" y="1776"/>
              <a:ext cx="4630" cy="1440"/>
              <a:chOff x="842" y="1728"/>
              <a:chExt cx="4630" cy="1440"/>
            </a:xfrm>
          </p:grpSpPr>
          <p:sp>
            <p:nvSpPr>
              <p:cNvPr id="53" name="矩形 317452">
                <a:extLst>
                  <a:ext uri="{FF2B5EF4-FFF2-40B4-BE49-F238E27FC236}">
                    <a16:creationId xmlns:a16="http://schemas.microsoft.com/office/drawing/2014/main" id="{B06F063E-1DA0-4ECC-AAA3-8FDE4A28D7A3}"/>
                  </a:ext>
                </a:extLst>
              </p:cNvPr>
              <p:cNvSpPr>
                <a:spLocks noChangeArrowheads="1"/>
              </p:cNvSpPr>
              <p:nvPr/>
            </p:nvSpPr>
            <p:spPr bwMode="auto">
              <a:xfrm>
                <a:off x="842" y="1728"/>
                <a:ext cx="4630" cy="1440"/>
              </a:xfrm>
              <a:prstGeom prst="rect">
                <a:avLst/>
              </a:prstGeom>
              <a:gradFill rotWithShape="0">
                <a:gsLst>
                  <a:gs pos="0">
                    <a:srgbClr val="FFFFFF"/>
                  </a:gs>
                  <a:gs pos="100000">
                    <a:srgbClr val="A3B2C1"/>
                  </a:gs>
                </a:gsLst>
                <a:lin ang="5400000" scaled="1"/>
              </a:gra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aphicFrame>
            <p:nvGraphicFramePr>
              <p:cNvPr id="54" name="对象 317453">
                <a:extLst>
                  <a:ext uri="{FF2B5EF4-FFF2-40B4-BE49-F238E27FC236}">
                    <a16:creationId xmlns:a16="http://schemas.microsoft.com/office/drawing/2014/main" id="{AF151A37-FE95-48FE-AA9C-38BF6E596B2B}"/>
                  </a:ext>
                </a:extLst>
              </p:cNvPr>
              <p:cNvGraphicFramePr/>
              <p:nvPr/>
            </p:nvGraphicFramePr>
            <p:xfrm>
              <a:off x="890" y="1755"/>
              <a:ext cx="4246" cy="837"/>
            </p:xfrm>
            <a:graphic>
              <a:graphicData uri="http://schemas.openxmlformats.org/presentationml/2006/ole">
                <mc:AlternateContent xmlns:mc="http://schemas.openxmlformats.org/markup-compatibility/2006">
                  <mc:Choice xmlns:v="urn:schemas-microsoft-com:vml" Requires="v">
                    <p:oleObj spid="_x0000_s9344" r:id="rId15" imgW="3238500" imgH="685800" progId="Equation.3">
                      <p:embed/>
                    </p:oleObj>
                  </mc:Choice>
                  <mc:Fallback>
                    <p:oleObj r:id="rId15" imgW="3238500" imgH="685800" progId="Equation.3">
                      <p:embed/>
                      <p:pic>
                        <p:nvPicPr>
                          <p:cNvPr id="39" name="对象 31745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0" y="1755"/>
                            <a:ext cx="4246"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 name="对象 317454">
                <a:extLst>
                  <a:ext uri="{FF2B5EF4-FFF2-40B4-BE49-F238E27FC236}">
                    <a16:creationId xmlns:a16="http://schemas.microsoft.com/office/drawing/2014/main" id="{2B35D587-3131-4FDA-8146-F9A81CAD5E97}"/>
                  </a:ext>
                </a:extLst>
              </p:cNvPr>
              <p:cNvGraphicFramePr/>
              <p:nvPr/>
            </p:nvGraphicFramePr>
            <p:xfrm>
              <a:off x="3228" y="2309"/>
              <a:ext cx="1505" cy="283"/>
            </p:xfrm>
            <a:graphic>
              <a:graphicData uri="http://schemas.openxmlformats.org/presentationml/2006/ole">
                <mc:AlternateContent xmlns:mc="http://schemas.openxmlformats.org/markup-compatibility/2006">
                  <mc:Choice xmlns:v="urn:schemas-microsoft-com:vml" Requires="v">
                    <p:oleObj spid="_x0000_s9345" r:id="rId17" imgW="1206500" imgH="228600" progId="Equation.3">
                      <p:embed/>
                    </p:oleObj>
                  </mc:Choice>
                  <mc:Fallback>
                    <p:oleObj r:id="rId17" imgW="1206500" imgH="228600" progId="Equation.3">
                      <p:embed/>
                      <p:pic>
                        <p:nvPicPr>
                          <p:cNvPr id="40" name="对象 31745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28" y="2309"/>
                            <a:ext cx="150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2" name="矩形 317455">
              <a:extLst>
                <a:ext uri="{FF2B5EF4-FFF2-40B4-BE49-F238E27FC236}">
                  <a16:creationId xmlns:a16="http://schemas.microsoft.com/office/drawing/2014/main" id="{F0529614-301F-4952-82E5-7855A60EF4F5}"/>
                </a:ext>
              </a:extLst>
            </p:cNvPr>
            <p:cNvSpPr>
              <a:spLocks noChangeArrowheads="1"/>
            </p:cNvSpPr>
            <p:nvPr/>
          </p:nvSpPr>
          <p:spPr bwMode="auto">
            <a:xfrm>
              <a:off x="624" y="2688"/>
              <a:ext cx="463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rPr>
                <a:t>Skolem</a:t>
              </a:r>
              <a:r>
                <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化：用</a:t>
              </a:r>
              <a:r>
                <a:rPr kumimoji="0" lang="en-US" altLang="zh-CN" sz="20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rPr>
                <a:t>Skolem</a:t>
              </a:r>
              <a:r>
                <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函数代替每个存在量词量化的变量的过程</a:t>
              </a:r>
              <a:endParaRPr kumimoji="0" lang="zh-CN" altLang="en-US"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15017116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randombar(horizontal)">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up)">
                                      <p:cBhvr>
                                        <p:cTn id="30"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将谓词公式转化为子句集的方法</a:t>
            </a:r>
            <a:endParaRPr lang="zh-CN" altLang="zh-CN" dirty="0"/>
          </a:p>
        </p:txBody>
      </p:sp>
      <p:sp>
        <p:nvSpPr>
          <p:cNvPr id="9" name="矩形 316425">
            <a:extLst>
              <a:ext uri="{FF2B5EF4-FFF2-40B4-BE49-F238E27FC236}">
                <a16:creationId xmlns:a16="http://schemas.microsoft.com/office/drawing/2014/main" id="{A54C7416-448C-453B-B27C-8C5B93EAB036}"/>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10" name="矩形 316426">
            <a:extLst>
              <a:ext uri="{FF2B5EF4-FFF2-40B4-BE49-F238E27FC236}">
                <a16:creationId xmlns:a16="http://schemas.microsoft.com/office/drawing/2014/main" id="{D1143B05-48BE-47A9-868E-556692FC7568}"/>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5" name="矩形 316417">
            <a:extLst>
              <a:ext uri="{FF2B5EF4-FFF2-40B4-BE49-F238E27FC236}">
                <a16:creationId xmlns:a16="http://schemas.microsoft.com/office/drawing/2014/main" id="{9153DE41-E891-432F-900B-041D1724B065}"/>
              </a:ext>
            </a:extLst>
          </p:cNvPr>
          <p:cNvSpPr>
            <a:spLocks noChangeArrowheads="1"/>
          </p:cNvSpPr>
          <p:nvPr/>
        </p:nvSpPr>
        <p:spPr bwMode="auto">
          <a:xfrm>
            <a:off x="1409700" y="2113688"/>
            <a:ext cx="8534400" cy="4419600"/>
          </a:xfrm>
          <a:prstGeom prst="rect">
            <a:avLst/>
          </a:prstGeom>
          <a:gradFill rotWithShape="0">
            <a:gsLst>
              <a:gs pos="0">
                <a:srgbClr val="FFFFFF"/>
              </a:gs>
              <a:gs pos="50000">
                <a:srgbClr val="E7FFE7"/>
              </a:gs>
              <a:gs pos="100000">
                <a:srgbClr val="FFFFFF"/>
              </a:gs>
            </a:gsLst>
            <a:lin ang="5400000" scaled="1"/>
          </a:gradFill>
          <a:ln w="9525">
            <a:solidFill>
              <a:srgbClr val="008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6" name="矩形 316425">
            <a:extLst>
              <a:ext uri="{FF2B5EF4-FFF2-40B4-BE49-F238E27FC236}">
                <a16:creationId xmlns:a16="http://schemas.microsoft.com/office/drawing/2014/main" id="{7777E755-FDF9-4153-91AB-64707516C5BB}"/>
              </a:ext>
            </a:extLst>
          </p:cNvPr>
          <p:cNvSpPr>
            <a:spLocks noChangeArrowheads="1"/>
          </p:cNvSpPr>
          <p:nvPr/>
        </p:nvSpPr>
        <p:spPr bwMode="auto">
          <a:xfrm>
            <a:off x="1104900" y="3778658"/>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7" name="矩形 316426">
            <a:extLst>
              <a:ext uri="{FF2B5EF4-FFF2-40B4-BE49-F238E27FC236}">
                <a16:creationId xmlns:a16="http://schemas.microsoft.com/office/drawing/2014/main" id="{6922E40B-1BE7-42A7-8C69-3B7FB9AB36DD}"/>
              </a:ext>
            </a:extLst>
          </p:cNvPr>
          <p:cNvSpPr>
            <a:spLocks noChangeArrowheads="1"/>
          </p:cNvSpPr>
          <p:nvPr/>
        </p:nvSpPr>
        <p:spPr bwMode="auto">
          <a:xfrm>
            <a:off x="1104900" y="3778658"/>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8" name="矩形 7">
            <a:extLst>
              <a:ext uri="{FF2B5EF4-FFF2-40B4-BE49-F238E27FC236}">
                <a16:creationId xmlns:a16="http://schemas.microsoft.com/office/drawing/2014/main" id="{651D3952-FB21-4A0E-AF8E-81DB8B85CF77}"/>
              </a:ext>
            </a:extLst>
          </p:cNvPr>
          <p:cNvSpPr>
            <a:spLocks noChangeArrowheads="1"/>
          </p:cNvSpPr>
          <p:nvPr/>
        </p:nvSpPr>
        <p:spPr bwMode="auto">
          <a:xfrm>
            <a:off x="1473198" y="2338278"/>
            <a:ext cx="7755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3</a:t>
            </a:r>
            <a:r>
              <a:rPr lang="zh-CN" altLang="en-US" sz="2400" b="1" dirty="0">
                <a:solidFill>
                  <a:srgbClr val="000000"/>
                </a:solidFill>
                <a:latin typeface="Times New Roman" panose="02020603050405020304" pitchFamily="18" charset="0"/>
                <a:ea typeface="宋体" panose="02010600030101010101" pitchFamily="2" charset="-122"/>
              </a:rPr>
              <a:t>）变量标准化：保证每个量词有自己唯一的变量名</a:t>
            </a:r>
            <a:r>
              <a:rPr lang="zh-CN" altLang="en-US" sz="2400" dirty="0">
                <a:solidFill>
                  <a:srgbClr val="000000"/>
                </a:solidFill>
                <a:latin typeface="Arial" panose="020B0604020202020204" pitchFamily="34" charset="0"/>
                <a:ea typeface="宋体" panose="02010600030101010101" pitchFamily="2" charset="-122"/>
              </a:rPr>
              <a:t> </a:t>
            </a:r>
          </a:p>
        </p:txBody>
      </p:sp>
      <p:grpSp>
        <p:nvGrpSpPr>
          <p:cNvPr id="11" name="组合 10">
            <a:extLst>
              <a:ext uri="{FF2B5EF4-FFF2-40B4-BE49-F238E27FC236}">
                <a16:creationId xmlns:a16="http://schemas.microsoft.com/office/drawing/2014/main" id="{95108F1E-ABF6-4162-B339-282EC45AC04E}"/>
              </a:ext>
            </a:extLst>
          </p:cNvPr>
          <p:cNvGrpSpPr/>
          <p:nvPr/>
        </p:nvGrpSpPr>
        <p:grpSpPr bwMode="auto">
          <a:xfrm>
            <a:off x="5336382" y="3396864"/>
            <a:ext cx="4572000" cy="390525"/>
            <a:chOff x="1248" y="3552"/>
            <a:chExt cx="2880" cy="246"/>
          </a:xfrm>
        </p:grpSpPr>
        <p:sp>
          <p:nvSpPr>
            <p:cNvPr id="12" name="矩形 316452">
              <a:extLst>
                <a:ext uri="{FF2B5EF4-FFF2-40B4-BE49-F238E27FC236}">
                  <a16:creationId xmlns:a16="http://schemas.microsoft.com/office/drawing/2014/main" id="{B58C4A6D-2A28-410D-A9FA-6FD4F51AA5D7}"/>
                </a:ext>
              </a:extLst>
            </p:cNvPr>
            <p:cNvSpPr>
              <a:spLocks noChangeArrowheads="1"/>
            </p:cNvSpPr>
            <p:nvPr/>
          </p:nvSpPr>
          <p:spPr bwMode="auto">
            <a:xfrm>
              <a:off x="1248" y="3552"/>
              <a:ext cx="2880" cy="240"/>
            </a:xfrm>
            <a:prstGeom prst="rect">
              <a:avLst/>
            </a:prstGeom>
            <a:gradFill rotWithShape="0">
              <a:gsLst>
                <a:gs pos="0">
                  <a:srgbClr val="FFFFFF"/>
                </a:gs>
                <a:gs pos="100000">
                  <a:srgbClr val="A3B2C1"/>
                </a:gs>
              </a:gsLst>
              <a:lin ang="5400000" scaled="1"/>
            </a:gra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aphicFrame>
          <p:nvGraphicFramePr>
            <p:cNvPr id="13" name="对象 316453">
              <a:extLst>
                <a:ext uri="{FF2B5EF4-FFF2-40B4-BE49-F238E27FC236}">
                  <a16:creationId xmlns:a16="http://schemas.microsoft.com/office/drawing/2014/main" id="{B564AE46-5F6B-4E9A-9059-874F764E2585}"/>
                </a:ext>
              </a:extLst>
            </p:cNvPr>
            <p:cNvGraphicFramePr/>
            <p:nvPr/>
          </p:nvGraphicFramePr>
          <p:xfrm>
            <a:off x="2784" y="3600"/>
            <a:ext cx="1344" cy="198"/>
          </p:xfrm>
          <a:graphic>
            <a:graphicData uri="http://schemas.openxmlformats.org/presentationml/2006/ole">
              <mc:AlternateContent xmlns:mc="http://schemas.openxmlformats.org/markup-compatibility/2006">
                <mc:Choice xmlns:v="urn:schemas-microsoft-com:vml" Requires="v">
                  <p:oleObj spid="_x0000_s10302" r:id="rId3" imgW="1358900" imgH="203200" progId="Equation.3">
                    <p:embed/>
                  </p:oleObj>
                </mc:Choice>
                <mc:Fallback>
                  <p:oleObj r:id="rId3" imgW="1358900" imgH="203200" progId="Equation.3">
                    <p:embed/>
                    <p:pic>
                      <p:nvPicPr>
                        <p:cNvPr id="163878" name="对象 31645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3600"/>
                          <a:ext cx="134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对象 316454">
              <a:extLst>
                <a:ext uri="{FF2B5EF4-FFF2-40B4-BE49-F238E27FC236}">
                  <a16:creationId xmlns:a16="http://schemas.microsoft.com/office/drawing/2014/main" id="{3DA564D8-B90C-43EB-A602-53B425D75F27}"/>
                </a:ext>
              </a:extLst>
            </p:cNvPr>
            <p:cNvGraphicFramePr/>
            <p:nvPr/>
          </p:nvGraphicFramePr>
          <p:xfrm>
            <a:off x="1332" y="3600"/>
            <a:ext cx="1321" cy="195"/>
          </p:xfrm>
          <a:graphic>
            <a:graphicData uri="http://schemas.openxmlformats.org/presentationml/2006/ole">
              <mc:AlternateContent xmlns:mc="http://schemas.openxmlformats.org/markup-compatibility/2006">
                <mc:Choice xmlns:v="urn:schemas-microsoft-com:vml" Requires="v">
                  <p:oleObj spid="_x0000_s10303" r:id="rId5" imgW="1344930" imgH="203200" progId="Equation.3">
                    <p:embed/>
                  </p:oleObj>
                </mc:Choice>
                <mc:Fallback>
                  <p:oleObj r:id="rId5" imgW="1344930" imgH="203200" progId="Equation.3">
                    <p:embed/>
                    <p:pic>
                      <p:nvPicPr>
                        <p:cNvPr id="163879" name="对象 31645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2" y="3600"/>
                          <a:ext cx="132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5" name="组合 14">
            <a:extLst>
              <a:ext uri="{FF2B5EF4-FFF2-40B4-BE49-F238E27FC236}">
                <a16:creationId xmlns:a16="http://schemas.microsoft.com/office/drawing/2014/main" id="{F04134BE-EB20-4B68-8AA3-7DD7DBF78BEC}"/>
              </a:ext>
            </a:extLst>
          </p:cNvPr>
          <p:cNvGrpSpPr/>
          <p:nvPr/>
        </p:nvGrpSpPr>
        <p:grpSpPr bwMode="auto">
          <a:xfrm>
            <a:off x="2552700" y="2935405"/>
            <a:ext cx="6769787" cy="381000"/>
            <a:chOff x="1118" y="3474"/>
            <a:chExt cx="3586" cy="215"/>
          </a:xfrm>
        </p:grpSpPr>
        <p:graphicFrame>
          <p:nvGraphicFramePr>
            <p:cNvPr id="16" name="对象 316457">
              <a:extLst>
                <a:ext uri="{FF2B5EF4-FFF2-40B4-BE49-F238E27FC236}">
                  <a16:creationId xmlns:a16="http://schemas.microsoft.com/office/drawing/2014/main" id="{BEAB9770-BAAC-455A-880D-169290CF49A8}"/>
                </a:ext>
              </a:extLst>
            </p:cNvPr>
            <p:cNvGraphicFramePr/>
            <p:nvPr/>
          </p:nvGraphicFramePr>
          <p:xfrm>
            <a:off x="1680" y="3474"/>
            <a:ext cx="3024" cy="215"/>
          </p:xfrm>
          <a:graphic>
            <a:graphicData uri="http://schemas.openxmlformats.org/presentationml/2006/ole">
              <mc:AlternateContent xmlns:mc="http://schemas.openxmlformats.org/markup-compatibility/2006">
                <mc:Choice xmlns:v="urn:schemas-microsoft-com:vml" Requires="v">
                  <p:oleObj spid="_x0000_s10304" r:id="rId7" imgW="2819400" imgH="203200" progId="Equation.3">
                    <p:embed/>
                  </p:oleObj>
                </mc:Choice>
                <mc:Fallback>
                  <p:oleObj r:id="rId7" imgW="2819400" imgH="203200" progId="Equation.3">
                    <p:embed/>
                    <p:pic>
                      <p:nvPicPr>
                        <p:cNvPr id="163882" name="对象 31645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 y="3474"/>
                          <a:ext cx="302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左右箭头 316458">
              <a:extLst>
                <a:ext uri="{FF2B5EF4-FFF2-40B4-BE49-F238E27FC236}">
                  <a16:creationId xmlns:a16="http://schemas.microsoft.com/office/drawing/2014/main" id="{1CA0B7F9-CB11-44C4-993E-60CEFD8E80E5}"/>
                </a:ext>
              </a:extLst>
            </p:cNvPr>
            <p:cNvSpPr>
              <a:spLocks noChangeArrowheads="1"/>
            </p:cNvSpPr>
            <p:nvPr/>
          </p:nvSpPr>
          <p:spPr bwMode="auto">
            <a:xfrm>
              <a:off x="1118" y="3487"/>
              <a:ext cx="432" cy="144"/>
            </a:xfrm>
            <a:prstGeom prst="leftRightArrow">
              <a:avLst>
                <a:gd name="adj1" fmla="val 50000"/>
                <a:gd name="adj2" fmla="val 60000"/>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sp>
        <p:nvSpPr>
          <p:cNvPr id="18" name="文本占位符 317442">
            <a:extLst>
              <a:ext uri="{FF2B5EF4-FFF2-40B4-BE49-F238E27FC236}">
                <a16:creationId xmlns:a16="http://schemas.microsoft.com/office/drawing/2014/main" id="{6EAEB767-A0E6-4149-BC52-B9252D5A68AF}"/>
              </a:ext>
            </a:extLst>
          </p:cNvPr>
          <p:cNvSpPr txBox="1">
            <a:spLocks noChangeArrowheads="1"/>
          </p:cNvSpPr>
          <p:nvPr/>
        </p:nvSpPr>
        <p:spPr bwMode="auto">
          <a:xfrm>
            <a:off x="1409660" y="3799296"/>
            <a:ext cx="8381932" cy="2521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571500" indent="-571500" algn="just">
              <a:buClr>
                <a:srgbClr val="CC0000"/>
              </a:buClr>
              <a:buFont typeface="Wingdings" panose="05000000000000000000" pitchFamily="2" charset="2"/>
              <a:buNone/>
            </a:pPr>
            <a:r>
              <a:rPr lang="en-US" altLang="zh-CN" sz="2200" b="1" dirty="0">
                <a:solidFill>
                  <a:srgbClr val="000000"/>
                </a:solidFill>
                <a:latin typeface="Times New Roman" panose="02020603050405020304" pitchFamily="18" charset="0"/>
                <a:ea typeface="宋体"/>
              </a:rPr>
              <a:t> </a:t>
            </a:r>
            <a:r>
              <a:rPr lang="zh-CN" altLang="en-US" sz="2200" b="1" dirty="0">
                <a:solidFill>
                  <a:srgbClr val="000000"/>
                </a:solidFill>
                <a:latin typeface="Times New Roman" panose="02020603050405020304" pitchFamily="18" charset="0"/>
                <a:ea typeface="宋体"/>
              </a:rPr>
              <a:t>（</a:t>
            </a:r>
            <a:r>
              <a:rPr lang="en-US" altLang="zh-CN" sz="2200" b="1" dirty="0">
                <a:solidFill>
                  <a:srgbClr val="000000"/>
                </a:solidFill>
                <a:latin typeface="Times New Roman" panose="02020603050405020304" pitchFamily="18" charset="0"/>
                <a:ea typeface="宋体"/>
              </a:rPr>
              <a:t>4</a:t>
            </a:r>
            <a:r>
              <a:rPr lang="zh-CN" altLang="en-US" sz="2200" b="1" dirty="0">
                <a:solidFill>
                  <a:srgbClr val="000000"/>
                </a:solidFill>
                <a:latin typeface="Times New Roman" panose="02020603050405020304" pitchFamily="18" charset="0"/>
                <a:ea typeface="宋体"/>
              </a:rPr>
              <a:t>）消去存在量词</a:t>
            </a:r>
          </a:p>
          <a:p>
            <a:pPr marL="571500" indent="-571500">
              <a:buClr>
                <a:srgbClr val="CC0000"/>
              </a:buClr>
              <a:buFont typeface="Wingdings" panose="05000000000000000000" pitchFamily="2" charset="2"/>
              <a:buNone/>
            </a:pPr>
            <a:r>
              <a:rPr lang="zh-CN" altLang="en-US" sz="2200" dirty="0">
                <a:solidFill>
                  <a:srgbClr val="000000"/>
                </a:solidFill>
                <a:latin typeface="Arial"/>
                <a:ea typeface="宋体"/>
              </a:rPr>
              <a:t>    </a:t>
            </a:r>
            <a:r>
              <a:rPr lang="zh-CN" altLang="en-US" sz="2200" dirty="0">
                <a:solidFill>
                  <a:srgbClr val="000000"/>
                </a:solidFill>
                <a:latin typeface="Times New Roman" panose="02020603050405020304" pitchFamily="18" charset="0"/>
                <a:ea typeface="宋体"/>
              </a:rPr>
              <a:t>情形</a:t>
            </a:r>
            <a:r>
              <a:rPr lang="en-US" altLang="zh-CN" sz="2200" dirty="0">
                <a:solidFill>
                  <a:srgbClr val="000000"/>
                </a:solidFill>
                <a:latin typeface="Times New Roman" panose="02020603050405020304" pitchFamily="18" charset="0"/>
                <a:ea typeface="宋体"/>
              </a:rPr>
              <a:t>1</a:t>
            </a:r>
            <a:r>
              <a:rPr lang="zh-CN" altLang="en-US" sz="2200" dirty="0">
                <a:solidFill>
                  <a:srgbClr val="000000"/>
                </a:solidFill>
                <a:latin typeface="Times New Roman" panose="02020603050405020304" pitchFamily="18" charset="0"/>
                <a:ea typeface="宋体"/>
              </a:rPr>
              <a:t>：</a:t>
            </a:r>
            <a:r>
              <a:rPr lang="en-US" altLang="zh-CN" sz="2200" dirty="0">
                <a:solidFill>
                  <a:srgbClr val="000000"/>
                </a:solidFill>
                <a:latin typeface="Times New Roman" panose="02020603050405020304" pitchFamily="18" charset="0"/>
                <a:ea typeface="宋体"/>
              </a:rPr>
              <a:t> </a:t>
            </a:r>
            <a:r>
              <a:rPr lang="zh-CN" altLang="en-US" sz="2200" dirty="0">
                <a:solidFill>
                  <a:srgbClr val="000000"/>
                </a:solidFill>
                <a:latin typeface="Times New Roman" panose="02020603050405020304" pitchFamily="18" charset="0"/>
                <a:ea typeface="宋体"/>
              </a:rPr>
              <a:t>如果存在量词在全称量词的辖域内。</a:t>
            </a:r>
            <a:endParaRPr lang="en-US" altLang="zh-CN" sz="2200" dirty="0">
              <a:solidFill>
                <a:srgbClr val="000000"/>
              </a:solidFill>
              <a:latin typeface="Times New Roman" panose="02020603050405020304" pitchFamily="18" charset="0"/>
              <a:ea typeface="宋体"/>
            </a:endParaRPr>
          </a:p>
          <a:p>
            <a:pPr marL="571500" indent="-571500">
              <a:buClr>
                <a:srgbClr val="CC0000"/>
              </a:buClr>
              <a:buFont typeface="Wingdings" panose="05000000000000000000" pitchFamily="2" charset="2"/>
              <a:buNone/>
            </a:pPr>
            <a:r>
              <a:rPr lang="zh-CN" altLang="en-US" sz="2200" dirty="0">
                <a:solidFill>
                  <a:srgbClr val="000000"/>
                </a:solidFill>
                <a:latin typeface="Times New Roman" panose="02020603050405020304" pitchFamily="18" charset="0"/>
                <a:ea typeface="宋体"/>
              </a:rPr>
              <a:t>    情形</a:t>
            </a:r>
            <a:r>
              <a:rPr lang="en-US" altLang="zh-CN" sz="2200" dirty="0">
                <a:solidFill>
                  <a:srgbClr val="000000"/>
                </a:solidFill>
                <a:latin typeface="Times New Roman" panose="02020603050405020304" pitchFamily="18" charset="0"/>
                <a:ea typeface="宋体"/>
              </a:rPr>
              <a:t>2</a:t>
            </a:r>
            <a:r>
              <a:rPr lang="zh-CN" altLang="en-US" sz="2200" dirty="0">
                <a:solidFill>
                  <a:srgbClr val="000000"/>
                </a:solidFill>
                <a:latin typeface="Times New Roman" panose="02020603050405020304" pitchFamily="18" charset="0"/>
                <a:ea typeface="宋体"/>
              </a:rPr>
              <a:t>：如果要消去的存在量词不</a:t>
            </a:r>
            <a:r>
              <a:rPr lang="zh-CN" altLang="en-US" sz="2200" dirty="0">
                <a:solidFill>
                  <a:srgbClr val="000000"/>
                </a:solidFill>
                <a:latin typeface="Arial"/>
                <a:ea typeface="宋体"/>
              </a:rPr>
              <a:t>在任何一个全称量词的辖域内，就用不含变量的</a:t>
            </a:r>
            <a:r>
              <a:rPr lang="en-US" altLang="zh-CN" sz="2200" dirty="0" err="1">
                <a:solidFill>
                  <a:srgbClr val="000000"/>
                </a:solidFill>
                <a:latin typeface="Arial"/>
                <a:ea typeface="宋体"/>
              </a:rPr>
              <a:t>Skolem</a:t>
            </a:r>
            <a:r>
              <a:rPr lang="zh-CN" altLang="en-US" sz="2200" dirty="0">
                <a:solidFill>
                  <a:srgbClr val="000000"/>
                </a:solidFill>
                <a:latin typeface="Arial"/>
                <a:ea typeface="宋体"/>
              </a:rPr>
              <a:t>函数即常量。例如：</a:t>
            </a:r>
            <a:br>
              <a:rPr lang="en-US" altLang="zh-CN" sz="2200" dirty="0">
                <a:solidFill>
                  <a:srgbClr val="000000"/>
                </a:solidFill>
                <a:latin typeface="Arial"/>
                <a:ea typeface="宋体"/>
              </a:rPr>
            </a:br>
            <a:r>
              <a:rPr lang="en-US" altLang="zh-CN" sz="2200" dirty="0">
                <a:solidFill>
                  <a:srgbClr val="000000"/>
                </a:solidFill>
                <a:latin typeface="Arial"/>
                <a:ea typeface="宋体"/>
              </a:rPr>
              <a:t>                          </a:t>
            </a:r>
            <a:r>
              <a:rPr lang="zh-CN" altLang="en-US" sz="2200" dirty="0">
                <a:solidFill>
                  <a:srgbClr val="000000"/>
                </a:solidFill>
                <a:latin typeface="Arial"/>
                <a:ea typeface="宋体"/>
              </a:rPr>
              <a:t>化为</a:t>
            </a:r>
            <a:r>
              <a:rPr lang="en-US" altLang="zh-CN" sz="1800" i="1" dirty="0">
                <a:solidFill>
                  <a:srgbClr val="000000"/>
                </a:solidFill>
                <a:latin typeface="Arial"/>
                <a:ea typeface="宋体"/>
              </a:rPr>
              <a:t>P(A)           </a:t>
            </a:r>
            <a:r>
              <a:rPr lang="en-US" altLang="zh-CN" sz="1800" dirty="0">
                <a:solidFill>
                  <a:srgbClr val="000000"/>
                </a:solidFill>
                <a:latin typeface="Arial"/>
                <a:ea typeface="宋体"/>
              </a:rPr>
              <a:t>A</a:t>
            </a:r>
            <a:r>
              <a:rPr lang="zh-CN" altLang="en-US" sz="1800" dirty="0">
                <a:solidFill>
                  <a:srgbClr val="000000"/>
                </a:solidFill>
                <a:latin typeface="Arial"/>
                <a:ea typeface="宋体"/>
              </a:rPr>
              <a:t>为新的常量符号</a:t>
            </a:r>
          </a:p>
          <a:p>
            <a:pPr marL="571500" indent="-571500">
              <a:buClr>
                <a:srgbClr val="CC0000"/>
              </a:buClr>
              <a:buFont typeface="Wingdings" panose="05000000000000000000" pitchFamily="2" charset="2"/>
              <a:buNone/>
            </a:pPr>
            <a:endParaRPr lang="en-US" altLang="zh-CN" sz="2200" dirty="0">
              <a:solidFill>
                <a:srgbClr val="000000"/>
              </a:solidFill>
              <a:latin typeface="Times New Roman" panose="02020603050405020304" pitchFamily="18" charset="0"/>
              <a:ea typeface="宋体"/>
            </a:endParaRPr>
          </a:p>
          <a:p>
            <a:pPr marL="571500" indent="-571500">
              <a:buClr>
                <a:srgbClr val="CC0000"/>
              </a:buClr>
              <a:buFont typeface="Wingdings" panose="05000000000000000000" pitchFamily="2" charset="2"/>
              <a:buNone/>
            </a:pPr>
            <a:endParaRPr lang="zh-CN" altLang="en-US" sz="2200" dirty="0">
              <a:solidFill>
                <a:srgbClr val="000000"/>
              </a:solidFill>
              <a:latin typeface="Times New Roman" panose="02020603050405020304" pitchFamily="18" charset="0"/>
              <a:ea typeface="宋体"/>
            </a:endParaRPr>
          </a:p>
        </p:txBody>
      </p:sp>
      <p:graphicFrame>
        <p:nvGraphicFramePr>
          <p:cNvPr id="19" name="对象 316447">
            <a:extLst>
              <a:ext uri="{FF2B5EF4-FFF2-40B4-BE49-F238E27FC236}">
                <a16:creationId xmlns:a16="http://schemas.microsoft.com/office/drawing/2014/main" id="{2F2BC445-6B94-45A3-BEF1-952ADFF230B2}"/>
              </a:ext>
            </a:extLst>
          </p:cNvPr>
          <p:cNvGraphicFramePr/>
          <p:nvPr>
            <p:extLst>
              <p:ext uri="{D42A27DB-BD31-4B8C-83A1-F6EECF244321}">
                <p14:modId xmlns:p14="http://schemas.microsoft.com/office/powerpoint/2010/main" val="1490862050"/>
              </p:ext>
            </p:extLst>
          </p:nvPr>
        </p:nvGraphicFramePr>
        <p:xfrm>
          <a:off x="2727325" y="1463448"/>
          <a:ext cx="6172200" cy="431800"/>
        </p:xfrm>
        <a:graphic>
          <a:graphicData uri="http://schemas.openxmlformats.org/presentationml/2006/ole">
            <mc:AlternateContent xmlns:mc="http://schemas.openxmlformats.org/markup-compatibility/2006">
              <mc:Choice xmlns:v="urn:schemas-microsoft-com:vml" Requires="v">
                <p:oleObj spid="_x0000_s10305" r:id="rId9" imgW="2857500" imgH="203200" progId="Equation.3">
                  <p:embed/>
                </p:oleObj>
              </mc:Choice>
              <mc:Fallback>
                <p:oleObj r:id="rId9" imgW="2857500" imgH="203200" progId="Equation.3">
                  <p:embed/>
                  <p:pic>
                    <p:nvPicPr>
                      <p:cNvPr id="163872" name="对象 3164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7325" y="1463448"/>
                        <a:ext cx="6172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0" name="图片 19">
            <a:extLst>
              <a:ext uri="{FF2B5EF4-FFF2-40B4-BE49-F238E27FC236}">
                <a16:creationId xmlns:a16="http://schemas.microsoft.com/office/drawing/2014/main" id="{07E49A43-BF31-453C-92BB-7AB36F497E04}"/>
              </a:ext>
            </a:extLst>
          </p:cNvPr>
          <p:cNvPicPr>
            <a:picLocks noChangeAspect="1"/>
          </p:cNvPicPr>
          <p:nvPr/>
        </p:nvPicPr>
        <p:blipFill>
          <a:blip r:embed="rId11"/>
          <a:stretch>
            <a:fillRect/>
          </a:stretch>
        </p:blipFill>
        <p:spPr>
          <a:xfrm>
            <a:off x="3162366" y="5757953"/>
            <a:ext cx="907970" cy="284424"/>
          </a:xfrm>
          <a:prstGeom prst="rect">
            <a:avLst/>
          </a:prstGeom>
        </p:spPr>
      </p:pic>
    </p:spTree>
    <p:extLst>
      <p:ext uri="{BB962C8B-B14F-4D97-AF65-F5344CB8AC3E}">
        <p14:creationId xmlns:p14="http://schemas.microsoft.com/office/powerpoint/2010/main" val="926267715"/>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将谓词公式转化为子句集的方法</a:t>
            </a:r>
            <a:endParaRPr lang="zh-CN" altLang="zh-CN" dirty="0"/>
          </a:p>
        </p:txBody>
      </p:sp>
      <p:sp>
        <p:nvSpPr>
          <p:cNvPr id="9" name="矩形 316425">
            <a:extLst>
              <a:ext uri="{FF2B5EF4-FFF2-40B4-BE49-F238E27FC236}">
                <a16:creationId xmlns:a16="http://schemas.microsoft.com/office/drawing/2014/main" id="{A54C7416-448C-453B-B27C-8C5B93EAB036}"/>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10" name="矩形 316426">
            <a:extLst>
              <a:ext uri="{FF2B5EF4-FFF2-40B4-BE49-F238E27FC236}">
                <a16:creationId xmlns:a16="http://schemas.microsoft.com/office/drawing/2014/main" id="{D1143B05-48BE-47A9-868E-556692FC7568}"/>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grpSp>
        <p:nvGrpSpPr>
          <p:cNvPr id="5" name="组合 4">
            <a:extLst>
              <a:ext uri="{FF2B5EF4-FFF2-40B4-BE49-F238E27FC236}">
                <a16:creationId xmlns:a16="http://schemas.microsoft.com/office/drawing/2014/main" id="{BDD4B332-E5FB-447C-B7B9-5AE159FDD9DE}"/>
              </a:ext>
            </a:extLst>
          </p:cNvPr>
          <p:cNvGrpSpPr/>
          <p:nvPr/>
        </p:nvGrpSpPr>
        <p:grpSpPr bwMode="auto">
          <a:xfrm>
            <a:off x="2184521" y="2892917"/>
            <a:ext cx="6632575" cy="931862"/>
            <a:chOff x="615" y="3253"/>
            <a:chExt cx="4178" cy="587"/>
          </a:xfrm>
        </p:grpSpPr>
        <p:grpSp>
          <p:nvGrpSpPr>
            <p:cNvPr id="6" name="组合 317444">
              <a:extLst>
                <a:ext uri="{FF2B5EF4-FFF2-40B4-BE49-F238E27FC236}">
                  <a16:creationId xmlns:a16="http://schemas.microsoft.com/office/drawing/2014/main" id="{B21C1D72-4343-4D76-8115-D53ABB3C2DC3}"/>
                </a:ext>
              </a:extLst>
            </p:cNvPr>
            <p:cNvGrpSpPr/>
            <p:nvPr/>
          </p:nvGrpSpPr>
          <p:grpSpPr bwMode="auto">
            <a:xfrm>
              <a:off x="615" y="3596"/>
              <a:ext cx="4178" cy="244"/>
              <a:chOff x="1008" y="3548"/>
              <a:chExt cx="4178" cy="244"/>
            </a:xfrm>
          </p:grpSpPr>
          <p:graphicFrame>
            <p:nvGraphicFramePr>
              <p:cNvPr id="8" name="对象 317445">
                <a:extLst>
                  <a:ext uri="{FF2B5EF4-FFF2-40B4-BE49-F238E27FC236}">
                    <a16:creationId xmlns:a16="http://schemas.microsoft.com/office/drawing/2014/main" id="{38438FC9-9B03-489D-B976-134933E6490B}"/>
                  </a:ext>
                </a:extLst>
              </p:cNvPr>
              <p:cNvGraphicFramePr/>
              <p:nvPr/>
            </p:nvGraphicFramePr>
            <p:xfrm>
              <a:off x="1639" y="3548"/>
              <a:ext cx="3547" cy="244"/>
            </p:xfrm>
            <a:graphic>
              <a:graphicData uri="http://schemas.openxmlformats.org/presentationml/2006/ole">
                <mc:AlternateContent xmlns:mc="http://schemas.openxmlformats.org/markup-compatibility/2006">
                  <mc:Choice xmlns:v="urn:schemas-microsoft-com:vml" Requires="v">
                    <p:oleObj spid="_x0000_s11311" r:id="rId3" imgW="2905760" imgH="203200" progId="Equation.3">
                      <p:embed/>
                    </p:oleObj>
                  </mc:Choice>
                  <mc:Fallback>
                    <p:oleObj r:id="rId3" imgW="2905760" imgH="203200" progId="Equation.3">
                      <p:embed/>
                      <p:pic>
                        <p:nvPicPr>
                          <p:cNvPr id="164870" name="对象 31744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 y="3548"/>
                            <a:ext cx="3547"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左右箭头 317446">
                <a:extLst>
                  <a:ext uri="{FF2B5EF4-FFF2-40B4-BE49-F238E27FC236}">
                    <a16:creationId xmlns:a16="http://schemas.microsoft.com/office/drawing/2014/main" id="{4CA33895-2B45-4D50-88CF-4E1CBFA35744}"/>
                  </a:ext>
                </a:extLst>
              </p:cNvPr>
              <p:cNvSpPr>
                <a:spLocks noChangeArrowheads="1"/>
              </p:cNvSpPr>
              <p:nvPr/>
            </p:nvSpPr>
            <p:spPr bwMode="auto">
              <a:xfrm>
                <a:off x="1008" y="3600"/>
                <a:ext cx="576" cy="144"/>
              </a:xfrm>
              <a:prstGeom prst="leftRightArrow">
                <a:avLst>
                  <a:gd name="adj1" fmla="val 50000"/>
                  <a:gd name="adj2" fmla="val 80000"/>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graphicFrame>
          <p:nvGraphicFramePr>
            <p:cNvPr id="7" name="对象 317447">
              <a:extLst>
                <a:ext uri="{FF2B5EF4-FFF2-40B4-BE49-F238E27FC236}">
                  <a16:creationId xmlns:a16="http://schemas.microsoft.com/office/drawing/2014/main" id="{E78EF262-D6D4-4B3A-8E32-6CEE0861DD62}"/>
                </a:ext>
              </a:extLst>
            </p:cNvPr>
            <p:cNvGraphicFramePr/>
            <p:nvPr/>
          </p:nvGraphicFramePr>
          <p:xfrm>
            <a:off x="672" y="3253"/>
            <a:ext cx="615" cy="428"/>
          </p:xfrm>
          <a:graphic>
            <a:graphicData uri="http://schemas.openxmlformats.org/presentationml/2006/ole">
              <mc:AlternateContent xmlns:mc="http://schemas.openxmlformats.org/markup-compatibility/2006">
                <mc:Choice xmlns:v="urn:schemas-microsoft-com:vml" Requires="v">
                  <p:oleObj spid="_x0000_s11312" r:id="rId5" imgW="622300" imgH="431800" progId="Equation.3">
                    <p:embed/>
                  </p:oleObj>
                </mc:Choice>
                <mc:Fallback>
                  <p:oleObj r:id="rId5" imgW="622300" imgH="431800" progId="Equation.3">
                    <p:embed/>
                    <p:pic>
                      <p:nvPicPr>
                        <p:cNvPr id="164872" name="对象 31744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 y="3253"/>
                          <a:ext cx="615"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2" name="矩形 11">
            <a:extLst>
              <a:ext uri="{FF2B5EF4-FFF2-40B4-BE49-F238E27FC236}">
                <a16:creationId xmlns:a16="http://schemas.microsoft.com/office/drawing/2014/main" id="{F0D92F4A-E0E3-4B1C-BC39-56464D540694}"/>
              </a:ext>
            </a:extLst>
          </p:cNvPr>
          <p:cNvSpPr>
            <a:spLocks noChangeArrowheads="1"/>
          </p:cNvSpPr>
          <p:nvPr/>
        </p:nvSpPr>
        <p:spPr bwMode="auto">
          <a:xfrm>
            <a:off x="1393600" y="4050209"/>
            <a:ext cx="34766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40000"/>
              </a:spcBef>
              <a:buClr>
                <a:srgbClr val="CC0000"/>
              </a:buClr>
              <a:buFont typeface="Wingdings" panose="05000000000000000000" pitchFamily="2" charset="2"/>
              <a:buNone/>
            </a:pP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5</a:t>
            </a:r>
            <a:r>
              <a:rPr lang="zh-CN" altLang="en-US" sz="2400" b="1" dirty="0">
                <a:solidFill>
                  <a:srgbClr val="000000"/>
                </a:solidFill>
                <a:latin typeface="Times New Roman" panose="02020603050405020304" pitchFamily="18" charset="0"/>
                <a:ea typeface="宋体" panose="02010600030101010101" pitchFamily="2" charset="-122"/>
              </a:rPr>
              <a:t>）化为前束形</a:t>
            </a:r>
          </a:p>
          <a:p>
            <a:pPr>
              <a:spcBef>
                <a:spcPct val="40000"/>
              </a:spcBef>
              <a:buClr>
                <a:srgbClr val="CC0000"/>
              </a:buClr>
              <a:buFont typeface="Wingdings" panose="05000000000000000000" pitchFamily="2" charset="2"/>
              <a:buNone/>
            </a:pPr>
            <a:r>
              <a:rPr lang="zh-CN" altLang="en-US" sz="2400" dirty="0">
                <a:solidFill>
                  <a:srgbClr val="000000"/>
                </a:solidFill>
                <a:latin typeface="Arial" panose="020B0604020202020204" pitchFamily="34" charset="0"/>
                <a:ea typeface="宋体" panose="02010600030101010101" pitchFamily="2" charset="-122"/>
              </a:rPr>
              <a:t>  前束形</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（前缀）</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母式</a:t>
            </a:r>
            <a:r>
              <a:rPr lang="en-US" altLang="zh-CN" sz="2400" dirty="0">
                <a:solidFill>
                  <a:srgbClr val="000000"/>
                </a:solidFill>
                <a:latin typeface="Arial" panose="020B0604020202020204" pitchFamily="34" charset="0"/>
                <a:ea typeface="宋体" panose="02010600030101010101" pitchFamily="2" charset="-122"/>
              </a:rPr>
              <a:t>}</a:t>
            </a:r>
          </a:p>
        </p:txBody>
      </p:sp>
      <p:sp>
        <p:nvSpPr>
          <p:cNvPr id="13" name="线形标注 2(带强调线) 317458">
            <a:extLst>
              <a:ext uri="{FF2B5EF4-FFF2-40B4-BE49-F238E27FC236}">
                <a16:creationId xmlns:a16="http://schemas.microsoft.com/office/drawing/2014/main" id="{A7ECA98B-9D57-4BB5-AFBE-C1D88EFA0E19}"/>
              </a:ext>
            </a:extLst>
          </p:cNvPr>
          <p:cNvSpPr/>
          <p:nvPr/>
        </p:nvSpPr>
        <p:spPr bwMode="auto">
          <a:xfrm>
            <a:off x="2899498" y="5361703"/>
            <a:ext cx="4673600" cy="909637"/>
          </a:xfrm>
          <a:prstGeom prst="accentCallout2">
            <a:avLst>
              <a:gd name="adj1" fmla="val 12565"/>
              <a:gd name="adj2" fmla="val -1630"/>
              <a:gd name="adj3" fmla="val 12565"/>
              <a:gd name="adj4" fmla="val -6352"/>
              <a:gd name="adj5" fmla="val -33681"/>
              <a:gd name="adj6" fmla="val -11245"/>
            </a:avLst>
          </a:prstGeom>
          <a:gradFill rotWithShape="1">
            <a:gsLst>
              <a:gs pos="0">
                <a:srgbClr val="FFFFFF"/>
              </a:gs>
              <a:gs pos="100000">
                <a:srgbClr val="A3B2C1"/>
              </a:gs>
            </a:gsLst>
            <a:path path="shape">
              <a:fillToRect l="50000" t="50000" r="50000" b="50000"/>
            </a:path>
          </a:gradFill>
          <a:ln w="9525">
            <a:solidFill>
              <a:srgbClr val="000000"/>
            </a:solidFill>
            <a:miter lim="800000"/>
          </a:ln>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（前缀）：全称量词串。</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母式</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：不含量词的谓词公式。</a:t>
            </a: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p>
        </p:txBody>
      </p:sp>
      <p:sp>
        <p:nvSpPr>
          <p:cNvPr id="14" name="文本占位符 316419">
            <a:extLst>
              <a:ext uri="{FF2B5EF4-FFF2-40B4-BE49-F238E27FC236}">
                <a16:creationId xmlns:a16="http://schemas.microsoft.com/office/drawing/2014/main" id="{0C3B768D-4F70-4EF3-87B5-B2920D632D4D}"/>
              </a:ext>
            </a:extLst>
          </p:cNvPr>
          <p:cNvSpPr txBox="1">
            <a:spLocks noChangeArrowheads="1"/>
          </p:cNvSpPr>
          <p:nvPr/>
        </p:nvSpPr>
        <p:spPr bwMode="auto">
          <a:xfrm>
            <a:off x="1029423" y="1408088"/>
            <a:ext cx="8642350" cy="179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indent="0">
              <a:buClr>
                <a:srgbClr val="CC0000"/>
              </a:buClr>
            </a:pPr>
            <a:r>
              <a:rPr lang="en-US" altLang="zh-CN" sz="2200" b="1" dirty="0">
                <a:solidFill>
                  <a:srgbClr val="000000"/>
                </a:solidFill>
                <a:latin typeface="Arial"/>
                <a:ea typeface="宋体"/>
              </a:rPr>
              <a:t>  </a:t>
            </a:r>
            <a:r>
              <a:rPr lang="zh-CN" altLang="en-US" sz="2200" b="1" dirty="0">
                <a:solidFill>
                  <a:srgbClr val="000000"/>
                </a:solidFill>
                <a:latin typeface="Times New Roman" panose="02020603050405020304" pitchFamily="18" charset="0"/>
                <a:ea typeface="宋体"/>
              </a:rPr>
              <a:t>例</a:t>
            </a:r>
            <a:r>
              <a:rPr lang="en-US" altLang="zh-CN" sz="2200" b="1" dirty="0">
                <a:solidFill>
                  <a:srgbClr val="000000"/>
                </a:solidFill>
                <a:latin typeface="Times New Roman" panose="02020603050405020304" pitchFamily="18" charset="0"/>
                <a:ea typeface="宋体"/>
              </a:rPr>
              <a:t>3.1</a:t>
            </a:r>
            <a:r>
              <a:rPr lang="en-US" altLang="zh-CN" sz="2200" dirty="0">
                <a:solidFill>
                  <a:srgbClr val="000000"/>
                </a:solidFill>
                <a:latin typeface="Times New Roman" panose="02020603050405020304" pitchFamily="18" charset="0"/>
                <a:ea typeface="宋体"/>
              </a:rPr>
              <a:t>  </a:t>
            </a:r>
            <a:r>
              <a:rPr lang="zh-CN" altLang="en-US" sz="2200" b="1" dirty="0">
                <a:solidFill>
                  <a:srgbClr val="000000"/>
                </a:solidFill>
                <a:latin typeface="Times New Roman" panose="02020603050405020304" pitchFamily="18" charset="0"/>
                <a:ea typeface="宋体"/>
              </a:rPr>
              <a:t>将下列</a:t>
            </a:r>
            <a:r>
              <a:rPr lang="zh-CN" altLang="en-US" sz="2200" b="1" dirty="0">
                <a:solidFill>
                  <a:srgbClr val="000000"/>
                </a:solidFill>
                <a:latin typeface="Arial"/>
                <a:ea typeface="宋体"/>
              </a:rPr>
              <a:t>谓词公式化为子句集。</a:t>
            </a:r>
          </a:p>
          <a:p>
            <a:pPr marL="0" indent="0">
              <a:buClr>
                <a:srgbClr val="CC0000"/>
              </a:buClr>
              <a:buFont typeface="Wingdings" panose="05000000000000000000" pitchFamily="2" charset="2"/>
              <a:buNone/>
            </a:pPr>
            <a:endParaRPr lang="zh-CN" altLang="en-US" sz="2600" dirty="0">
              <a:solidFill>
                <a:srgbClr val="000000"/>
              </a:solidFill>
              <a:latin typeface="Arial"/>
              <a:ea typeface="宋体"/>
            </a:endParaRPr>
          </a:p>
          <a:p>
            <a:pPr marL="0" indent="0">
              <a:buClr>
                <a:srgbClr val="0000FF"/>
              </a:buClr>
              <a:buFont typeface="Wingdings" panose="05000000000000000000" pitchFamily="2" charset="2"/>
              <a:buChar char="§"/>
            </a:pPr>
            <a:r>
              <a:rPr lang="zh-CN" altLang="en-US" sz="2600" dirty="0">
                <a:solidFill>
                  <a:srgbClr val="000000"/>
                </a:solidFill>
                <a:latin typeface="Arial"/>
                <a:ea typeface="宋体"/>
              </a:rPr>
              <a:t> </a:t>
            </a:r>
            <a:r>
              <a:rPr lang="zh-CN" altLang="en-US" sz="2200" b="1" dirty="0">
                <a:solidFill>
                  <a:srgbClr val="000000"/>
                </a:solidFill>
                <a:latin typeface="Arial"/>
                <a:ea typeface="宋体"/>
              </a:rPr>
              <a:t>解</a:t>
            </a:r>
            <a:r>
              <a:rPr lang="zh-CN" altLang="en-US" sz="2200" b="1" dirty="0">
                <a:solidFill>
                  <a:srgbClr val="000000"/>
                </a:solidFill>
                <a:latin typeface="Times New Roman" panose="02020603050405020304" pitchFamily="18" charset="0"/>
                <a:ea typeface="宋体"/>
              </a:rPr>
              <a:t>：</a:t>
            </a:r>
            <a:endParaRPr lang="zh-CN" altLang="en-US" sz="2200" b="1" dirty="0">
              <a:solidFill>
                <a:srgbClr val="000000"/>
              </a:solidFill>
              <a:latin typeface="Arial"/>
              <a:ea typeface="宋体"/>
            </a:endParaRPr>
          </a:p>
          <a:p>
            <a:pPr marL="0" indent="0" algn="just">
              <a:buClr>
                <a:srgbClr val="CC0000"/>
              </a:buClr>
              <a:buFont typeface="Wingdings" panose="05000000000000000000" pitchFamily="2" charset="2"/>
              <a:buNone/>
            </a:pPr>
            <a:endParaRPr lang="zh-CN" altLang="en-US" sz="2200" b="1" dirty="0">
              <a:solidFill>
                <a:srgbClr val="000000"/>
              </a:solidFill>
              <a:latin typeface="Arial"/>
              <a:ea typeface="宋体"/>
            </a:endParaRPr>
          </a:p>
        </p:txBody>
      </p:sp>
      <p:graphicFrame>
        <p:nvGraphicFramePr>
          <p:cNvPr id="15" name="对象 316423">
            <a:extLst>
              <a:ext uri="{FF2B5EF4-FFF2-40B4-BE49-F238E27FC236}">
                <a16:creationId xmlns:a16="http://schemas.microsoft.com/office/drawing/2014/main" id="{6706E43B-9362-4477-B523-68962AA3B098}"/>
              </a:ext>
            </a:extLst>
          </p:cNvPr>
          <p:cNvGraphicFramePr/>
          <p:nvPr>
            <p:extLst>
              <p:ext uri="{D42A27DB-BD31-4B8C-83A1-F6EECF244321}">
                <p14:modId xmlns:p14="http://schemas.microsoft.com/office/powerpoint/2010/main" val="3950458281"/>
              </p:ext>
            </p:extLst>
          </p:nvPr>
        </p:nvGraphicFramePr>
        <p:xfrm>
          <a:off x="1769198" y="1998003"/>
          <a:ext cx="6934200" cy="471487"/>
        </p:xfrm>
        <a:graphic>
          <a:graphicData uri="http://schemas.openxmlformats.org/presentationml/2006/ole">
            <mc:AlternateContent xmlns:mc="http://schemas.openxmlformats.org/markup-compatibility/2006">
              <mc:Choice xmlns:v="urn:schemas-microsoft-com:vml" Requires="v">
                <p:oleObj spid="_x0000_s11313" r:id="rId7" imgW="2946400" imgH="203200" progId="Equation.3">
                  <p:embed/>
                </p:oleObj>
              </mc:Choice>
              <mc:Fallback>
                <p:oleObj r:id="rId7" imgW="2946400" imgH="203200" progId="Equation.3">
                  <p:embed/>
                  <p:pic>
                    <p:nvPicPr>
                      <p:cNvPr id="27" name="对象 3164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9198" y="1998003"/>
                        <a:ext cx="69342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 name="文本框 15">
            <a:extLst>
              <a:ext uri="{FF2B5EF4-FFF2-40B4-BE49-F238E27FC236}">
                <a16:creationId xmlns:a16="http://schemas.microsoft.com/office/drawing/2014/main" id="{D8C06B9C-4A9F-465E-9091-03CFB64C5D2B}"/>
              </a:ext>
            </a:extLst>
          </p:cNvPr>
          <p:cNvSpPr txBox="1"/>
          <p:nvPr/>
        </p:nvSpPr>
        <p:spPr>
          <a:xfrm>
            <a:off x="1279299" y="6317861"/>
            <a:ext cx="9331361" cy="369332"/>
          </a:xfrm>
          <a:prstGeom prst="rect">
            <a:avLst/>
          </a:prstGeom>
          <a:noFill/>
        </p:spPr>
        <p:txBody>
          <a:bodyPr wrap="square" rtlCol="0">
            <a:spAutoFit/>
          </a:bodyPr>
          <a:lstStyle/>
          <a:p>
            <a:r>
              <a:rPr lang="zh-CN" altLang="en-US" dirty="0">
                <a:solidFill>
                  <a:srgbClr val="000000"/>
                </a:solidFill>
                <a:latin typeface="Verdana" panose="020B0604030504040204" pitchFamily="34" charset="0"/>
                <a:ea typeface="宋体" panose="02010600030101010101" pitchFamily="2" charset="-122"/>
              </a:rPr>
              <a:t>此时，只有一个全称量词，且已经位于公式的最左边，所以，这一步不需要做任何工作。</a:t>
            </a:r>
          </a:p>
        </p:txBody>
      </p:sp>
    </p:spTree>
    <p:extLst>
      <p:ext uri="{BB962C8B-B14F-4D97-AF65-F5344CB8AC3E}">
        <p14:creationId xmlns:p14="http://schemas.microsoft.com/office/powerpoint/2010/main" val="2896060103"/>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将谓词公式转化为子句集的方法</a:t>
            </a:r>
            <a:endParaRPr lang="zh-CN" altLang="zh-CN" dirty="0"/>
          </a:p>
        </p:txBody>
      </p:sp>
      <p:sp>
        <p:nvSpPr>
          <p:cNvPr id="9" name="矩形 316425">
            <a:extLst>
              <a:ext uri="{FF2B5EF4-FFF2-40B4-BE49-F238E27FC236}">
                <a16:creationId xmlns:a16="http://schemas.microsoft.com/office/drawing/2014/main" id="{A54C7416-448C-453B-B27C-8C5B93EAB036}"/>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10" name="矩形 316426">
            <a:extLst>
              <a:ext uri="{FF2B5EF4-FFF2-40B4-BE49-F238E27FC236}">
                <a16:creationId xmlns:a16="http://schemas.microsoft.com/office/drawing/2014/main" id="{D1143B05-48BE-47A9-868E-556692FC7568}"/>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6" name="矩形 318465">
            <a:extLst>
              <a:ext uri="{FF2B5EF4-FFF2-40B4-BE49-F238E27FC236}">
                <a16:creationId xmlns:a16="http://schemas.microsoft.com/office/drawing/2014/main" id="{4BA3C5BC-D23C-4655-ADC2-FB4C5BE20B51}"/>
              </a:ext>
            </a:extLst>
          </p:cNvPr>
          <p:cNvSpPr>
            <a:spLocks noChangeArrowheads="1"/>
          </p:cNvSpPr>
          <p:nvPr/>
        </p:nvSpPr>
        <p:spPr bwMode="auto">
          <a:xfrm>
            <a:off x="974757" y="2118511"/>
            <a:ext cx="9980682" cy="4739487"/>
          </a:xfrm>
          <a:prstGeom prst="rect">
            <a:avLst/>
          </a:prstGeom>
          <a:gradFill rotWithShape="0">
            <a:gsLst>
              <a:gs pos="0">
                <a:srgbClr val="FFFFFF"/>
              </a:gs>
              <a:gs pos="50000">
                <a:srgbClr val="E7FFE7"/>
              </a:gs>
              <a:gs pos="100000">
                <a:srgbClr val="FFFFFF"/>
              </a:gs>
            </a:gsLst>
            <a:lin ang="5400000" scaled="1"/>
          </a:gradFill>
          <a:ln w="9525">
            <a:solidFill>
              <a:srgbClr val="008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7" name="文本占位符 318467">
            <a:extLst>
              <a:ext uri="{FF2B5EF4-FFF2-40B4-BE49-F238E27FC236}">
                <a16:creationId xmlns:a16="http://schemas.microsoft.com/office/drawing/2014/main" id="{C0C3B2E1-29F0-404E-8F5B-AB4FD0D23B7F}"/>
              </a:ext>
            </a:extLst>
          </p:cNvPr>
          <p:cNvSpPr txBox="1">
            <a:spLocks noChangeArrowheads="1"/>
          </p:cNvSpPr>
          <p:nvPr/>
        </p:nvSpPr>
        <p:spPr bwMode="auto">
          <a:xfrm>
            <a:off x="822357" y="2188361"/>
            <a:ext cx="86423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2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en-US" altLang="zh-CN" sz="22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6</a:t>
            </a:r>
            <a:r>
              <a:rPr kumimoji="0" lang="zh-CN" altLang="en-US" sz="22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）化为 </a:t>
            </a:r>
            <a:r>
              <a:rPr kumimoji="0" lang="en-US" altLang="zh-CN" sz="2200" b="1" i="0" u="none" strike="noStrike" kern="1200" cap="none" spc="0" normalizeH="0" baseline="0" noProof="0">
                <a:ln>
                  <a:noFill/>
                </a:ln>
                <a:solidFill>
                  <a:srgbClr val="CC0000"/>
                </a:solidFill>
                <a:effectLst/>
                <a:uLnTx/>
                <a:uFillTx/>
                <a:latin typeface="Times New Roman" panose="02020603050405020304" pitchFamily="18" charset="0"/>
                <a:ea typeface="宋体"/>
                <a:cs typeface="+mn-cs"/>
              </a:rPr>
              <a:t>Skolem </a:t>
            </a:r>
            <a:r>
              <a:rPr kumimoji="0" lang="zh-CN" altLang="en-US" sz="2200" b="1" i="0" u="none" strike="noStrike" kern="1200" cap="none" spc="0" normalizeH="0" baseline="0" noProof="0">
                <a:ln>
                  <a:noFill/>
                </a:ln>
                <a:solidFill>
                  <a:srgbClr val="CC0000"/>
                </a:solidFill>
                <a:effectLst/>
                <a:uLnTx/>
                <a:uFillTx/>
                <a:latin typeface="Times New Roman" panose="02020603050405020304" pitchFamily="18" charset="0"/>
                <a:ea typeface="宋体"/>
                <a:cs typeface="+mn-cs"/>
              </a:rPr>
              <a:t>标准形</a:t>
            </a:r>
            <a:r>
              <a:rPr kumimoji="0" lang="zh-CN" altLang="en-US" sz="2200" b="1" i="0" u="none" strike="noStrike" kern="1200" cap="none" spc="0" normalizeH="0" baseline="0" noProof="0">
                <a:ln>
                  <a:noFill/>
                </a:ln>
                <a:solidFill>
                  <a:srgbClr val="000000"/>
                </a:solidFill>
                <a:effectLst/>
                <a:uLnTx/>
                <a:uFillTx/>
                <a:latin typeface="Arial"/>
                <a:ea typeface="宋体"/>
                <a:cs typeface="+mn-cs"/>
              </a:rPr>
              <a:t> </a:t>
            </a:r>
          </a:p>
        </p:txBody>
      </p:sp>
      <p:sp>
        <p:nvSpPr>
          <p:cNvPr id="8" name="矩形 318468">
            <a:extLst>
              <a:ext uri="{FF2B5EF4-FFF2-40B4-BE49-F238E27FC236}">
                <a16:creationId xmlns:a16="http://schemas.microsoft.com/office/drawing/2014/main" id="{2231CFB1-741B-460C-8DDE-217D5752471F}"/>
              </a:ext>
            </a:extLst>
          </p:cNvPr>
          <p:cNvSpPr>
            <a:spLocks noChangeArrowheads="1"/>
          </p:cNvSpPr>
          <p:nvPr/>
        </p:nvSpPr>
        <p:spPr bwMode="auto">
          <a:xfrm>
            <a:off x="4541870" y="451881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nvGrpSpPr>
          <p:cNvPr id="11" name="组合 10">
            <a:extLst>
              <a:ext uri="{FF2B5EF4-FFF2-40B4-BE49-F238E27FC236}">
                <a16:creationId xmlns:a16="http://schemas.microsoft.com/office/drawing/2014/main" id="{6CDBE24C-A841-4A4F-AD5A-99F85B292E7F}"/>
              </a:ext>
            </a:extLst>
          </p:cNvPr>
          <p:cNvGrpSpPr/>
          <p:nvPr/>
        </p:nvGrpSpPr>
        <p:grpSpPr bwMode="auto">
          <a:xfrm>
            <a:off x="3895757" y="2728111"/>
            <a:ext cx="5461000" cy="1235075"/>
            <a:chOff x="2032" y="960"/>
            <a:chExt cx="3440" cy="778"/>
          </a:xfrm>
        </p:grpSpPr>
        <p:sp>
          <p:nvSpPr>
            <p:cNvPr id="12" name="线形标注 2 318470">
              <a:extLst>
                <a:ext uri="{FF2B5EF4-FFF2-40B4-BE49-F238E27FC236}">
                  <a16:creationId xmlns:a16="http://schemas.microsoft.com/office/drawing/2014/main" id="{34F45D73-B47A-4AF1-8FEE-04797CEB2CCE}"/>
                </a:ext>
              </a:extLst>
            </p:cNvPr>
            <p:cNvSpPr/>
            <p:nvPr/>
          </p:nvSpPr>
          <p:spPr bwMode="auto">
            <a:xfrm>
              <a:off x="2032" y="960"/>
              <a:ext cx="3440" cy="768"/>
            </a:xfrm>
            <a:prstGeom prst="borderCallout2">
              <a:avLst>
                <a:gd name="adj1" fmla="val 9375"/>
                <a:gd name="adj2" fmla="val -1394"/>
                <a:gd name="adj3" fmla="val 9375"/>
                <a:gd name="adj4" fmla="val -6745"/>
                <a:gd name="adj5" fmla="val -11847"/>
                <a:gd name="adj6" fmla="val -12296"/>
              </a:avLst>
            </a:prstGeom>
            <a:gradFill rotWithShape="0">
              <a:gsLst>
                <a:gs pos="0">
                  <a:srgbClr val="FFFFFF"/>
                </a:gs>
                <a:gs pos="50000">
                  <a:srgbClr val="A3B2C1"/>
                </a:gs>
                <a:gs pos="100000">
                  <a:srgbClr val="FFFFFF"/>
                </a:gs>
              </a:gsLst>
              <a:lin ang="5400000" scaled="1"/>
            </a:gra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13" name="组合 318471">
              <a:extLst>
                <a:ext uri="{FF2B5EF4-FFF2-40B4-BE49-F238E27FC236}">
                  <a16:creationId xmlns:a16="http://schemas.microsoft.com/office/drawing/2014/main" id="{951578EC-47D9-4066-A7DF-AD59BA5C6BB5}"/>
                </a:ext>
              </a:extLst>
            </p:cNvPr>
            <p:cNvGrpSpPr/>
            <p:nvPr/>
          </p:nvGrpSpPr>
          <p:grpSpPr bwMode="auto">
            <a:xfrm>
              <a:off x="2256" y="980"/>
              <a:ext cx="3120" cy="758"/>
              <a:chOff x="2448" y="576"/>
              <a:chExt cx="3120" cy="758"/>
            </a:xfrm>
          </p:grpSpPr>
          <p:sp>
            <p:nvSpPr>
              <p:cNvPr id="14" name="矩形 318472">
                <a:extLst>
                  <a:ext uri="{FF2B5EF4-FFF2-40B4-BE49-F238E27FC236}">
                    <a16:creationId xmlns:a16="http://schemas.microsoft.com/office/drawing/2014/main" id="{72987BC7-58E3-41CE-9890-7C53ABAFF361}"/>
                  </a:ext>
                </a:extLst>
              </p:cNvPr>
              <p:cNvSpPr>
                <a:spLocks noChangeArrowheads="1"/>
              </p:cNvSpPr>
              <p:nvPr/>
            </p:nvSpPr>
            <p:spPr bwMode="auto">
              <a:xfrm>
                <a:off x="2448" y="576"/>
                <a:ext cx="3120"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Skolem </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标准形：</a:t>
                </a:r>
                <a:endParaRPr kumimoji="0" lang="zh-CN" altLang="en-US" sz="24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5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M</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：子句的合取式，称为</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Skolem</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标准</a:t>
                </a:r>
                <a:r>
                  <a:rPr kumimoji="0" lang="zh-CN" altLang="en-US" sz="24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rPr>
                  <a:t>形的母式。</a:t>
                </a:r>
                <a:r>
                  <a:rPr kumimoji="0" lang="zh-CN" altLang="en-US" sz="11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p:txBody>
          </p:sp>
          <p:graphicFrame>
            <p:nvGraphicFramePr>
              <p:cNvPr id="15" name="对象 318473">
                <a:extLst>
                  <a:ext uri="{FF2B5EF4-FFF2-40B4-BE49-F238E27FC236}">
                    <a16:creationId xmlns:a16="http://schemas.microsoft.com/office/drawing/2014/main" id="{D1453C42-4704-4F81-A8D8-A28C2D169C67}"/>
                  </a:ext>
                </a:extLst>
              </p:cNvPr>
              <p:cNvGraphicFramePr/>
              <p:nvPr/>
            </p:nvGraphicFramePr>
            <p:xfrm>
              <a:off x="3888" y="576"/>
              <a:ext cx="1536" cy="251"/>
            </p:xfrm>
            <a:graphic>
              <a:graphicData uri="http://schemas.openxmlformats.org/presentationml/2006/ole">
                <mc:AlternateContent xmlns:mc="http://schemas.openxmlformats.org/markup-compatibility/2006">
                  <mc:Choice xmlns:v="urn:schemas-microsoft-com:vml" Requires="v">
                    <p:oleObj spid="_x0000_s12365" r:id="rId3" imgW="1397000" imgH="228600" progId="Equation.3">
                      <p:embed/>
                    </p:oleObj>
                  </mc:Choice>
                  <mc:Fallback>
                    <p:oleObj r:id="rId3" imgW="1397000" imgH="228600" progId="Equation.3">
                      <p:embed/>
                      <p:pic>
                        <p:nvPicPr>
                          <p:cNvPr id="165898" name="对象 3184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576"/>
                            <a:ext cx="15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sp>
        <p:nvSpPr>
          <p:cNvPr id="16" name="矩形 318474">
            <a:extLst>
              <a:ext uri="{FF2B5EF4-FFF2-40B4-BE49-F238E27FC236}">
                <a16:creationId xmlns:a16="http://schemas.microsoft.com/office/drawing/2014/main" id="{7DF237CF-B1DB-42A0-9898-EF8B34637D27}"/>
              </a:ext>
            </a:extLst>
          </p:cNvPr>
          <p:cNvSpPr>
            <a:spLocks noChangeArrowheads="1"/>
          </p:cNvSpPr>
          <p:nvPr/>
        </p:nvSpPr>
        <p:spPr bwMode="auto">
          <a:xfrm>
            <a:off x="4194207" y="453309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sp>
        <p:nvSpPr>
          <p:cNvPr id="17" name="矩形 318475">
            <a:extLst>
              <a:ext uri="{FF2B5EF4-FFF2-40B4-BE49-F238E27FC236}">
                <a16:creationId xmlns:a16="http://schemas.microsoft.com/office/drawing/2014/main" id="{1371DDE9-D0A8-4A72-B10B-0D085235755F}"/>
              </a:ext>
            </a:extLst>
          </p:cNvPr>
          <p:cNvSpPr>
            <a:spLocks noChangeArrowheads="1"/>
          </p:cNvSpPr>
          <p:nvPr/>
        </p:nvSpPr>
        <p:spPr bwMode="auto">
          <a:xfrm>
            <a:off x="4194207" y="453309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nvGrpSpPr>
          <p:cNvPr id="18" name="组合 17">
            <a:extLst>
              <a:ext uri="{FF2B5EF4-FFF2-40B4-BE49-F238E27FC236}">
                <a16:creationId xmlns:a16="http://schemas.microsoft.com/office/drawing/2014/main" id="{DF21DCAC-6886-46E1-B633-49EBF4B03D9E}"/>
              </a:ext>
            </a:extLst>
          </p:cNvPr>
          <p:cNvGrpSpPr/>
          <p:nvPr/>
        </p:nvGrpSpPr>
        <p:grpSpPr bwMode="auto">
          <a:xfrm>
            <a:off x="2041557" y="2804311"/>
            <a:ext cx="4724400" cy="908050"/>
            <a:chOff x="624" y="1104"/>
            <a:chExt cx="2976" cy="572"/>
          </a:xfrm>
        </p:grpSpPr>
        <p:graphicFrame>
          <p:nvGraphicFramePr>
            <p:cNvPr id="19" name="对象 318477">
              <a:extLst>
                <a:ext uri="{FF2B5EF4-FFF2-40B4-BE49-F238E27FC236}">
                  <a16:creationId xmlns:a16="http://schemas.microsoft.com/office/drawing/2014/main" id="{B4E0461D-E97C-46CA-A074-6CBA5F26CFF0}"/>
                </a:ext>
              </a:extLst>
            </p:cNvPr>
            <p:cNvGraphicFramePr/>
            <p:nvPr/>
          </p:nvGraphicFramePr>
          <p:xfrm>
            <a:off x="624" y="1104"/>
            <a:ext cx="2964" cy="283"/>
          </p:xfrm>
          <a:graphic>
            <a:graphicData uri="http://schemas.openxmlformats.org/presentationml/2006/ole">
              <mc:AlternateContent xmlns:mc="http://schemas.openxmlformats.org/markup-compatibility/2006">
                <mc:Choice xmlns:v="urn:schemas-microsoft-com:vml" Requires="v">
                  <p:oleObj spid="_x0000_s12366" r:id="rId5" imgW="2095500" imgH="203200" progId="Equation.3">
                    <p:embed/>
                  </p:oleObj>
                </mc:Choice>
                <mc:Fallback>
                  <p:oleObj r:id="rId5" imgW="2095500" imgH="203200" progId="Equation.3">
                    <p:embed/>
                    <p:pic>
                      <p:nvPicPr>
                        <p:cNvPr id="165902" name="对象 31847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1104"/>
                          <a:ext cx="2964" cy="28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对象 318478">
              <a:extLst>
                <a:ext uri="{FF2B5EF4-FFF2-40B4-BE49-F238E27FC236}">
                  <a16:creationId xmlns:a16="http://schemas.microsoft.com/office/drawing/2014/main" id="{AF192F3B-1253-4939-AD55-6B05861E998B}"/>
                </a:ext>
              </a:extLst>
            </p:cNvPr>
            <p:cNvGraphicFramePr/>
            <p:nvPr/>
          </p:nvGraphicFramePr>
          <p:xfrm>
            <a:off x="624" y="1392"/>
            <a:ext cx="2976" cy="284"/>
          </p:xfrm>
          <a:graphic>
            <a:graphicData uri="http://schemas.openxmlformats.org/presentationml/2006/ole">
              <mc:AlternateContent xmlns:mc="http://schemas.openxmlformats.org/markup-compatibility/2006">
                <mc:Choice xmlns:v="urn:schemas-microsoft-com:vml" Requires="v">
                  <p:oleObj spid="_x0000_s12367" r:id="rId7" imgW="2095500" imgH="203200" progId="Equation.3">
                    <p:embed/>
                  </p:oleObj>
                </mc:Choice>
                <mc:Fallback>
                  <p:oleObj r:id="rId7" imgW="2095500" imgH="203200" progId="Equation.3">
                    <p:embed/>
                    <p:pic>
                      <p:nvPicPr>
                        <p:cNvPr id="165903" name="对象 31847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1392"/>
                          <a:ext cx="2976" cy="284"/>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1" name="矩形 318479">
            <a:extLst>
              <a:ext uri="{FF2B5EF4-FFF2-40B4-BE49-F238E27FC236}">
                <a16:creationId xmlns:a16="http://schemas.microsoft.com/office/drawing/2014/main" id="{EF2EF7F7-218B-4F7C-A67D-5544C4D12081}"/>
              </a:ext>
            </a:extLst>
          </p:cNvPr>
          <p:cNvSpPr>
            <a:spLocks noChangeArrowheads="1"/>
          </p:cNvSpPr>
          <p:nvPr/>
        </p:nvSpPr>
        <p:spPr bwMode="auto">
          <a:xfrm>
            <a:off x="3284570" y="453309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nvGrpSpPr>
          <p:cNvPr id="22" name="组合 21">
            <a:extLst>
              <a:ext uri="{FF2B5EF4-FFF2-40B4-BE49-F238E27FC236}">
                <a16:creationId xmlns:a16="http://schemas.microsoft.com/office/drawing/2014/main" id="{BD915351-1F6F-4FD8-A4B0-7C7D114B2DF9}"/>
              </a:ext>
            </a:extLst>
          </p:cNvPr>
          <p:cNvGrpSpPr/>
          <p:nvPr/>
        </p:nvGrpSpPr>
        <p:grpSpPr bwMode="auto">
          <a:xfrm>
            <a:off x="1127157" y="2956711"/>
            <a:ext cx="8382000" cy="384175"/>
            <a:chOff x="288" y="1728"/>
            <a:chExt cx="5280" cy="242"/>
          </a:xfrm>
        </p:grpSpPr>
        <p:sp>
          <p:nvSpPr>
            <p:cNvPr id="23" name="左右箭头 318481">
              <a:extLst>
                <a:ext uri="{FF2B5EF4-FFF2-40B4-BE49-F238E27FC236}">
                  <a16:creationId xmlns:a16="http://schemas.microsoft.com/office/drawing/2014/main" id="{109923FD-8543-4C1A-BC10-96BC3993A00A}"/>
                </a:ext>
              </a:extLst>
            </p:cNvPr>
            <p:cNvSpPr>
              <a:spLocks noChangeArrowheads="1"/>
            </p:cNvSpPr>
            <p:nvPr/>
          </p:nvSpPr>
          <p:spPr bwMode="auto">
            <a:xfrm>
              <a:off x="288" y="1776"/>
              <a:ext cx="384" cy="144"/>
            </a:xfrm>
            <a:prstGeom prst="leftRightArrow">
              <a:avLst>
                <a:gd name="adj1" fmla="val 50000"/>
                <a:gd name="adj2" fmla="val 53321"/>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aphicFrame>
          <p:nvGraphicFramePr>
            <p:cNvPr id="24" name="对象 318482">
              <a:extLst>
                <a:ext uri="{FF2B5EF4-FFF2-40B4-BE49-F238E27FC236}">
                  <a16:creationId xmlns:a16="http://schemas.microsoft.com/office/drawing/2014/main" id="{3AF32219-3DCA-402F-BC0E-DA131FCCC1E3}"/>
                </a:ext>
              </a:extLst>
            </p:cNvPr>
            <p:cNvGraphicFramePr/>
            <p:nvPr/>
          </p:nvGraphicFramePr>
          <p:xfrm>
            <a:off x="672" y="1728"/>
            <a:ext cx="4896" cy="242"/>
          </p:xfrm>
          <a:graphic>
            <a:graphicData uri="http://schemas.openxmlformats.org/presentationml/2006/ole">
              <mc:AlternateContent xmlns:mc="http://schemas.openxmlformats.org/markup-compatibility/2006">
                <mc:Choice xmlns:v="urn:schemas-microsoft-com:vml" Requires="v">
                  <p:oleObj spid="_x0000_s12368" r:id="rId9" imgW="3911600" imgH="203200" progId="Equation.3">
                    <p:embed/>
                  </p:oleObj>
                </mc:Choice>
                <mc:Fallback>
                  <p:oleObj r:id="rId9" imgW="3911600" imgH="203200" progId="Equation.3">
                    <p:embed/>
                    <p:pic>
                      <p:nvPicPr>
                        <p:cNvPr id="165907" name="对象 31848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 y="1728"/>
                          <a:ext cx="489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5" name="矩形 318483">
            <a:extLst>
              <a:ext uri="{FF2B5EF4-FFF2-40B4-BE49-F238E27FC236}">
                <a16:creationId xmlns:a16="http://schemas.microsoft.com/office/drawing/2014/main" id="{FD15E9FF-1DFD-465A-AD87-302699444C5B}"/>
              </a:ext>
            </a:extLst>
          </p:cNvPr>
          <p:cNvSpPr>
            <a:spLocks noChangeArrowheads="1"/>
          </p:cNvSpPr>
          <p:nvPr/>
        </p:nvSpPr>
        <p:spPr bwMode="auto">
          <a:xfrm>
            <a:off x="898557" y="3642511"/>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00"/>
                </a:solidFill>
                <a:latin typeface="Times New Roman" panose="02020603050405020304" pitchFamily="18" charset="0"/>
                <a:ea typeface="宋体" panose="02010600030101010101" pitchFamily="2" charset="-122"/>
              </a:rPr>
              <a:t>（</a:t>
            </a:r>
            <a:r>
              <a:rPr lang="en-US" altLang="zh-CN" sz="2400" b="1">
                <a:solidFill>
                  <a:srgbClr val="000000"/>
                </a:solidFill>
                <a:latin typeface="Times New Roman" panose="02020603050405020304" pitchFamily="18" charset="0"/>
                <a:ea typeface="宋体" panose="02010600030101010101" pitchFamily="2" charset="-122"/>
              </a:rPr>
              <a:t>7</a:t>
            </a:r>
            <a:r>
              <a:rPr lang="zh-CN" altLang="en-US" sz="2400" b="1">
                <a:solidFill>
                  <a:srgbClr val="000000"/>
                </a:solidFill>
                <a:latin typeface="Times New Roman" panose="02020603050405020304" pitchFamily="18" charset="0"/>
                <a:ea typeface="宋体" panose="02010600030101010101" pitchFamily="2" charset="-122"/>
              </a:rPr>
              <a:t>）略去全称量词</a:t>
            </a:r>
            <a:r>
              <a:rPr lang="zh-CN" altLang="en-US" sz="2400">
                <a:solidFill>
                  <a:srgbClr val="000000"/>
                </a:solidFill>
                <a:latin typeface="Arial" panose="020B0604020202020204" pitchFamily="34" charset="0"/>
                <a:ea typeface="宋体" panose="02010600030101010101" pitchFamily="2" charset="-122"/>
              </a:rPr>
              <a:t> </a:t>
            </a:r>
          </a:p>
        </p:txBody>
      </p:sp>
      <p:sp>
        <p:nvSpPr>
          <p:cNvPr id="26" name="矩形 318484">
            <a:extLst>
              <a:ext uri="{FF2B5EF4-FFF2-40B4-BE49-F238E27FC236}">
                <a16:creationId xmlns:a16="http://schemas.microsoft.com/office/drawing/2014/main" id="{E80D6649-59E2-4D2B-91C5-65578E43CBFF}"/>
              </a:ext>
            </a:extLst>
          </p:cNvPr>
          <p:cNvSpPr>
            <a:spLocks noChangeArrowheads="1"/>
          </p:cNvSpPr>
          <p:nvPr/>
        </p:nvSpPr>
        <p:spPr bwMode="auto">
          <a:xfrm>
            <a:off x="3475070" y="453309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sp>
        <p:nvSpPr>
          <p:cNvPr id="27" name="矩形 318488">
            <a:extLst>
              <a:ext uri="{FF2B5EF4-FFF2-40B4-BE49-F238E27FC236}">
                <a16:creationId xmlns:a16="http://schemas.microsoft.com/office/drawing/2014/main" id="{D227F880-AE17-4F56-A9EF-A80AB403293E}"/>
              </a:ext>
            </a:extLst>
          </p:cNvPr>
          <p:cNvSpPr>
            <a:spLocks noChangeArrowheads="1"/>
          </p:cNvSpPr>
          <p:nvPr/>
        </p:nvSpPr>
        <p:spPr bwMode="auto">
          <a:xfrm>
            <a:off x="974757" y="4937911"/>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00"/>
                </a:solidFill>
                <a:latin typeface="Times New Roman" panose="02020603050405020304" pitchFamily="18" charset="0"/>
                <a:ea typeface="宋体" panose="02010600030101010101" pitchFamily="2" charset="-122"/>
              </a:rPr>
              <a:t>（</a:t>
            </a:r>
            <a:r>
              <a:rPr lang="en-US" altLang="zh-CN" sz="2400" b="1">
                <a:solidFill>
                  <a:srgbClr val="000000"/>
                </a:solidFill>
                <a:latin typeface="Times New Roman" panose="02020603050405020304" pitchFamily="18" charset="0"/>
                <a:ea typeface="宋体" panose="02010600030101010101" pitchFamily="2" charset="-122"/>
              </a:rPr>
              <a:t>8</a:t>
            </a:r>
            <a:r>
              <a:rPr lang="zh-CN" altLang="en-US" sz="2400" b="1">
                <a:solidFill>
                  <a:srgbClr val="000000"/>
                </a:solidFill>
                <a:latin typeface="Times New Roman" panose="02020603050405020304" pitchFamily="18" charset="0"/>
                <a:ea typeface="宋体" panose="02010600030101010101" pitchFamily="2" charset="-122"/>
              </a:rPr>
              <a:t>）消去合取词</a:t>
            </a:r>
            <a:r>
              <a:rPr lang="zh-CN" altLang="en-US" sz="2400">
                <a:solidFill>
                  <a:srgbClr val="000000"/>
                </a:solidFill>
                <a:latin typeface="Arial" panose="020B0604020202020204" pitchFamily="34" charset="0"/>
                <a:ea typeface="宋体" panose="02010600030101010101" pitchFamily="2" charset="-122"/>
              </a:rPr>
              <a:t> </a:t>
            </a:r>
          </a:p>
        </p:txBody>
      </p:sp>
      <p:sp>
        <p:nvSpPr>
          <p:cNvPr id="28" name="矩形 318489">
            <a:extLst>
              <a:ext uri="{FF2B5EF4-FFF2-40B4-BE49-F238E27FC236}">
                <a16:creationId xmlns:a16="http://schemas.microsoft.com/office/drawing/2014/main" id="{AD3CFE2D-3609-4633-8363-D534A9E85676}"/>
              </a:ext>
            </a:extLst>
          </p:cNvPr>
          <p:cNvSpPr>
            <a:spLocks noChangeArrowheads="1"/>
          </p:cNvSpPr>
          <p:nvPr/>
        </p:nvSpPr>
        <p:spPr bwMode="auto">
          <a:xfrm>
            <a:off x="4460907" y="453309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sp>
        <p:nvSpPr>
          <p:cNvPr id="29" name="文本框 318493">
            <a:extLst>
              <a:ext uri="{FF2B5EF4-FFF2-40B4-BE49-F238E27FC236}">
                <a16:creationId xmlns:a16="http://schemas.microsoft.com/office/drawing/2014/main" id="{EDFA6BB6-AFBE-4F25-A51C-1BBE78679AC2}"/>
              </a:ext>
            </a:extLst>
          </p:cNvPr>
          <p:cNvSpPr txBox="1">
            <a:spLocks noChangeArrowheads="1"/>
          </p:cNvSpPr>
          <p:nvPr/>
        </p:nvSpPr>
        <p:spPr bwMode="auto">
          <a:xfrm>
            <a:off x="974757" y="6233311"/>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b="1">
                <a:solidFill>
                  <a:srgbClr val="000000"/>
                </a:solidFill>
                <a:latin typeface="宋体" panose="02010600030101010101" pitchFamily="2" charset="-122"/>
                <a:ea typeface="宋体" panose="02010600030101010101" pitchFamily="2" charset="-122"/>
              </a:rPr>
              <a:t>（</a:t>
            </a:r>
            <a:r>
              <a:rPr lang="en-US" altLang="zh-CN" sz="2400" b="1">
                <a:solidFill>
                  <a:srgbClr val="000000"/>
                </a:solidFill>
                <a:latin typeface="Times New Roman" panose="02020603050405020304" pitchFamily="18" charset="0"/>
                <a:ea typeface="宋体" panose="02010600030101010101" pitchFamily="2" charset="-122"/>
              </a:rPr>
              <a:t>9</a:t>
            </a:r>
            <a:r>
              <a:rPr lang="zh-CN" altLang="en-US" sz="2400" b="1">
                <a:solidFill>
                  <a:srgbClr val="000000"/>
                </a:solidFill>
                <a:latin typeface="宋体" panose="02010600030101010101" pitchFamily="2" charset="-122"/>
                <a:ea typeface="宋体" panose="02010600030101010101" pitchFamily="2" charset="-122"/>
              </a:rPr>
              <a:t>）子句变量标准化</a:t>
            </a:r>
            <a:r>
              <a:rPr lang="zh-CN" altLang="en-US" sz="2400">
                <a:solidFill>
                  <a:srgbClr val="000000"/>
                </a:solidFill>
                <a:latin typeface="Arial" panose="020B0604020202020204" pitchFamily="34" charset="0"/>
                <a:ea typeface="宋体" panose="02010600030101010101" pitchFamily="2" charset="-122"/>
              </a:rPr>
              <a:t> </a:t>
            </a:r>
          </a:p>
        </p:txBody>
      </p:sp>
      <p:graphicFrame>
        <p:nvGraphicFramePr>
          <p:cNvPr id="31" name="对象 317445">
            <a:extLst>
              <a:ext uri="{FF2B5EF4-FFF2-40B4-BE49-F238E27FC236}">
                <a16:creationId xmlns:a16="http://schemas.microsoft.com/office/drawing/2014/main" id="{41E7343E-8F5C-49B6-AFEC-16183252922A}"/>
              </a:ext>
            </a:extLst>
          </p:cNvPr>
          <p:cNvGraphicFramePr/>
          <p:nvPr>
            <p:extLst>
              <p:ext uri="{D42A27DB-BD31-4B8C-83A1-F6EECF244321}">
                <p14:modId xmlns:p14="http://schemas.microsoft.com/office/powerpoint/2010/main" val="2751757155"/>
              </p:ext>
            </p:extLst>
          </p:nvPr>
        </p:nvGraphicFramePr>
        <p:xfrm>
          <a:off x="1649762" y="1388896"/>
          <a:ext cx="7207885" cy="560705"/>
        </p:xfrm>
        <a:graphic>
          <a:graphicData uri="http://schemas.openxmlformats.org/presentationml/2006/ole">
            <mc:AlternateContent xmlns:mc="http://schemas.openxmlformats.org/markup-compatibility/2006">
              <mc:Choice xmlns:v="urn:schemas-microsoft-com:vml" Requires="v">
                <p:oleObj spid="_x0000_s12369" r:id="rId11" imgW="2905760" imgH="203200" progId="Equation.3">
                  <p:embed/>
                </p:oleObj>
              </mc:Choice>
              <mc:Fallback>
                <p:oleObj r:id="rId11" imgW="2905760" imgH="203200" progId="Equation.3">
                  <p:embed/>
                  <p:pic>
                    <p:nvPicPr>
                      <p:cNvPr id="164870" name="对象 31744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9762" y="1388896"/>
                        <a:ext cx="7207885"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495468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将谓词公式转化为子句集的方法</a:t>
            </a:r>
            <a:endParaRPr lang="zh-CN" altLang="zh-CN" dirty="0"/>
          </a:p>
        </p:txBody>
      </p:sp>
      <p:sp>
        <p:nvSpPr>
          <p:cNvPr id="9" name="矩形 316425">
            <a:extLst>
              <a:ext uri="{FF2B5EF4-FFF2-40B4-BE49-F238E27FC236}">
                <a16:creationId xmlns:a16="http://schemas.microsoft.com/office/drawing/2014/main" id="{A54C7416-448C-453B-B27C-8C5B93EAB036}"/>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10" name="矩形 316426">
            <a:extLst>
              <a:ext uri="{FF2B5EF4-FFF2-40B4-BE49-F238E27FC236}">
                <a16:creationId xmlns:a16="http://schemas.microsoft.com/office/drawing/2014/main" id="{D1143B05-48BE-47A9-868E-556692FC7568}"/>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5" name="矩形 318465">
            <a:extLst>
              <a:ext uri="{FF2B5EF4-FFF2-40B4-BE49-F238E27FC236}">
                <a16:creationId xmlns:a16="http://schemas.microsoft.com/office/drawing/2014/main" id="{19DD3A19-D004-4076-B1E8-FC2514018EE5}"/>
              </a:ext>
            </a:extLst>
          </p:cNvPr>
          <p:cNvSpPr>
            <a:spLocks noChangeArrowheads="1"/>
          </p:cNvSpPr>
          <p:nvPr/>
        </p:nvSpPr>
        <p:spPr bwMode="auto">
          <a:xfrm>
            <a:off x="1508911" y="1398744"/>
            <a:ext cx="8534400" cy="5334000"/>
          </a:xfrm>
          <a:prstGeom prst="rect">
            <a:avLst/>
          </a:prstGeom>
          <a:gradFill rotWithShape="0">
            <a:gsLst>
              <a:gs pos="0">
                <a:srgbClr val="FFFFFF"/>
              </a:gs>
              <a:gs pos="50000">
                <a:srgbClr val="E7FFE7"/>
              </a:gs>
              <a:gs pos="100000">
                <a:srgbClr val="FFFFFF"/>
              </a:gs>
            </a:gsLst>
            <a:lin ang="5400000" scaled="1"/>
          </a:gradFill>
          <a:ln w="9525">
            <a:solidFill>
              <a:srgbClr val="008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6" name="文本占位符 318467">
            <a:extLst>
              <a:ext uri="{FF2B5EF4-FFF2-40B4-BE49-F238E27FC236}">
                <a16:creationId xmlns:a16="http://schemas.microsoft.com/office/drawing/2014/main" id="{7F31AB84-B1A7-4526-9830-35E62B9BE516}"/>
              </a:ext>
            </a:extLst>
          </p:cNvPr>
          <p:cNvSpPr txBox="1">
            <a:spLocks noChangeArrowheads="1"/>
          </p:cNvSpPr>
          <p:nvPr/>
        </p:nvSpPr>
        <p:spPr bwMode="auto">
          <a:xfrm>
            <a:off x="1356511" y="1468594"/>
            <a:ext cx="86423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2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en-US" altLang="zh-CN" sz="22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6</a:t>
            </a:r>
            <a:r>
              <a:rPr kumimoji="0" lang="zh-CN" altLang="en-US" sz="22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）化为 </a:t>
            </a:r>
            <a:r>
              <a:rPr kumimoji="0" lang="en-US" altLang="zh-CN" sz="2200" b="1" i="0" u="none" strike="noStrike" kern="1200" cap="none" spc="0" normalizeH="0" baseline="0" noProof="0">
                <a:ln>
                  <a:noFill/>
                </a:ln>
                <a:solidFill>
                  <a:srgbClr val="CC0000"/>
                </a:solidFill>
                <a:effectLst/>
                <a:uLnTx/>
                <a:uFillTx/>
                <a:latin typeface="Times New Roman" panose="02020603050405020304" pitchFamily="18" charset="0"/>
                <a:ea typeface="宋体"/>
                <a:cs typeface="+mn-cs"/>
              </a:rPr>
              <a:t>Skolem </a:t>
            </a:r>
            <a:r>
              <a:rPr kumimoji="0" lang="zh-CN" altLang="en-US" sz="2200" b="1" i="0" u="none" strike="noStrike" kern="1200" cap="none" spc="0" normalizeH="0" baseline="0" noProof="0">
                <a:ln>
                  <a:noFill/>
                </a:ln>
                <a:solidFill>
                  <a:srgbClr val="CC0000"/>
                </a:solidFill>
                <a:effectLst/>
                <a:uLnTx/>
                <a:uFillTx/>
                <a:latin typeface="Times New Roman" panose="02020603050405020304" pitchFamily="18" charset="0"/>
                <a:ea typeface="宋体"/>
                <a:cs typeface="+mn-cs"/>
              </a:rPr>
              <a:t>标准形</a:t>
            </a:r>
            <a:r>
              <a:rPr kumimoji="0" lang="zh-CN" altLang="en-US" sz="2200" b="1" i="0" u="none" strike="noStrike" kern="1200" cap="none" spc="0" normalizeH="0" baseline="0" noProof="0">
                <a:ln>
                  <a:noFill/>
                </a:ln>
                <a:solidFill>
                  <a:srgbClr val="000000"/>
                </a:solidFill>
                <a:effectLst/>
                <a:uLnTx/>
                <a:uFillTx/>
                <a:latin typeface="Arial"/>
                <a:ea typeface="宋体"/>
                <a:cs typeface="+mn-cs"/>
              </a:rPr>
              <a:t> </a:t>
            </a:r>
          </a:p>
        </p:txBody>
      </p:sp>
      <p:grpSp>
        <p:nvGrpSpPr>
          <p:cNvPr id="7" name="组合 6">
            <a:extLst>
              <a:ext uri="{FF2B5EF4-FFF2-40B4-BE49-F238E27FC236}">
                <a16:creationId xmlns:a16="http://schemas.microsoft.com/office/drawing/2014/main" id="{1157D157-87EB-46C5-87BD-99A16A0EE6BA}"/>
              </a:ext>
            </a:extLst>
          </p:cNvPr>
          <p:cNvGrpSpPr/>
          <p:nvPr/>
        </p:nvGrpSpPr>
        <p:grpSpPr bwMode="auto">
          <a:xfrm>
            <a:off x="1616861" y="2198844"/>
            <a:ext cx="8382000" cy="384175"/>
            <a:chOff x="288" y="1728"/>
            <a:chExt cx="5280" cy="242"/>
          </a:xfrm>
        </p:grpSpPr>
        <p:sp>
          <p:nvSpPr>
            <p:cNvPr id="8" name="左右箭头 318481">
              <a:extLst>
                <a:ext uri="{FF2B5EF4-FFF2-40B4-BE49-F238E27FC236}">
                  <a16:creationId xmlns:a16="http://schemas.microsoft.com/office/drawing/2014/main" id="{E84AA669-35BE-4614-997B-5D63696F1416}"/>
                </a:ext>
              </a:extLst>
            </p:cNvPr>
            <p:cNvSpPr>
              <a:spLocks noChangeArrowheads="1"/>
            </p:cNvSpPr>
            <p:nvPr/>
          </p:nvSpPr>
          <p:spPr bwMode="auto">
            <a:xfrm>
              <a:off x="288" y="1776"/>
              <a:ext cx="384" cy="144"/>
            </a:xfrm>
            <a:prstGeom prst="leftRightArrow">
              <a:avLst>
                <a:gd name="adj1" fmla="val 50000"/>
                <a:gd name="adj2" fmla="val 53321"/>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aphicFrame>
          <p:nvGraphicFramePr>
            <p:cNvPr id="11" name="对象 318482">
              <a:extLst>
                <a:ext uri="{FF2B5EF4-FFF2-40B4-BE49-F238E27FC236}">
                  <a16:creationId xmlns:a16="http://schemas.microsoft.com/office/drawing/2014/main" id="{C5DEC54F-A735-4F7B-AF6C-CA52A5F0C981}"/>
                </a:ext>
              </a:extLst>
            </p:cNvPr>
            <p:cNvGraphicFramePr/>
            <p:nvPr/>
          </p:nvGraphicFramePr>
          <p:xfrm>
            <a:off x="672" y="1728"/>
            <a:ext cx="4896" cy="242"/>
          </p:xfrm>
          <a:graphic>
            <a:graphicData uri="http://schemas.openxmlformats.org/presentationml/2006/ole">
              <mc:AlternateContent xmlns:mc="http://schemas.openxmlformats.org/markup-compatibility/2006">
                <mc:Choice xmlns:v="urn:schemas-microsoft-com:vml" Requires="v">
                  <p:oleObj spid="_x0000_s13374" r:id="rId3" imgW="3911600" imgH="203200" progId="Equation.3">
                    <p:embed/>
                  </p:oleObj>
                </mc:Choice>
                <mc:Fallback>
                  <p:oleObj r:id="rId3" imgW="3911600" imgH="203200" progId="Equation.3">
                    <p:embed/>
                    <p:pic>
                      <p:nvPicPr>
                        <p:cNvPr id="165907" name="对象 31848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1728"/>
                          <a:ext cx="489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2" name="矩形 318483">
            <a:extLst>
              <a:ext uri="{FF2B5EF4-FFF2-40B4-BE49-F238E27FC236}">
                <a16:creationId xmlns:a16="http://schemas.microsoft.com/office/drawing/2014/main" id="{0F87DDA8-4C0A-42FE-BC2A-59B0E5C13EC1}"/>
              </a:ext>
            </a:extLst>
          </p:cNvPr>
          <p:cNvSpPr>
            <a:spLocks noChangeArrowheads="1"/>
          </p:cNvSpPr>
          <p:nvPr/>
        </p:nvSpPr>
        <p:spPr bwMode="auto">
          <a:xfrm>
            <a:off x="1432711" y="2922744"/>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00"/>
                </a:solidFill>
                <a:latin typeface="Times New Roman" panose="02020603050405020304" pitchFamily="18" charset="0"/>
                <a:ea typeface="宋体" panose="02010600030101010101" pitchFamily="2" charset="-122"/>
              </a:rPr>
              <a:t>（</a:t>
            </a:r>
            <a:r>
              <a:rPr lang="en-US" altLang="zh-CN" sz="2400" b="1">
                <a:solidFill>
                  <a:srgbClr val="000000"/>
                </a:solidFill>
                <a:latin typeface="Times New Roman" panose="02020603050405020304" pitchFamily="18" charset="0"/>
                <a:ea typeface="宋体" panose="02010600030101010101" pitchFamily="2" charset="-122"/>
              </a:rPr>
              <a:t>7</a:t>
            </a:r>
            <a:r>
              <a:rPr lang="zh-CN" altLang="en-US" sz="2400" b="1">
                <a:solidFill>
                  <a:srgbClr val="000000"/>
                </a:solidFill>
                <a:latin typeface="Times New Roman" panose="02020603050405020304" pitchFamily="18" charset="0"/>
                <a:ea typeface="宋体" panose="02010600030101010101" pitchFamily="2" charset="-122"/>
              </a:rPr>
              <a:t>）略去全称量词</a:t>
            </a:r>
            <a:r>
              <a:rPr lang="zh-CN" altLang="en-US" sz="2400">
                <a:solidFill>
                  <a:srgbClr val="000000"/>
                </a:solidFill>
                <a:latin typeface="Arial" panose="020B0604020202020204" pitchFamily="34" charset="0"/>
                <a:ea typeface="宋体" panose="02010600030101010101" pitchFamily="2" charset="-122"/>
              </a:rPr>
              <a:t> </a:t>
            </a:r>
          </a:p>
        </p:txBody>
      </p:sp>
      <p:grpSp>
        <p:nvGrpSpPr>
          <p:cNvPr id="13" name="组合 12">
            <a:extLst>
              <a:ext uri="{FF2B5EF4-FFF2-40B4-BE49-F238E27FC236}">
                <a16:creationId xmlns:a16="http://schemas.microsoft.com/office/drawing/2014/main" id="{42343C2A-3FF4-4203-A4FB-016D649AC55A}"/>
              </a:ext>
            </a:extLst>
          </p:cNvPr>
          <p:cNvGrpSpPr/>
          <p:nvPr/>
        </p:nvGrpSpPr>
        <p:grpSpPr bwMode="auto">
          <a:xfrm>
            <a:off x="1661311" y="3532344"/>
            <a:ext cx="7543800" cy="388938"/>
            <a:chOff x="240" y="2400"/>
            <a:chExt cx="4752" cy="245"/>
          </a:xfrm>
        </p:grpSpPr>
        <p:sp>
          <p:nvSpPr>
            <p:cNvPr id="14" name="左右箭头 318486">
              <a:extLst>
                <a:ext uri="{FF2B5EF4-FFF2-40B4-BE49-F238E27FC236}">
                  <a16:creationId xmlns:a16="http://schemas.microsoft.com/office/drawing/2014/main" id="{F6055404-C5C9-4A2B-8543-A83DC3553635}"/>
                </a:ext>
              </a:extLst>
            </p:cNvPr>
            <p:cNvSpPr>
              <a:spLocks noChangeArrowheads="1"/>
            </p:cNvSpPr>
            <p:nvPr/>
          </p:nvSpPr>
          <p:spPr bwMode="auto">
            <a:xfrm>
              <a:off x="240" y="2448"/>
              <a:ext cx="384" cy="144"/>
            </a:xfrm>
            <a:prstGeom prst="leftRightArrow">
              <a:avLst>
                <a:gd name="adj1" fmla="val 50000"/>
                <a:gd name="adj2" fmla="val 53321"/>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aphicFrame>
          <p:nvGraphicFramePr>
            <p:cNvPr id="15" name="对象 318487">
              <a:extLst>
                <a:ext uri="{FF2B5EF4-FFF2-40B4-BE49-F238E27FC236}">
                  <a16:creationId xmlns:a16="http://schemas.microsoft.com/office/drawing/2014/main" id="{E2085987-0FC4-4F0E-9FC8-2F2478018278}"/>
                </a:ext>
              </a:extLst>
            </p:cNvPr>
            <p:cNvGraphicFramePr/>
            <p:nvPr/>
          </p:nvGraphicFramePr>
          <p:xfrm>
            <a:off x="672" y="2400"/>
            <a:ext cx="4320" cy="245"/>
          </p:xfrm>
          <a:graphic>
            <a:graphicData uri="http://schemas.openxmlformats.org/presentationml/2006/ole">
              <mc:AlternateContent xmlns:mc="http://schemas.openxmlformats.org/markup-compatibility/2006">
                <mc:Choice xmlns:v="urn:schemas-microsoft-com:vml" Requires="v">
                  <p:oleObj spid="_x0000_s13375" r:id="rId5" imgW="3530600" imgH="203200" progId="Equation.3">
                    <p:embed/>
                  </p:oleObj>
                </mc:Choice>
                <mc:Fallback>
                  <p:oleObj r:id="rId5" imgW="3530600" imgH="203200" progId="Equation.3">
                    <p:embed/>
                    <p:pic>
                      <p:nvPicPr>
                        <p:cNvPr id="165912" name="对象 31848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 y="2400"/>
                          <a:ext cx="432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6" name="矩形 318488">
            <a:extLst>
              <a:ext uri="{FF2B5EF4-FFF2-40B4-BE49-F238E27FC236}">
                <a16:creationId xmlns:a16="http://schemas.microsoft.com/office/drawing/2014/main" id="{CD561C87-F814-4CED-8C09-FFEFEF0C4E4D}"/>
              </a:ext>
            </a:extLst>
          </p:cNvPr>
          <p:cNvSpPr>
            <a:spLocks noChangeArrowheads="1"/>
          </p:cNvSpPr>
          <p:nvPr/>
        </p:nvSpPr>
        <p:spPr bwMode="auto">
          <a:xfrm>
            <a:off x="1508911" y="4218144"/>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00"/>
                </a:solidFill>
                <a:latin typeface="Times New Roman" panose="02020603050405020304" pitchFamily="18" charset="0"/>
                <a:ea typeface="宋体" panose="02010600030101010101" pitchFamily="2" charset="-122"/>
              </a:rPr>
              <a:t>（</a:t>
            </a:r>
            <a:r>
              <a:rPr lang="en-US" altLang="zh-CN" sz="2400" b="1">
                <a:solidFill>
                  <a:srgbClr val="000000"/>
                </a:solidFill>
                <a:latin typeface="Times New Roman" panose="02020603050405020304" pitchFamily="18" charset="0"/>
                <a:ea typeface="宋体" panose="02010600030101010101" pitchFamily="2" charset="-122"/>
              </a:rPr>
              <a:t>8</a:t>
            </a:r>
            <a:r>
              <a:rPr lang="zh-CN" altLang="en-US" sz="2400" b="1">
                <a:solidFill>
                  <a:srgbClr val="000000"/>
                </a:solidFill>
                <a:latin typeface="Times New Roman" panose="02020603050405020304" pitchFamily="18" charset="0"/>
                <a:ea typeface="宋体" panose="02010600030101010101" pitchFamily="2" charset="-122"/>
              </a:rPr>
              <a:t>）消去合取词</a:t>
            </a:r>
            <a:r>
              <a:rPr lang="zh-CN" altLang="en-US" sz="2400">
                <a:solidFill>
                  <a:srgbClr val="000000"/>
                </a:solidFill>
                <a:latin typeface="Arial" panose="020B0604020202020204" pitchFamily="34" charset="0"/>
                <a:ea typeface="宋体" panose="02010600030101010101" pitchFamily="2" charset="-122"/>
              </a:rPr>
              <a:t> </a:t>
            </a:r>
          </a:p>
        </p:txBody>
      </p:sp>
      <p:grpSp>
        <p:nvGrpSpPr>
          <p:cNvPr id="17" name="组合 16">
            <a:extLst>
              <a:ext uri="{FF2B5EF4-FFF2-40B4-BE49-F238E27FC236}">
                <a16:creationId xmlns:a16="http://schemas.microsoft.com/office/drawing/2014/main" id="{C9E235EA-D5C7-4922-A772-70C796BDD6CE}"/>
              </a:ext>
            </a:extLst>
          </p:cNvPr>
          <p:cNvGrpSpPr/>
          <p:nvPr/>
        </p:nvGrpSpPr>
        <p:grpSpPr bwMode="auto">
          <a:xfrm>
            <a:off x="1661311" y="4903944"/>
            <a:ext cx="7581900" cy="422275"/>
            <a:chOff x="288" y="3072"/>
            <a:chExt cx="4776" cy="266"/>
          </a:xfrm>
        </p:grpSpPr>
        <p:graphicFrame>
          <p:nvGraphicFramePr>
            <p:cNvPr id="18" name="对象 318491">
              <a:extLst>
                <a:ext uri="{FF2B5EF4-FFF2-40B4-BE49-F238E27FC236}">
                  <a16:creationId xmlns:a16="http://schemas.microsoft.com/office/drawing/2014/main" id="{4A5543EF-8C1D-473C-A3F3-E997C397F207}"/>
                </a:ext>
              </a:extLst>
            </p:cNvPr>
            <p:cNvGraphicFramePr/>
            <p:nvPr/>
          </p:nvGraphicFramePr>
          <p:xfrm>
            <a:off x="743" y="3072"/>
            <a:ext cx="4321" cy="266"/>
          </p:xfrm>
          <a:graphic>
            <a:graphicData uri="http://schemas.openxmlformats.org/presentationml/2006/ole">
              <mc:AlternateContent xmlns:mc="http://schemas.openxmlformats.org/markup-compatibility/2006">
                <mc:Choice xmlns:v="urn:schemas-microsoft-com:vml" Requires="v">
                  <p:oleObj spid="_x0000_s13376" r:id="rId7" imgW="3462655" imgH="215900" progId="Equation.3">
                    <p:embed/>
                  </p:oleObj>
                </mc:Choice>
                <mc:Fallback>
                  <p:oleObj r:id="rId7" imgW="3462655" imgH="215900" progId="Equation.3">
                    <p:embed/>
                    <p:pic>
                      <p:nvPicPr>
                        <p:cNvPr id="165916" name="对象 31849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 y="3072"/>
                          <a:ext cx="4321"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左右箭头 318492">
              <a:extLst>
                <a:ext uri="{FF2B5EF4-FFF2-40B4-BE49-F238E27FC236}">
                  <a16:creationId xmlns:a16="http://schemas.microsoft.com/office/drawing/2014/main" id="{E2296918-0888-45FE-96C1-AC6CA56F258A}"/>
                </a:ext>
              </a:extLst>
            </p:cNvPr>
            <p:cNvSpPr>
              <a:spLocks noChangeArrowheads="1"/>
            </p:cNvSpPr>
            <p:nvPr/>
          </p:nvSpPr>
          <p:spPr bwMode="auto">
            <a:xfrm>
              <a:off x="288" y="3120"/>
              <a:ext cx="384" cy="144"/>
            </a:xfrm>
            <a:prstGeom prst="leftRightArrow">
              <a:avLst>
                <a:gd name="adj1" fmla="val 50000"/>
                <a:gd name="adj2" fmla="val 53321"/>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sp>
        <p:nvSpPr>
          <p:cNvPr id="20" name="文本框 318493">
            <a:extLst>
              <a:ext uri="{FF2B5EF4-FFF2-40B4-BE49-F238E27FC236}">
                <a16:creationId xmlns:a16="http://schemas.microsoft.com/office/drawing/2014/main" id="{E01AC735-E87D-4B56-AF9D-F3CB0CFF8CCC}"/>
              </a:ext>
            </a:extLst>
          </p:cNvPr>
          <p:cNvSpPr txBox="1">
            <a:spLocks noChangeArrowheads="1"/>
          </p:cNvSpPr>
          <p:nvPr/>
        </p:nvSpPr>
        <p:spPr bwMode="auto">
          <a:xfrm>
            <a:off x="1508911" y="5513544"/>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b="1">
                <a:solidFill>
                  <a:srgbClr val="000000"/>
                </a:solidFill>
                <a:latin typeface="宋体" panose="02010600030101010101" pitchFamily="2" charset="-122"/>
                <a:ea typeface="宋体" panose="02010600030101010101" pitchFamily="2" charset="-122"/>
              </a:rPr>
              <a:t>（</a:t>
            </a:r>
            <a:r>
              <a:rPr lang="en-US" altLang="zh-CN" sz="2400" b="1">
                <a:solidFill>
                  <a:srgbClr val="000000"/>
                </a:solidFill>
                <a:latin typeface="Times New Roman" panose="02020603050405020304" pitchFamily="18" charset="0"/>
                <a:ea typeface="宋体" panose="02010600030101010101" pitchFamily="2" charset="-122"/>
              </a:rPr>
              <a:t>9</a:t>
            </a:r>
            <a:r>
              <a:rPr lang="zh-CN" altLang="en-US" sz="2400" b="1">
                <a:solidFill>
                  <a:srgbClr val="000000"/>
                </a:solidFill>
                <a:latin typeface="宋体" panose="02010600030101010101" pitchFamily="2" charset="-122"/>
                <a:ea typeface="宋体" panose="02010600030101010101" pitchFamily="2" charset="-122"/>
              </a:rPr>
              <a:t>）子句变量标准化</a:t>
            </a:r>
            <a:r>
              <a:rPr lang="zh-CN" altLang="en-US" sz="2400">
                <a:solidFill>
                  <a:srgbClr val="000000"/>
                </a:solidFill>
                <a:latin typeface="Arial" panose="020B0604020202020204" pitchFamily="34" charset="0"/>
                <a:ea typeface="宋体" panose="02010600030101010101" pitchFamily="2" charset="-122"/>
              </a:rPr>
              <a:t> </a:t>
            </a:r>
          </a:p>
        </p:txBody>
      </p:sp>
      <p:grpSp>
        <p:nvGrpSpPr>
          <p:cNvPr id="21" name="组合 20">
            <a:extLst>
              <a:ext uri="{FF2B5EF4-FFF2-40B4-BE49-F238E27FC236}">
                <a16:creationId xmlns:a16="http://schemas.microsoft.com/office/drawing/2014/main" id="{599FB615-AAA2-4A01-AC29-5A4EB3829A1E}"/>
              </a:ext>
            </a:extLst>
          </p:cNvPr>
          <p:cNvGrpSpPr/>
          <p:nvPr/>
        </p:nvGrpSpPr>
        <p:grpSpPr bwMode="auto">
          <a:xfrm>
            <a:off x="1737511" y="6199344"/>
            <a:ext cx="6750050" cy="366713"/>
            <a:chOff x="336" y="3744"/>
            <a:chExt cx="4252" cy="231"/>
          </a:xfrm>
        </p:grpSpPr>
        <p:graphicFrame>
          <p:nvGraphicFramePr>
            <p:cNvPr id="22" name="对象 318496">
              <a:extLst>
                <a:ext uri="{FF2B5EF4-FFF2-40B4-BE49-F238E27FC236}">
                  <a16:creationId xmlns:a16="http://schemas.microsoft.com/office/drawing/2014/main" id="{1E9D7BC3-1D76-46B0-BE96-310BE378AD0D}"/>
                </a:ext>
              </a:extLst>
            </p:cNvPr>
            <p:cNvGraphicFramePr/>
            <p:nvPr/>
          </p:nvGraphicFramePr>
          <p:xfrm>
            <a:off x="789" y="3744"/>
            <a:ext cx="3799" cy="231"/>
          </p:xfrm>
          <a:graphic>
            <a:graphicData uri="http://schemas.openxmlformats.org/presentationml/2006/ole">
              <mc:AlternateContent xmlns:mc="http://schemas.openxmlformats.org/markup-compatibility/2006">
                <mc:Choice xmlns:v="urn:schemas-microsoft-com:vml" Requires="v">
                  <p:oleObj spid="_x0000_s13377" r:id="rId9" imgW="3500755" imgH="215900" progId="Equation.3">
                    <p:embed/>
                  </p:oleObj>
                </mc:Choice>
                <mc:Fallback>
                  <p:oleObj r:id="rId9" imgW="3500755" imgH="215900" progId="Equation.3">
                    <p:embed/>
                    <p:pic>
                      <p:nvPicPr>
                        <p:cNvPr id="165921" name="对象 31849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 y="3744"/>
                          <a:ext cx="37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左右箭头 318497">
              <a:extLst>
                <a:ext uri="{FF2B5EF4-FFF2-40B4-BE49-F238E27FC236}">
                  <a16:creationId xmlns:a16="http://schemas.microsoft.com/office/drawing/2014/main" id="{51AED7C4-E8A1-4481-9BF4-954742A9DDF9}"/>
                </a:ext>
              </a:extLst>
            </p:cNvPr>
            <p:cNvSpPr>
              <a:spLocks noChangeArrowheads="1"/>
            </p:cNvSpPr>
            <p:nvPr/>
          </p:nvSpPr>
          <p:spPr bwMode="auto">
            <a:xfrm>
              <a:off x="336" y="3792"/>
              <a:ext cx="384" cy="144"/>
            </a:xfrm>
            <a:prstGeom prst="leftRightArrow">
              <a:avLst>
                <a:gd name="adj1" fmla="val 50000"/>
                <a:gd name="adj2" fmla="val 53321"/>
              </a:avLst>
            </a:prstGeom>
            <a:solidFill>
              <a:srgbClr val="CC0000"/>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21310230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将谓词公式转化为子句集的方法</a:t>
            </a:r>
            <a:endParaRPr lang="zh-CN" altLang="zh-CN" dirty="0"/>
          </a:p>
        </p:txBody>
      </p:sp>
      <p:sp>
        <p:nvSpPr>
          <p:cNvPr id="9" name="矩形 316425">
            <a:extLst>
              <a:ext uri="{FF2B5EF4-FFF2-40B4-BE49-F238E27FC236}">
                <a16:creationId xmlns:a16="http://schemas.microsoft.com/office/drawing/2014/main" id="{A54C7416-448C-453B-B27C-8C5B93EAB036}"/>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10" name="矩形 316426">
            <a:extLst>
              <a:ext uri="{FF2B5EF4-FFF2-40B4-BE49-F238E27FC236}">
                <a16:creationId xmlns:a16="http://schemas.microsoft.com/office/drawing/2014/main" id="{D1143B05-48BE-47A9-868E-556692FC7568}"/>
              </a:ext>
            </a:extLst>
          </p:cNvPr>
          <p:cNvSpPr>
            <a:spLocks noChangeArrowheads="1"/>
          </p:cNvSpPr>
          <p:nvPr/>
        </p:nvSpPr>
        <p:spPr bwMode="auto">
          <a:xfrm>
            <a:off x="724277" y="3742444"/>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0">
                <a:solidFill>
                  <a:srgbClr val="000000"/>
                </a:solidFill>
                <a:latin typeface="Times New Roman" panose="02020603050405020304" pitchFamily="18" charset="0"/>
                <a:ea typeface="宋体" panose="02010600030101010101" pitchFamily="2" charset="-122"/>
              </a:rPr>
              <a:t>                    </a:t>
            </a:r>
            <a:r>
              <a:rPr lang="en-US" altLang="zh-CN" sz="1100">
                <a:solidFill>
                  <a:srgbClr val="000000"/>
                </a:solidFill>
                <a:latin typeface="Arial" panose="020B0604020202020204" pitchFamily="34" charset="0"/>
                <a:ea typeface="宋体" panose="02010600030101010101" pitchFamily="2" charset="-122"/>
              </a:rPr>
              <a:t> </a:t>
            </a:r>
            <a:endParaRPr lang="en-US" altLang="zh-CN">
              <a:solidFill>
                <a:srgbClr val="000000"/>
              </a:solidFill>
              <a:latin typeface="Arial" panose="020B0604020202020204" pitchFamily="34" charset="0"/>
              <a:ea typeface="宋体" panose="02010600030101010101" pitchFamily="2" charset="-122"/>
            </a:endParaRPr>
          </a:p>
        </p:txBody>
      </p:sp>
      <p:sp>
        <p:nvSpPr>
          <p:cNvPr id="8" name="矩形 319490">
            <a:extLst>
              <a:ext uri="{FF2B5EF4-FFF2-40B4-BE49-F238E27FC236}">
                <a16:creationId xmlns:a16="http://schemas.microsoft.com/office/drawing/2014/main" id="{CDCD8AF8-BC74-4A1A-8EF6-9F4F4C276C23}"/>
              </a:ext>
            </a:extLst>
          </p:cNvPr>
          <p:cNvSpPr>
            <a:spLocks noChangeArrowheads="1"/>
          </p:cNvSpPr>
          <p:nvPr/>
        </p:nvSpPr>
        <p:spPr bwMode="auto">
          <a:xfrm>
            <a:off x="1237652" y="1319228"/>
            <a:ext cx="8642350" cy="5492750"/>
          </a:xfrm>
          <a:prstGeom prst="rect">
            <a:avLst/>
          </a:prstGeom>
          <a:gradFill rotWithShape="1">
            <a:gsLst>
              <a:gs pos="0">
                <a:srgbClr val="FFFFFF"/>
              </a:gs>
              <a:gs pos="100000">
                <a:srgbClr val="CCFFFF"/>
              </a:gs>
            </a:gsLst>
            <a:path path="shape">
              <a:fillToRect l="50000" t="50000" r="50000" b="50000"/>
            </a:path>
          </a:gradFill>
          <a:ln w="9525">
            <a:solidFill>
              <a:srgbClr val="808080"/>
            </a:solidFill>
            <a:miter lim="800000"/>
          </a:ln>
        </p:spPr>
        <p:txBody>
          <a:bodyPr/>
          <a:lstStyle/>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Blip>
                <a:blip r:embed="rId3"/>
              </a:buBlip>
              <a:tabLst/>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例</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3.2</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将下列谓词公式化为子句集。</a:t>
            </a:r>
          </a:p>
          <a:p>
            <a:pPr marL="0" marR="0" lvl="0" indent="0" defTabSz="914400" eaLnBrk="1" fontAlgn="auto" latinLnBrk="0" hangingPunct="1">
              <a:lnSpc>
                <a:spcPct val="100000"/>
              </a:lnSpc>
              <a:spcBef>
                <a:spcPct val="40000"/>
              </a:spcBef>
              <a:spcAft>
                <a:spcPts val="0"/>
              </a:spcAft>
              <a:buClr>
                <a:srgbClr val="CC0000"/>
              </a:buClr>
              <a:buSzTx/>
              <a:buFontTx/>
              <a:buNone/>
              <a:tabLst/>
              <a:defRPr/>
            </a:pPr>
            <a:endPar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）消去蕴含符号</a:t>
            </a: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）把否定符号移到每个谓词前面 </a:t>
            </a: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）变量标准化 </a:t>
            </a: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4</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）消去存在量词，设</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y</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的函数是</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f(x)</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，则 </a:t>
            </a:r>
          </a:p>
          <a:p>
            <a:pPr marL="0" marR="0" lvl="0" indent="0" algn="just"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 name="矩形 319491">
            <a:extLst>
              <a:ext uri="{FF2B5EF4-FFF2-40B4-BE49-F238E27FC236}">
                <a16:creationId xmlns:a16="http://schemas.microsoft.com/office/drawing/2014/main" id="{D1911C6F-A7FD-43A6-990C-A98AE1975AC2}"/>
              </a:ext>
            </a:extLst>
          </p:cNvPr>
          <p:cNvSpPr>
            <a:spLocks noChangeArrowheads="1"/>
          </p:cNvSpPr>
          <p:nvPr/>
        </p:nvSpPr>
        <p:spPr bwMode="auto">
          <a:xfrm>
            <a:off x="3449040" y="374016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2" name="对象 319492">
            <a:extLst>
              <a:ext uri="{FF2B5EF4-FFF2-40B4-BE49-F238E27FC236}">
                <a16:creationId xmlns:a16="http://schemas.microsoft.com/office/drawing/2014/main" id="{A79ED290-2B37-4752-B534-4E460D7BD7D7}"/>
              </a:ext>
            </a:extLst>
          </p:cNvPr>
          <p:cNvGraphicFramePr/>
          <p:nvPr>
            <p:extLst>
              <p:ext uri="{D42A27DB-BD31-4B8C-83A1-F6EECF244321}">
                <p14:modId xmlns:p14="http://schemas.microsoft.com/office/powerpoint/2010/main" val="2656804271"/>
              </p:ext>
            </p:extLst>
          </p:nvPr>
        </p:nvGraphicFramePr>
        <p:xfrm>
          <a:off x="1215427" y="1935178"/>
          <a:ext cx="8610600" cy="407988"/>
        </p:xfrm>
        <a:graphic>
          <a:graphicData uri="http://schemas.openxmlformats.org/presentationml/2006/ole">
            <mc:AlternateContent xmlns:mc="http://schemas.openxmlformats.org/markup-compatibility/2006">
              <mc:Choice xmlns:v="urn:schemas-microsoft-com:vml" Requires="v">
                <p:oleObj spid="_x0000_s14413" r:id="rId4" imgW="4216400" imgH="203200" progId="Equation.3">
                  <p:embed/>
                </p:oleObj>
              </mc:Choice>
              <mc:Fallback>
                <p:oleObj r:id="rId4" imgW="4216400" imgH="203200" progId="Equation.3">
                  <p:embed/>
                  <p:pic>
                    <p:nvPicPr>
                      <p:cNvPr id="166917" name="对象 31949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427" y="1935178"/>
                        <a:ext cx="86106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矩形 319493">
            <a:extLst>
              <a:ext uri="{FF2B5EF4-FFF2-40B4-BE49-F238E27FC236}">
                <a16:creationId xmlns:a16="http://schemas.microsoft.com/office/drawing/2014/main" id="{E23CE2B1-F1E5-4F03-9383-D8ACE6FE5163}"/>
              </a:ext>
            </a:extLst>
          </p:cNvPr>
          <p:cNvSpPr>
            <a:spLocks noChangeArrowheads="1"/>
          </p:cNvSpPr>
          <p:nvPr/>
        </p:nvSpPr>
        <p:spPr bwMode="auto">
          <a:xfrm>
            <a:off x="3444277" y="374016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4" name="对象 319494">
            <a:extLst>
              <a:ext uri="{FF2B5EF4-FFF2-40B4-BE49-F238E27FC236}">
                <a16:creationId xmlns:a16="http://schemas.microsoft.com/office/drawing/2014/main" id="{E55AF612-4BB6-4D18-9BA8-600BF269DFD4}"/>
              </a:ext>
            </a:extLst>
          </p:cNvPr>
          <p:cNvGraphicFramePr/>
          <p:nvPr>
            <p:extLst>
              <p:ext uri="{D42A27DB-BD31-4B8C-83A1-F6EECF244321}">
                <p14:modId xmlns:p14="http://schemas.microsoft.com/office/powerpoint/2010/main" val="111009393"/>
              </p:ext>
            </p:extLst>
          </p:nvPr>
        </p:nvGraphicFramePr>
        <p:xfrm>
          <a:off x="1444027" y="3001978"/>
          <a:ext cx="8077200" cy="382588"/>
        </p:xfrm>
        <a:graphic>
          <a:graphicData uri="http://schemas.openxmlformats.org/presentationml/2006/ole">
            <mc:AlternateContent xmlns:mc="http://schemas.openxmlformats.org/markup-compatibility/2006">
              <mc:Choice xmlns:v="urn:schemas-microsoft-com:vml" Requires="v">
                <p:oleObj spid="_x0000_s14414" r:id="rId6" imgW="4229100" imgH="203200" progId="Equation.3">
                  <p:embed/>
                </p:oleObj>
              </mc:Choice>
              <mc:Fallback>
                <p:oleObj r:id="rId6" imgW="4229100" imgH="203200" progId="Equation.3">
                  <p:embed/>
                  <p:pic>
                    <p:nvPicPr>
                      <p:cNvPr id="166919" name="对象 31949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4027" y="3001978"/>
                        <a:ext cx="80772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矩形 319495">
            <a:extLst>
              <a:ext uri="{FF2B5EF4-FFF2-40B4-BE49-F238E27FC236}">
                <a16:creationId xmlns:a16="http://schemas.microsoft.com/office/drawing/2014/main" id="{434B50B0-D8C4-4EB6-938B-604B13676D15}"/>
              </a:ext>
            </a:extLst>
          </p:cNvPr>
          <p:cNvSpPr>
            <a:spLocks noChangeArrowheads="1"/>
          </p:cNvSpPr>
          <p:nvPr/>
        </p:nvSpPr>
        <p:spPr bwMode="auto">
          <a:xfrm>
            <a:off x="3596677" y="374016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6" name="对象 319496">
            <a:extLst>
              <a:ext uri="{FF2B5EF4-FFF2-40B4-BE49-F238E27FC236}">
                <a16:creationId xmlns:a16="http://schemas.microsoft.com/office/drawing/2014/main" id="{1BD5DF62-C5A3-4745-A3A2-6B8F6605A657}"/>
              </a:ext>
            </a:extLst>
          </p:cNvPr>
          <p:cNvGraphicFramePr/>
          <p:nvPr>
            <p:extLst>
              <p:ext uri="{D42A27DB-BD31-4B8C-83A1-F6EECF244321}">
                <p14:modId xmlns:p14="http://schemas.microsoft.com/office/powerpoint/2010/main" val="1633889139"/>
              </p:ext>
            </p:extLst>
          </p:nvPr>
        </p:nvGraphicFramePr>
        <p:xfrm>
          <a:off x="1672627" y="3992578"/>
          <a:ext cx="7696200" cy="392113"/>
        </p:xfrm>
        <a:graphic>
          <a:graphicData uri="http://schemas.openxmlformats.org/presentationml/2006/ole">
            <mc:AlternateContent xmlns:mc="http://schemas.openxmlformats.org/markup-compatibility/2006">
              <mc:Choice xmlns:v="urn:schemas-microsoft-com:vml" Requires="v">
                <p:oleObj spid="_x0000_s14415" r:id="rId8" imgW="3924300" imgH="203200" progId="Equation.3">
                  <p:embed/>
                </p:oleObj>
              </mc:Choice>
              <mc:Fallback>
                <p:oleObj r:id="rId8" imgW="3924300" imgH="203200" progId="Equation.3">
                  <p:embed/>
                  <p:pic>
                    <p:nvPicPr>
                      <p:cNvPr id="166921" name="对象 31949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2627" y="3992578"/>
                        <a:ext cx="7696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矩形 319497">
            <a:extLst>
              <a:ext uri="{FF2B5EF4-FFF2-40B4-BE49-F238E27FC236}">
                <a16:creationId xmlns:a16="http://schemas.microsoft.com/office/drawing/2014/main" id="{517DAB62-D0DA-4453-8C16-AFCC4C6400D0}"/>
              </a:ext>
            </a:extLst>
          </p:cNvPr>
          <p:cNvSpPr>
            <a:spLocks noChangeArrowheads="1"/>
          </p:cNvSpPr>
          <p:nvPr/>
        </p:nvSpPr>
        <p:spPr bwMode="auto">
          <a:xfrm>
            <a:off x="3558577" y="374016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8" name="对象 319498">
            <a:extLst>
              <a:ext uri="{FF2B5EF4-FFF2-40B4-BE49-F238E27FC236}">
                <a16:creationId xmlns:a16="http://schemas.microsoft.com/office/drawing/2014/main" id="{FA863285-1836-42EF-A25A-4B75113D3052}"/>
              </a:ext>
            </a:extLst>
          </p:cNvPr>
          <p:cNvGraphicFramePr/>
          <p:nvPr>
            <p:extLst>
              <p:ext uri="{D42A27DB-BD31-4B8C-83A1-F6EECF244321}">
                <p14:modId xmlns:p14="http://schemas.microsoft.com/office/powerpoint/2010/main" val="2572404543"/>
              </p:ext>
            </p:extLst>
          </p:nvPr>
        </p:nvGraphicFramePr>
        <p:xfrm>
          <a:off x="1596427" y="5059378"/>
          <a:ext cx="7924800" cy="396875"/>
        </p:xfrm>
        <a:graphic>
          <a:graphicData uri="http://schemas.openxmlformats.org/presentationml/2006/ole">
            <mc:AlternateContent xmlns:mc="http://schemas.openxmlformats.org/markup-compatibility/2006">
              <mc:Choice xmlns:v="urn:schemas-microsoft-com:vml" Requires="v">
                <p:oleObj spid="_x0000_s14416" r:id="rId10" imgW="4000500" imgH="203200" progId="Equation.3">
                  <p:embed/>
                </p:oleObj>
              </mc:Choice>
              <mc:Fallback>
                <p:oleObj r:id="rId10" imgW="4000500" imgH="203200" progId="Equation.3">
                  <p:embed/>
                  <p:pic>
                    <p:nvPicPr>
                      <p:cNvPr id="166923" name="对象 31949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6427" y="5059378"/>
                        <a:ext cx="792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对象 319500">
            <a:extLst>
              <a:ext uri="{FF2B5EF4-FFF2-40B4-BE49-F238E27FC236}">
                <a16:creationId xmlns:a16="http://schemas.microsoft.com/office/drawing/2014/main" id="{EC2833A3-43D6-4211-B96C-FDB913E51075}"/>
              </a:ext>
            </a:extLst>
          </p:cNvPr>
          <p:cNvGraphicFramePr/>
          <p:nvPr>
            <p:extLst>
              <p:ext uri="{D42A27DB-BD31-4B8C-83A1-F6EECF244321}">
                <p14:modId xmlns:p14="http://schemas.microsoft.com/office/powerpoint/2010/main" val="3302393575"/>
              </p:ext>
            </p:extLst>
          </p:nvPr>
        </p:nvGraphicFramePr>
        <p:xfrm>
          <a:off x="1596427" y="6126178"/>
          <a:ext cx="7924800" cy="403225"/>
        </p:xfrm>
        <a:graphic>
          <a:graphicData uri="http://schemas.openxmlformats.org/presentationml/2006/ole">
            <mc:AlternateContent xmlns:mc="http://schemas.openxmlformats.org/markup-compatibility/2006">
              <mc:Choice xmlns:v="urn:schemas-microsoft-com:vml" Requires="v">
                <p:oleObj spid="_x0000_s14417" r:id="rId12" imgW="3937000" imgH="203200" progId="Equation.3">
                  <p:embed/>
                </p:oleObj>
              </mc:Choice>
              <mc:Fallback>
                <p:oleObj r:id="rId12" imgW="3937000" imgH="203200" progId="Equation.3">
                  <p:embed/>
                  <p:pic>
                    <p:nvPicPr>
                      <p:cNvPr id="166925" name="对象 31950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6427" y="6126178"/>
                        <a:ext cx="79248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55812481"/>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将谓词公式转化为子句集的方法</a:t>
            </a:r>
            <a:endParaRPr lang="zh-CN" altLang="zh-CN" dirty="0"/>
          </a:p>
        </p:txBody>
      </p:sp>
      <p:sp>
        <p:nvSpPr>
          <p:cNvPr id="3" name="灯片编号占位符 1">
            <a:extLst>
              <a:ext uri="{FF2B5EF4-FFF2-40B4-BE49-F238E27FC236}">
                <a16:creationId xmlns:a16="http://schemas.microsoft.com/office/drawing/2014/main" id="{61C03929-3548-4BC8-911B-F3C4E88DF3D8}"/>
              </a:ext>
            </a:extLst>
          </p:cNvPr>
          <p:cNvSpPr txBox="1">
            <a:spLocks noChangeArrowheads="1"/>
          </p:cNvSpPr>
          <p:nvPr/>
        </p:nvSpPr>
        <p:spPr bwMode="auto">
          <a:xfrm>
            <a:off x="8156418" y="6802925"/>
            <a:ext cx="1981200" cy="360363"/>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r" rtl="0" eaLnBrk="1" fontAlgn="base" hangingPunct="1">
              <a:spcBef>
                <a:spcPct val="0"/>
              </a:spcBef>
              <a:spcAft>
                <a:spcPct val="0"/>
              </a:spcAft>
              <a:defRPr kern="1200" noProof="1">
                <a:solidFill>
                  <a:srgbClr val="A5002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0BD5AA-994C-4D0C-8660-3A448AB3E999}" type="slidenum">
              <a:rPr kumimoji="0" lang="ja-JP" altLang="en-US" sz="1800" b="0" i="0" u="none" strike="noStrike" kern="1200" cap="none" spc="0" normalizeH="0" baseline="0" noProof="1" smtClean="0">
                <a:ln>
                  <a:noFill/>
                </a:ln>
                <a:solidFill>
                  <a:srgbClr val="A50021"/>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5" name="矩形 320514">
            <a:extLst>
              <a:ext uri="{FF2B5EF4-FFF2-40B4-BE49-F238E27FC236}">
                <a16:creationId xmlns:a16="http://schemas.microsoft.com/office/drawing/2014/main" id="{1E8788CF-31B7-4CB9-B5D2-FB8C7B73A131}"/>
              </a:ext>
            </a:extLst>
          </p:cNvPr>
          <p:cNvSpPr>
            <a:spLocks noChangeArrowheads="1"/>
          </p:cNvSpPr>
          <p:nvPr/>
        </p:nvSpPr>
        <p:spPr bwMode="auto">
          <a:xfrm>
            <a:off x="1473043" y="1310175"/>
            <a:ext cx="8642350" cy="5568950"/>
          </a:xfrm>
          <a:prstGeom prst="rect">
            <a:avLst/>
          </a:prstGeom>
          <a:gradFill rotWithShape="1">
            <a:gsLst>
              <a:gs pos="0">
                <a:srgbClr val="FFFFFF"/>
              </a:gs>
              <a:gs pos="100000">
                <a:srgbClr val="CCFFFF"/>
              </a:gs>
            </a:gsLst>
            <a:path path="shape">
              <a:fillToRect l="50000" t="50000" r="50000" b="50000"/>
            </a:path>
          </a:gradFill>
          <a:ln w="9525">
            <a:solidFill>
              <a:srgbClr val="808080"/>
            </a:solidFill>
            <a:miter lim="800000"/>
          </a:ln>
        </p:spPr>
        <p:txBody>
          <a:bodyPr/>
          <a:lstStyle/>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Blip>
                <a:blip r:embed="rId3"/>
              </a:buBlip>
              <a:tabLst/>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例</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.2 </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将下列</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谓词公式化为子句集。（续）</a:t>
            </a:r>
          </a:p>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5</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）化为前束形</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endPar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6</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）化为标准形</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endPar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endPar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7</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）略去全称量词</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endPar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algn="just"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8</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）消去合取词，把母式用子句集表示</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p>
          <a:p>
            <a:pPr marL="0" marR="0" lvl="0" indent="0" algn="just"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endPar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algn="just" defTabSz="914400" eaLnBrk="1" fontAlgn="auto" latinLnBrk="0" hangingPunct="1">
              <a:lnSpc>
                <a:spcPct val="100000"/>
              </a:lnSpc>
              <a:spcBef>
                <a:spcPct val="40000"/>
              </a:spcBef>
              <a:spcAft>
                <a:spcPts val="0"/>
              </a:spcAft>
              <a:buClr>
                <a:srgbClr val="CC0000"/>
              </a:buClr>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9</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）子句变量标准化</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p>
        </p:txBody>
      </p:sp>
      <p:sp>
        <p:nvSpPr>
          <p:cNvPr id="6" name="矩形 320515">
            <a:extLst>
              <a:ext uri="{FF2B5EF4-FFF2-40B4-BE49-F238E27FC236}">
                <a16:creationId xmlns:a16="http://schemas.microsoft.com/office/drawing/2014/main" id="{1B4B89FA-1D4D-484F-A90D-0E6844B9401D}"/>
              </a:ext>
            </a:extLst>
          </p:cNvPr>
          <p:cNvSpPr>
            <a:spLocks noChangeArrowheads="1"/>
          </p:cNvSpPr>
          <p:nvPr/>
        </p:nvSpPr>
        <p:spPr bwMode="auto">
          <a:xfrm>
            <a:off x="3827306" y="3731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sp>
        <p:nvSpPr>
          <p:cNvPr id="7" name="矩形 320516">
            <a:extLst>
              <a:ext uri="{FF2B5EF4-FFF2-40B4-BE49-F238E27FC236}">
                <a16:creationId xmlns:a16="http://schemas.microsoft.com/office/drawing/2014/main" id="{4E9038D6-31D0-4E83-A4F0-E21A9F9297D9}"/>
              </a:ext>
            </a:extLst>
          </p:cNvPr>
          <p:cNvSpPr>
            <a:spLocks noChangeArrowheads="1"/>
          </p:cNvSpPr>
          <p:nvPr/>
        </p:nvSpPr>
        <p:spPr bwMode="auto">
          <a:xfrm>
            <a:off x="3755868" y="3731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8" name="对象 320517">
            <a:extLst>
              <a:ext uri="{FF2B5EF4-FFF2-40B4-BE49-F238E27FC236}">
                <a16:creationId xmlns:a16="http://schemas.microsoft.com/office/drawing/2014/main" id="{302B7183-8971-4017-AA80-FFCDBAF58612}"/>
              </a:ext>
            </a:extLst>
          </p:cNvPr>
          <p:cNvGraphicFramePr/>
          <p:nvPr>
            <p:extLst>
              <p:ext uri="{D42A27DB-BD31-4B8C-83A1-F6EECF244321}">
                <p14:modId xmlns:p14="http://schemas.microsoft.com/office/powerpoint/2010/main" val="3687114449"/>
              </p:ext>
            </p:extLst>
          </p:nvPr>
        </p:nvGraphicFramePr>
        <p:xfrm>
          <a:off x="2060418" y="2307125"/>
          <a:ext cx="8001000" cy="392113"/>
        </p:xfrm>
        <a:graphic>
          <a:graphicData uri="http://schemas.openxmlformats.org/presentationml/2006/ole">
            <mc:AlternateContent xmlns:mc="http://schemas.openxmlformats.org/markup-compatibility/2006">
              <mc:Choice xmlns:v="urn:schemas-microsoft-com:vml" Requires="v">
                <p:oleObj spid="_x0000_s15512" r:id="rId4" imgW="4076700" imgH="203200" progId="Equation.3">
                  <p:embed/>
                </p:oleObj>
              </mc:Choice>
              <mc:Fallback>
                <p:oleObj r:id="rId4" imgW="4076700" imgH="203200" progId="Equation.3">
                  <p:embed/>
                  <p:pic>
                    <p:nvPicPr>
                      <p:cNvPr id="167942" name="对象 3205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418" y="2307125"/>
                        <a:ext cx="80010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矩形 320518">
            <a:extLst>
              <a:ext uri="{FF2B5EF4-FFF2-40B4-BE49-F238E27FC236}">
                <a16:creationId xmlns:a16="http://schemas.microsoft.com/office/drawing/2014/main" id="{3AC4084C-83D4-419D-9FAC-98FC4AF26A74}"/>
              </a:ext>
            </a:extLst>
          </p:cNvPr>
          <p:cNvSpPr>
            <a:spLocks noChangeArrowheads="1"/>
          </p:cNvSpPr>
          <p:nvPr/>
        </p:nvSpPr>
        <p:spPr bwMode="auto">
          <a:xfrm>
            <a:off x="3755868" y="3731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0" name="对象 320519">
            <a:extLst>
              <a:ext uri="{FF2B5EF4-FFF2-40B4-BE49-F238E27FC236}">
                <a16:creationId xmlns:a16="http://schemas.microsoft.com/office/drawing/2014/main" id="{BF4CE35B-6A6F-49A3-8435-1278CEEC20C7}"/>
              </a:ext>
            </a:extLst>
          </p:cNvPr>
          <p:cNvGraphicFramePr/>
          <p:nvPr>
            <p:extLst>
              <p:ext uri="{D42A27DB-BD31-4B8C-83A1-F6EECF244321}">
                <p14:modId xmlns:p14="http://schemas.microsoft.com/office/powerpoint/2010/main" val="919698483"/>
              </p:ext>
            </p:extLst>
          </p:nvPr>
        </p:nvGraphicFramePr>
        <p:xfrm>
          <a:off x="2060418" y="3297725"/>
          <a:ext cx="7924800" cy="388938"/>
        </p:xfrm>
        <a:graphic>
          <a:graphicData uri="http://schemas.openxmlformats.org/presentationml/2006/ole">
            <mc:AlternateContent xmlns:mc="http://schemas.openxmlformats.org/markup-compatibility/2006">
              <mc:Choice xmlns:v="urn:schemas-microsoft-com:vml" Requires="v">
                <p:oleObj spid="_x0000_s15513" r:id="rId6" imgW="4076700" imgH="203200" progId="Equation.3">
                  <p:embed/>
                </p:oleObj>
              </mc:Choice>
              <mc:Fallback>
                <p:oleObj r:id="rId6" imgW="4076700" imgH="203200" progId="Equation.3">
                  <p:embed/>
                  <p:pic>
                    <p:nvPicPr>
                      <p:cNvPr id="167944" name="对象 32051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0418" y="3297725"/>
                        <a:ext cx="79248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矩形 320520">
            <a:extLst>
              <a:ext uri="{FF2B5EF4-FFF2-40B4-BE49-F238E27FC236}">
                <a16:creationId xmlns:a16="http://schemas.microsoft.com/office/drawing/2014/main" id="{9E3466CB-2E73-4C14-A9E0-F8471E9DA2EE}"/>
              </a:ext>
            </a:extLst>
          </p:cNvPr>
          <p:cNvSpPr>
            <a:spLocks noChangeArrowheads="1"/>
          </p:cNvSpPr>
          <p:nvPr/>
        </p:nvSpPr>
        <p:spPr bwMode="auto">
          <a:xfrm>
            <a:off x="4132106" y="3731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2" name="对象 320521">
            <a:extLst>
              <a:ext uri="{FF2B5EF4-FFF2-40B4-BE49-F238E27FC236}">
                <a16:creationId xmlns:a16="http://schemas.microsoft.com/office/drawing/2014/main" id="{A040B1E7-7599-4E88-8E84-9BDD7CC765C3}"/>
              </a:ext>
            </a:extLst>
          </p:cNvPr>
          <p:cNvGraphicFramePr/>
          <p:nvPr>
            <p:extLst>
              <p:ext uri="{D42A27DB-BD31-4B8C-83A1-F6EECF244321}">
                <p14:modId xmlns:p14="http://schemas.microsoft.com/office/powerpoint/2010/main" val="1118388532"/>
              </p:ext>
            </p:extLst>
          </p:nvPr>
        </p:nvGraphicFramePr>
        <p:xfrm>
          <a:off x="2060418" y="3831125"/>
          <a:ext cx="7115175" cy="425450"/>
        </p:xfrm>
        <a:graphic>
          <a:graphicData uri="http://schemas.openxmlformats.org/presentationml/2006/ole">
            <mc:AlternateContent xmlns:mc="http://schemas.openxmlformats.org/markup-compatibility/2006">
              <mc:Choice xmlns:v="urn:schemas-microsoft-com:vml" Requires="v">
                <p:oleObj spid="_x0000_s15514" r:id="rId8" imgW="3336925" imgH="203200" progId="Equation.3">
                  <p:embed/>
                </p:oleObj>
              </mc:Choice>
              <mc:Fallback>
                <p:oleObj r:id="rId8" imgW="3336925" imgH="203200" progId="Equation.3">
                  <p:embed/>
                  <p:pic>
                    <p:nvPicPr>
                      <p:cNvPr id="167946" name="对象 32052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0418" y="3831125"/>
                        <a:ext cx="71151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矩形 320522">
            <a:extLst>
              <a:ext uri="{FF2B5EF4-FFF2-40B4-BE49-F238E27FC236}">
                <a16:creationId xmlns:a16="http://schemas.microsoft.com/office/drawing/2014/main" id="{28B6CB72-C4DD-4710-A39F-4A3BDFDC5843}"/>
              </a:ext>
            </a:extLst>
          </p:cNvPr>
          <p:cNvSpPr>
            <a:spLocks noChangeArrowheads="1"/>
          </p:cNvSpPr>
          <p:nvPr/>
        </p:nvSpPr>
        <p:spPr bwMode="auto">
          <a:xfrm>
            <a:off x="4494056" y="3731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4" name="对象 320523">
            <a:extLst>
              <a:ext uri="{FF2B5EF4-FFF2-40B4-BE49-F238E27FC236}">
                <a16:creationId xmlns:a16="http://schemas.microsoft.com/office/drawing/2014/main" id="{6B80A27A-30A7-4888-9252-D482B14ADA13}"/>
              </a:ext>
            </a:extLst>
          </p:cNvPr>
          <p:cNvGraphicFramePr/>
          <p:nvPr>
            <p:extLst>
              <p:ext uri="{D42A27DB-BD31-4B8C-83A1-F6EECF244321}">
                <p14:modId xmlns:p14="http://schemas.microsoft.com/office/powerpoint/2010/main" val="3759049079"/>
              </p:ext>
            </p:extLst>
          </p:nvPr>
        </p:nvGraphicFramePr>
        <p:xfrm>
          <a:off x="2111218" y="4897925"/>
          <a:ext cx="5283200" cy="404813"/>
        </p:xfrm>
        <a:graphic>
          <a:graphicData uri="http://schemas.openxmlformats.org/presentationml/2006/ole">
            <mc:AlternateContent xmlns:mc="http://schemas.openxmlformats.org/markup-compatibility/2006">
              <mc:Choice xmlns:v="urn:schemas-microsoft-com:vml" Requires="v">
                <p:oleObj spid="_x0000_s15515" r:id="rId10" imgW="2613660" imgH="203200" progId="Equation.3">
                  <p:embed/>
                </p:oleObj>
              </mc:Choice>
              <mc:Fallback>
                <p:oleObj r:id="rId10" imgW="2613660" imgH="203200" progId="Equation.3">
                  <p:embed/>
                  <p:pic>
                    <p:nvPicPr>
                      <p:cNvPr id="167948" name="对象 32052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1218" y="4897925"/>
                        <a:ext cx="52832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对象 320524">
            <a:extLst>
              <a:ext uri="{FF2B5EF4-FFF2-40B4-BE49-F238E27FC236}">
                <a16:creationId xmlns:a16="http://schemas.microsoft.com/office/drawing/2014/main" id="{B9A688C8-3F81-42EA-BD51-6929AF4DF66D}"/>
              </a:ext>
            </a:extLst>
          </p:cNvPr>
          <p:cNvGraphicFramePr/>
          <p:nvPr>
            <p:extLst>
              <p:ext uri="{D42A27DB-BD31-4B8C-83A1-F6EECF244321}">
                <p14:modId xmlns:p14="http://schemas.microsoft.com/office/powerpoint/2010/main" val="46938146"/>
              </p:ext>
            </p:extLst>
          </p:nvPr>
        </p:nvGraphicFramePr>
        <p:xfrm>
          <a:off x="2276318" y="5945675"/>
          <a:ext cx="863600" cy="400050"/>
        </p:xfrm>
        <a:graphic>
          <a:graphicData uri="http://schemas.openxmlformats.org/presentationml/2006/ole">
            <mc:AlternateContent xmlns:mc="http://schemas.openxmlformats.org/markup-compatibility/2006">
              <mc:Choice xmlns:v="urn:schemas-microsoft-com:vml" Requires="v">
                <p:oleObj spid="_x0000_s15516" r:id="rId12" imgW="431165" imgH="203200" progId="Equation.3">
                  <p:embed/>
                </p:oleObj>
              </mc:Choice>
              <mc:Fallback>
                <p:oleObj r:id="rId12" imgW="431165" imgH="203200" progId="Equation.3">
                  <p:embed/>
                  <p:pic>
                    <p:nvPicPr>
                      <p:cNvPr id="167949" name="对象 32052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6318" y="5945675"/>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320525">
            <a:extLst>
              <a:ext uri="{FF2B5EF4-FFF2-40B4-BE49-F238E27FC236}">
                <a16:creationId xmlns:a16="http://schemas.microsoft.com/office/drawing/2014/main" id="{22651D63-AFF5-4125-A176-81277D78E2FA}"/>
              </a:ext>
            </a:extLst>
          </p:cNvPr>
          <p:cNvGraphicFramePr/>
          <p:nvPr>
            <p:extLst>
              <p:ext uri="{D42A27DB-BD31-4B8C-83A1-F6EECF244321}">
                <p14:modId xmlns:p14="http://schemas.microsoft.com/office/powerpoint/2010/main" val="1665494943"/>
              </p:ext>
            </p:extLst>
          </p:nvPr>
        </p:nvGraphicFramePr>
        <p:xfrm>
          <a:off x="3154206" y="5950438"/>
          <a:ext cx="2259012" cy="471487"/>
        </p:xfrm>
        <a:graphic>
          <a:graphicData uri="http://schemas.openxmlformats.org/presentationml/2006/ole">
            <mc:AlternateContent xmlns:mc="http://schemas.openxmlformats.org/markup-compatibility/2006">
              <mc:Choice xmlns:v="urn:schemas-microsoft-com:vml" Requires="v">
                <p:oleObj spid="_x0000_s15517" r:id="rId14" imgW="1141730" imgH="203200" progId="Equation.3">
                  <p:embed/>
                </p:oleObj>
              </mc:Choice>
              <mc:Fallback>
                <p:oleObj r:id="rId14" imgW="1141730" imgH="203200" progId="Equation.3">
                  <p:embed/>
                  <p:pic>
                    <p:nvPicPr>
                      <p:cNvPr id="167950" name="对象 32052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54206" y="5950438"/>
                        <a:ext cx="22590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对象 320526">
            <a:extLst>
              <a:ext uri="{FF2B5EF4-FFF2-40B4-BE49-F238E27FC236}">
                <a16:creationId xmlns:a16="http://schemas.microsoft.com/office/drawing/2014/main" id="{70D359CD-553C-46D4-BD22-BDEF123A49B3}"/>
              </a:ext>
            </a:extLst>
          </p:cNvPr>
          <p:cNvGraphicFramePr/>
          <p:nvPr>
            <p:extLst>
              <p:ext uri="{D42A27DB-BD31-4B8C-83A1-F6EECF244321}">
                <p14:modId xmlns:p14="http://schemas.microsoft.com/office/powerpoint/2010/main" val="401095093"/>
              </p:ext>
            </p:extLst>
          </p:nvPr>
        </p:nvGraphicFramePr>
        <p:xfrm>
          <a:off x="5489418" y="5998063"/>
          <a:ext cx="1860550" cy="423862"/>
        </p:xfrm>
        <a:graphic>
          <a:graphicData uri="http://schemas.openxmlformats.org/presentationml/2006/ole">
            <mc:AlternateContent xmlns:mc="http://schemas.openxmlformats.org/markup-compatibility/2006">
              <mc:Choice xmlns:v="urn:schemas-microsoft-com:vml" Requires="v">
                <p:oleObj spid="_x0000_s15518" r:id="rId16" imgW="875665" imgH="203200" progId="Equation.3">
                  <p:embed/>
                </p:oleObj>
              </mc:Choice>
              <mc:Fallback>
                <p:oleObj r:id="rId16" imgW="875665" imgH="203200" progId="Equation.3">
                  <p:embed/>
                  <p:pic>
                    <p:nvPicPr>
                      <p:cNvPr id="167951" name="对象 32052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9418" y="5998063"/>
                        <a:ext cx="186055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矩形 320527">
            <a:extLst>
              <a:ext uri="{FF2B5EF4-FFF2-40B4-BE49-F238E27FC236}">
                <a16:creationId xmlns:a16="http://schemas.microsoft.com/office/drawing/2014/main" id="{33DCC90C-1650-4329-A00B-EF560684ED49}"/>
              </a:ext>
            </a:extLst>
          </p:cNvPr>
          <p:cNvSpPr>
            <a:spLocks noChangeArrowheads="1"/>
          </p:cNvSpPr>
          <p:nvPr/>
        </p:nvSpPr>
        <p:spPr bwMode="auto">
          <a:xfrm>
            <a:off x="5622768" y="3731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9" name="对象 320528">
            <a:extLst>
              <a:ext uri="{FF2B5EF4-FFF2-40B4-BE49-F238E27FC236}">
                <a16:creationId xmlns:a16="http://schemas.microsoft.com/office/drawing/2014/main" id="{F17FF034-D3E7-4F9A-B13A-9C55F0E400D9}"/>
              </a:ext>
            </a:extLst>
          </p:cNvPr>
          <p:cNvGraphicFramePr/>
          <p:nvPr>
            <p:extLst>
              <p:ext uri="{D42A27DB-BD31-4B8C-83A1-F6EECF244321}">
                <p14:modId xmlns:p14="http://schemas.microsoft.com/office/powerpoint/2010/main" val="3096341337"/>
              </p:ext>
            </p:extLst>
          </p:nvPr>
        </p:nvGraphicFramePr>
        <p:xfrm>
          <a:off x="4562318" y="6447325"/>
          <a:ext cx="863600" cy="400050"/>
        </p:xfrm>
        <a:graphic>
          <a:graphicData uri="http://schemas.openxmlformats.org/presentationml/2006/ole">
            <mc:AlternateContent xmlns:mc="http://schemas.openxmlformats.org/markup-compatibility/2006">
              <mc:Choice xmlns:v="urn:schemas-microsoft-com:vml" Requires="v">
                <p:oleObj spid="_x0000_s15519" r:id="rId18" imgW="431165" imgH="203200" progId="Equation.3">
                  <p:embed/>
                </p:oleObj>
              </mc:Choice>
              <mc:Fallback>
                <p:oleObj r:id="rId18" imgW="431165" imgH="203200" progId="Equation.3">
                  <p:embed/>
                  <p:pic>
                    <p:nvPicPr>
                      <p:cNvPr id="167953" name="对象 32052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62318" y="6447325"/>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 name="矩形 320529">
            <a:extLst>
              <a:ext uri="{FF2B5EF4-FFF2-40B4-BE49-F238E27FC236}">
                <a16:creationId xmlns:a16="http://schemas.microsoft.com/office/drawing/2014/main" id="{86E73C4F-ED1B-4CD8-B974-F7D72E1C82B0}"/>
              </a:ext>
            </a:extLst>
          </p:cNvPr>
          <p:cNvSpPr>
            <a:spLocks noChangeArrowheads="1"/>
          </p:cNvSpPr>
          <p:nvPr/>
        </p:nvSpPr>
        <p:spPr bwMode="auto">
          <a:xfrm>
            <a:off x="5222718" y="3731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21" name="对象 320530">
            <a:extLst>
              <a:ext uri="{FF2B5EF4-FFF2-40B4-BE49-F238E27FC236}">
                <a16:creationId xmlns:a16="http://schemas.microsoft.com/office/drawing/2014/main" id="{7D4EF377-0995-46AA-AC0A-0D2CA36769B6}"/>
              </a:ext>
            </a:extLst>
          </p:cNvPr>
          <p:cNvGraphicFramePr/>
          <p:nvPr>
            <p:extLst>
              <p:ext uri="{D42A27DB-BD31-4B8C-83A1-F6EECF244321}">
                <p14:modId xmlns:p14="http://schemas.microsoft.com/office/powerpoint/2010/main" val="352016840"/>
              </p:ext>
            </p:extLst>
          </p:nvPr>
        </p:nvGraphicFramePr>
        <p:xfrm>
          <a:off x="5444968" y="6453675"/>
          <a:ext cx="2101850" cy="425450"/>
        </p:xfrm>
        <a:graphic>
          <a:graphicData uri="http://schemas.openxmlformats.org/presentationml/2006/ole">
            <mc:AlternateContent xmlns:mc="http://schemas.openxmlformats.org/markup-compatibility/2006">
              <mc:Choice xmlns:v="urn:schemas-microsoft-com:vml" Requires="v">
                <p:oleObj spid="_x0000_s15520" r:id="rId20" imgW="1167130" imgH="203200" progId="Equation.3">
                  <p:embed/>
                </p:oleObj>
              </mc:Choice>
              <mc:Fallback>
                <p:oleObj r:id="rId20" imgW="1167130" imgH="203200" progId="Equation.3">
                  <p:embed/>
                  <p:pic>
                    <p:nvPicPr>
                      <p:cNvPr id="167955" name="对象 32053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44968" y="6453675"/>
                        <a:ext cx="21018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320532">
            <a:extLst>
              <a:ext uri="{FF2B5EF4-FFF2-40B4-BE49-F238E27FC236}">
                <a16:creationId xmlns:a16="http://schemas.microsoft.com/office/drawing/2014/main" id="{02586BA4-DD39-4B40-87B0-17873DA22FE6}"/>
              </a:ext>
            </a:extLst>
          </p:cNvPr>
          <p:cNvGraphicFramePr/>
          <p:nvPr>
            <p:extLst>
              <p:ext uri="{D42A27DB-BD31-4B8C-83A1-F6EECF244321}">
                <p14:modId xmlns:p14="http://schemas.microsoft.com/office/powerpoint/2010/main" val="2427473791"/>
              </p:ext>
            </p:extLst>
          </p:nvPr>
        </p:nvGraphicFramePr>
        <p:xfrm>
          <a:off x="7648418" y="6474313"/>
          <a:ext cx="1779588" cy="404812"/>
        </p:xfrm>
        <a:graphic>
          <a:graphicData uri="http://schemas.openxmlformats.org/presentationml/2006/ole">
            <mc:AlternateContent xmlns:mc="http://schemas.openxmlformats.org/markup-compatibility/2006">
              <mc:Choice xmlns:v="urn:schemas-microsoft-com:vml" Requires="v">
                <p:oleObj spid="_x0000_s15521" r:id="rId22" imgW="875665" imgH="203200" progId="Equation.3">
                  <p:embed/>
                </p:oleObj>
              </mc:Choice>
              <mc:Fallback>
                <p:oleObj r:id="rId22" imgW="875665" imgH="203200" progId="Equation.3">
                  <p:embed/>
                  <p:pic>
                    <p:nvPicPr>
                      <p:cNvPr id="167957" name="对象 320532"/>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48418" y="6474313"/>
                        <a:ext cx="177958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97033369"/>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将谓词公式转化为子句集的方法</a:t>
            </a:r>
            <a:endParaRPr lang="zh-CN" altLang="zh-CN" dirty="0"/>
          </a:p>
        </p:txBody>
      </p:sp>
      <p:sp>
        <p:nvSpPr>
          <p:cNvPr id="5" name="矩形 321538">
            <a:extLst>
              <a:ext uri="{FF2B5EF4-FFF2-40B4-BE49-F238E27FC236}">
                <a16:creationId xmlns:a16="http://schemas.microsoft.com/office/drawing/2014/main" id="{8809BA09-EF63-4EC4-AB44-5F0898F4E249}"/>
              </a:ext>
            </a:extLst>
          </p:cNvPr>
          <p:cNvSpPr>
            <a:spLocks noChangeArrowheads="1"/>
          </p:cNvSpPr>
          <p:nvPr/>
        </p:nvSpPr>
        <p:spPr bwMode="auto">
          <a:xfrm>
            <a:off x="1355725" y="1646221"/>
            <a:ext cx="8512175" cy="4806950"/>
          </a:xfrm>
          <a:prstGeom prst="rect">
            <a:avLst/>
          </a:prstGeom>
          <a:gradFill rotWithShape="1">
            <a:gsLst>
              <a:gs pos="0">
                <a:srgbClr val="FFFF99"/>
              </a:gs>
              <a:gs pos="100000">
                <a:srgbClr val="FFFFFF"/>
              </a:gs>
            </a:gsLst>
            <a:path path="shape">
              <a:fillToRect l="50000" t="50000" r="50000" b="50000"/>
            </a:path>
          </a:gradFill>
          <a:ln w="9525">
            <a:solidFill>
              <a:srgbClr val="808080"/>
            </a:solidFill>
            <a:miter lim="800000"/>
          </a:ln>
        </p:spPr>
        <p:txBody>
          <a:bodyPr/>
          <a:lstStyle/>
          <a:p>
            <a:pPr marL="0" marR="0" lvl="0" indent="0" defTabSz="914400" eaLnBrk="1" fontAlgn="auto" latinLnBrk="0" hangingPunct="1">
              <a:lnSpc>
                <a:spcPct val="100000"/>
              </a:lnSpc>
              <a:spcBef>
                <a:spcPct val="40000"/>
              </a:spcBef>
              <a:spcAft>
                <a:spcPts val="0"/>
              </a:spcAft>
              <a:buClr>
                <a:srgbClr val="CC0000"/>
              </a:buClr>
              <a:buSzTx/>
              <a:buFont typeface="Wingdings" panose="05000000000000000000" pitchFamily="2" charset="2"/>
              <a:buBlip>
                <a:blip r:embed="rId3"/>
              </a:buBlip>
              <a:tabLst/>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例</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3.3</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将下列</a:t>
            </a: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谓词公式化为不含存在量词的前束形。</a:t>
            </a:r>
          </a:p>
          <a:p>
            <a:pPr marL="0" marR="0" lvl="0" indent="0" defTabSz="914400" eaLnBrk="1" fontAlgn="auto" latinLnBrk="0" hangingPunct="1">
              <a:lnSpc>
                <a:spcPct val="100000"/>
              </a:lnSpc>
              <a:spcBef>
                <a:spcPct val="40000"/>
              </a:spcBef>
              <a:spcAft>
                <a:spcPts val="0"/>
              </a:spcAft>
              <a:buClr>
                <a:srgbClr val="CC0000"/>
              </a:buClr>
              <a:buSzTx/>
              <a:buFontTx/>
              <a:buNone/>
              <a:tabLst/>
              <a:defRPr/>
            </a:pPr>
            <a:endParaRPr kumimoji="0" lang="zh-CN" altLang="en-US" sz="2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）消去存在量词</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 </a:t>
            </a: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endPar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）消去蕴含符号 </a:t>
            </a: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ct val="40000"/>
              </a:spcBef>
              <a:spcAft>
                <a:spcPts val="0"/>
              </a:spcAft>
              <a:buClr>
                <a:srgbClr val="0000FF"/>
              </a:buClr>
              <a:buSzTx/>
              <a:buFont typeface="Wingdings" panose="05000000000000000000" pitchFamily="2" charset="2"/>
              <a:buChar char="§"/>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）设</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z</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的函数是</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g</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y</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，则 </a:t>
            </a:r>
          </a:p>
          <a:p>
            <a:pPr marL="0" marR="0" lvl="0" indent="0" defTabSz="914400" eaLnBrk="1" fontAlgn="auto" latinLnBrk="0" hangingPunct="1">
              <a:lnSpc>
                <a:spcPct val="100000"/>
              </a:lnSpc>
              <a:spcBef>
                <a:spcPct val="100000"/>
              </a:spcBef>
              <a:spcAft>
                <a:spcPts val="0"/>
              </a:spcAft>
              <a:buClr>
                <a:srgbClr val="0000FF"/>
              </a:buClr>
              <a:buSzTx/>
              <a:buFont typeface="Wingdings" panose="05000000000000000000" pitchFamily="2" charset="2"/>
              <a:buChar char="§"/>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 name="矩形 321539">
            <a:extLst>
              <a:ext uri="{FF2B5EF4-FFF2-40B4-BE49-F238E27FC236}">
                <a16:creationId xmlns:a16="http://schemas.microsoft.com/office/drawing/2014/main" id="{8D1F742D-D785-40B2-A9F6-8250F898C466}"/>
              </a:ext>
            </a:extLst>
          </p:cNvPr>
          <p:cNvSpPr>
            <a:spLocks noChangeArrowheads="1"/>
          </p:cNvSpPr>
          <p:nvPr/>
        </p:nvSpPr>
        <p:spPr bwMode="auto">
          <a:xfrm>
            <a:off x="4157663" y="406715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7" name="对象 321540">
            <a:extLst>
              <a:ext uri="{FF2B5EF4-FFF2-40B4-BE49-F238E27FC236}">
                <a16:creationId xmlns:a16="http://schemas.microsoft.com/office/drawing/2014/main" id="{5300152A-89C3-4D0A-87E1-08BF82D7F9BA}"/>
              </a:ext>
            </a:extLst>
          </p:cNvPr>
          <p:cNvGraphicFramePr/>
          <p:nvPr>
            <p:extLst>
              <p:ext uri="{D42A27DB-BD31-4B8C-83A1-F6EECF244321}">
                <p14:modId xmlns:p14="http://schemas.microsoft.com/office/powerpoint/2010/main" val="3295755605"/>
              </p:ext>
            </p:extLst>
          </p:nvPr>
        </p:nvGraphicFramePr>
        <p:xfrm>
          <a:off x="2019300" y="2185971"/>
          <a:ext cx="6629400" cy="436563"/>
        </p:xfrm>
        <a:graphic>
          <a:graphicData uri="http://schemas.openxmlformats.org/presentationml/2006/ole">
            <mc:AlternateContent xmlns:mc="http://schemas.openxmlformats.org/markup-compatibility/2006">
              <mc:Choice xmlns:v="urn:schemas-microsoft-com:vml" Requires="v">
                <p:oleObj spid="_x0000_s16461" r:id="rId4" imgW="3035300" imgH="203200" progId="Equation.3">
                  <p:embed/>
                </p:oleObj>
              </mc:Choice>
              <mc:Fallback>
                <p:oleObj r:id="rId4" imgW="3035300" imgH="203200" progId="Equation.3">
                  <p:embed/>
                  <p:pic>
                    <p:nvPicPr>
                      <p:cNvPr id="168965" name="对象 32154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300" y="2185971"/>
                        <a:ext cx="66294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矩形 321541">
            <a:extLst>
              <a:ext uri="{FF2B5EF4-FFF2-40B4-BE49-F238E27FC236}">
                <a16:creationId xmlns:a16="http://schemas.microsoft.com/office/drawing/2014/main" id="{5AB0B11F-C6BA-4201-A68F-DFA1E49611E0}"/>
              </a:ext>
            </a:extLst>
          </p:cNvPr>
          <p:cNvSpPr>
            <a:spLocks noChangeArrowheads="1"/>
          </p:cNvSpPr>
          <p:nvPr/>
        </p:nvSpPr>
        <p:spPr bwMode="auto">
          <a:xfrm>
            <a:off x="4291013" y="406715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9" name="对象 321542">
            <a:extLst>
              <a:ext uri="{FF2B5EF4-FFF2-40B4-BE49-F238E27FC236}">
                <a16:creationId xmlns:a16="http://schemas.microsoft.com/office/drawing/2014/main" id="{7A1D91A4-9115-40CB-A498-4BA5B89995EF}"/>
              </a:ext>
            </a:extLst>
          </p:cNvPr>
          <p:cNvGraphicFramePr/>
          <p:nvPr>
            <p:extLst>
              <p:ext uri="{D42A27DB-BD31-4B8C-83A1-F6EECF244321}">
                <p14:modId xmlns:p14="http://schemas.microsoft.com/office/powerpoint/2010/main" val="3373984147"/>
              </p:ext>
            </p:extLst>
          </p:nvPr>
        </p:nvGraphicFramePr>
        <p:xfrm>
          <a:off x="2171700" y="3252771"/>
          <a:ext cx="5867400" cy="423863"/>
        </p:xfrm>
        <a:graphic>
          <a:graphicData uri="http://schemas.openxmlformats.org/presentationml/2006/ole">
            <mc:AlternateContent xmlns:mc="http://schemas.openxmlformats.org/markup-compatibility/2006">
              <mc:Choice xmlns:v="urn:schemas-microsoft-com:vml" Requires="v">
                <p:oleObj spid="_x0000_s16462" r:id="rId6" imgW="2768600" imgH="203200" progId="Equation.3">
                  <p:embed/>
                </p:oleObj>
              </mc:Choice>
              <mc:Fallback>
                <p:oleObj r:id="rId6" imgW="2768600" imgH="203200" progId="Equation.3">
                  <p:embed/>
                  <p:pic>
                    <p:nvPicPr>
                      <p:cNvPr id="168967" name="对象 3215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1700" y="3252771"/>
                        <a:ext cx="58674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矩形 321543">
            <a:extLst>
              <a:ext uri="{FF2B5EF4-FFF2-40B4-BE49-F238E27FC236}">
                <a16:creationId xmlns:a16="http://schemas.microsoft.com/office/drawing/2014/main" id="{5BC1B96A-C5F7-4A12-94C4-7B878CE2452B}"/>
              </a:ext>
            </a:extLst>
          </p:cNvPr>
          <p:cNvSpPr>
            <a:spLocks noChangeArrowheads="1"/>
          </p:cNvSpPr>
          <p:nvPr/>
        </p:nvSpPr>
        <p:spPr bwMode="auto">
          <a:xfrm>
            <a:off x="4271963" y="406715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1" name="对象 321544">
            <a:extLst>
              <a:ext uri="{FF2B5EF4-FFF2-40B4-BE49-F238E27FC236}">
                <a16:creationId xmlns:a16="http://schemas.microsoft.com/office/drawing/2014/main" id="{492BAD6F-1938-4D48-8902-86A5B0CC5379}"/>
              </a:ext>
            </a:extLst>
          </p:cNvPr>
          <p:cNvGraphicFramePr/>
          <p:nvPr>
            <p:extLst>
              <p:ext uri="{D42A27DB-BD31-4B8C-83A1-F6EECF244321}">
                <p14:modId xmlns:p14="http://schemas.microsoft.com/office/powerpoint/2010/main" val="378311949"/>
              </p:ext>
            </p:extLst>
          </p:nvPr>
        </p:nvGraphicFramePr>
        <p:xfrm>
          <a:off x="2247900" y="4319571"/>
          <a:ext cx="5410200" cy="385763"/>
        </p:xfrm>
        <a:graphic>
          <a:graphicData uri="http://schemas.openxmlformats.org/presentationml/2006/ole">
            <mc:AlternateContent xmlns:mc="http://schemas.openxmlformats.org/markup-compatibility/2006">
              <mc:Choice xmlns:v="urn:schemas-microsoft-com:vml" Requires="v">
                <p:oleObj spid="_x0000_s16463" r:id="rId8" imgW="2806700" imgH="203200" progId="Equation.3">
                  <p:embed/>
                </p:oleObj>
              </mc:Choice>
              <mc:Fallback>
                <p:oleObj r:id="rId8" imgW="2806700" imgH="203200" progId="Equation.3">
                  <p:embed/>
                  <p:pic>
                    <p:nvPicPr>
                      <p:cNvPr id="168969" name="对象 32154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7900" y="4319571"/>
                        <a:ext cx="541020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矩形 321545">
            <a:extLst>
              <a:ext uri="{FF2B5EF4-FFF2-40B4-BE49-F238E27FC236}">
                <a16:creationId xmlns:a16="http://schemas.microsoft.com/office/drawing/2014/main" id="{2EB3C289-5DA5-4A8C-B979-E2D35831784F}"/>
              </a:ext>
            </a:extLst>
          </p:cNvPr>
          <p:cNvSpPr>
            <a:spLocks noChangeArrowheads="1"/>
          </p:cNvSpPr>
          <p:nvPr/>
        </p:nvSpPr>
        <p:spPr bwMode="auto">
          <a:xfrm>
            <a:off x="4238625" y="404810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3" name="对象 321546">
            <a:extLst>
              <a:ext uri="{FF2B5EF4-FFF2-40B4-BE49-F238E27FC236}">
                <a16:creationId xmlns:a16="http://schemas.microsoft.com/office/drawing/2014/main" id="{CB6F92AD-7D41-4086-8FD8-9268209FE803}"/>
              </a:ext>
            </a:extLst>
          </p:cNvPr>
          <p:cNvGraphicFramePr/>
          <p:nvPr>
            <p:extLst>
              <p:ext uri="{D42A27DB-BD31-4B8C-83A1-F6EECF244321}">
                <p14:modId xmlns:p14="http://schemas.microsoft.com/office/powerpoint/2010/main" val="1295681076"/>
              </p:ext>
            </p:extLst>
          </p:nvPr>
        </p:nvGraphicFramePr>
        <p:xfrm>
          <a:off x="2324100" y="4852971"/>
          <a:ext cx="5257800" cy="434975"/>
        </p:xfrm>
        <a:graphic>
          <a:graphicData uri="http://schemas.openxmlformats.org/presentationml/2006/ole">
            <mc:AlternateContent xmlns:mc="http://schemas.openxmlformats.org/markup-compatibility/2006">
              <mc:Choice xmlns:v="urn:schemas-microsoft-com:vml" Requires="v">
                <p:oleObj spid="_x0000_s16464" r:id="rId10" imgW="2019300" imgH="165100" progId="Equation.3">
                  <p:embed/>
                </p:oleObj>
              </mc:Choice>
              <mc:Fallback>
                <p:oleObj r:id="rId10" imgW="2019300" imgH="165100" progId="Equation.3">
                  <p:embed/>
                  <p:pic>
                    <p:nvPicPr>
                      <p:cNvPr id="168971" name="对象 32154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4100" y="4852971"/>
                        <a:ext cx="52578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对象 321548">
            <a:extLst>
              <a:ext uri="{FF2B5EF4-FFF2-40B4-BE49-F238E27FC236}">
                <a16:creationId xmlns:a16="http://schemas.microsoft.com/office/drawing/2014/main" id="{44FD77DC-BB2A-438B-857C-FA595F602990}"/>
              </a:ext>
            </a:extLst>
          </p:cNvPr>
          <p:cNvGraphicFramePr/>
          <p:nvPr>
            <p:extLst>
              <p:ext uri="{D42A27DB-BD31-4B8C-83A1-F6EECF244321}">
                <p14:modId xmlns:p14="http://schemas.microsoft.com/office/powerpoint/2010/main" val="2320689804"/>
              </p:ext>
            </p:extLst>
          </p:nvPr>
        </p:nvGraphicFramePr>
        <p:xfrm>
          <a:off x="2247900" y="5919771"/>
          <a:ext cx="5486400" cy="434975"/>
        </p:xfrm>
        <a:graphic>
          <a:graphicData uri="http://schemas.openxmlformats.org/presentationml/2006/ole">
            <mc:AlternateContent xmlns:mc="http://schemas.openxmlformats.org/markup-compatibility/2006">
              <mc:Choice xmlns:v="urn:schemas-microsoft-com:vml" Requires="v">
                <p:oleObj spid="_x0000_s16465" r:id="rId12" imgW="2070100" imgH="165100" progId="Equation.3">
                  <p:embed/>
                </p:oleObj>
              </mc:Choice>
              <mc:Fallback>
                <p:oleObj r:id="rId12" imgW="2070100" imgH="165100" progId="Equation.3">
                  <p:embed/>
                  <p:pic>
                    <p:nvPicPr>
                      <p:cNvPr id="168973" name="对象 32154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47900" y="5919771"/>
                        <a:ext cx="54864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2905697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pic>
        <p:nvPicPr>
          <p:cNvPr id="4" name="Picture 2">
            <a:extLst>
              <a:ext uri="{FF2B5EF4-FFF2-40B4-BE49-F238E27FC236}">
                <a16:creationId xmlns:a16="http://schemas.microsoft.com/office/drawing/2014/main" id="{C47052F1-0701-47BF-BDC6-4B1BD2FFAA0A}"/>
              </a:ext>
            </a:extLst>
          </p:cNvPr>
          <p:cNvPicPr>
            <a:picLocks noChangeAspect="1"/>
          </p:cNvPicPr>
          <p:nvPr/>
        </p:nvPicPr>
        <p:blipFill>
          <a:blip r:embed="rId2"/>
          <a:stretch>
            <a:fillRect/>
          </a:stretch>
        </p:blipFill>
        <p:spPr>
          <a:xfrm>
            <a:off x="1412570" y="2365375"/>
            <a:ext cx="3182937" cy="3240087"/>
          </a:xfrm>
          <a:prstGeom prst="rect">
            <a:avLst/>
          </a:prstGeom>
          <a:noFill/>
          <a:ln w="9525">
            <a:noFill/>
          </a:ln>
        </p:spPr>
      </p:pic>
      <p:sp>
        <p:nvSpPr>
          <p:cNvPr id="6" name="Oval 4">
            <a:extLst>
              <a:ext uri="{FF2B5EF4-FFF2-40B4-BE49-F238E27FC236}">
                <a16:creationId xmlns:a16="http://schemas.microsoft.com/office/drawing/2014/main" id="{30914D69-9848-4F0C-80A3-9B44E53064B3}"/>
              </a:ext>
            </a:extLst>
          </p:cNvPr>
          <p:cNvSpPr/>
          <p:nvPr/>
        </p:nvSpPr>
        <p:spPr>
          <a:xfrm>
            <a:off x="7678432" y="1284287"/>
            <a:ext cx="576263"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常德</a:t>
            </a:r>
          </a:p>
        </p:txBody>
      </p:sp>
      <p:sp>
        <p:nvSpPr>
          <p:cNvPr id="7" name="Text Box 5">
            <a:extLst>
              <a:ext uri="{FF2B5EF4-FFF2-40B4-BE49-F238E27FC236}">
                <a16:creationId xmlns:a16="http://schemas.microsoft.com/office/drawing/2014/main" id="{0A3A3BCC-0F01-48BA-889C-F64C36F1EBF9}"/>
              </a:ext>
            </a:extLst>
          </p:cNvPr>
          <p:cNvSpPr txBox="1"/>
          <p:nvPr/>
        </p:nvSpPr>
        <p:spPr>
          <a:xfrm>
            <a:off x="1844370" y="5748337"/>
            <a:ext cx="935037" cy="396875"/>
          </a:xfrm>
          <a:prstGeom prst="rect">
            <a:avLst/>
          </a:prstGeom>
          <a:noFill/>
          <a:ln w="9525">
            <a:noFill/>
          </a:ln>
        </p:spPr>
        <p:txBody>
          <a:bodyPr>
            <a:spAutoFit/>
          </a:bodyPr>
          <a:lstStyle/>
          <a:p>
            <a:pPr>
              <a:spcBef>
                <a:spcPct val="50000"/>
              </a:spcBef>
            </a:pPr>
            <a:r>
              <a:rPr lang="en-US" altLang="zh-CN" sz="2000" b="0" dirty="0">
                <a:solidFill>
                  <a:schemeClr val="tx1"/>
                </a:solidFill>
                <a:latin typeface="Times New Roman" panose="02020603050405020304" pitchFamily="18" charset="0"/>
                <a:ea typeface="宋体" panose="02010600030101010101" pitchFamily="2" charset="-122"/>
              </a:rPr>
              <a:t>OPEN:</a:t>
            </a:r>
          </a:p>
        </p:txBody>
      </p:sp>
      <p:sp>
        <p:nvSpPr>
          <p:cNvPr id="8" name="Text Box 6">
            <a:extLst>
              <a:ext uri="{FF2B5EF4-FFF2-40B4-BE49-F238E27FC236}">
                <a16:creationId xmlns:a16="http://schemas.microsoft.com/office/drawing/2014/main" id="{D3606FBF-36FE-49F9-BAEB-146C1A9B31B9}"/>
              </a:ext>
            </a:extLst>
          </p:cNvPr>
          <p:cNvSpPr txBox="1"/>
          <p:nvPr/>
        </p:nvSpPr>
        <p:spPr>
          <a:xfrm>
            <a:off x="1844370" y="6324600"/>
            <a:ext cx="1296987" cy="396875"/>
          </a:xfrm>
          <a:prstGeom prst="rect">
            <a:avLst/>
          </a:prstGeom>
          <a:noFill/>
          <a:ln w="9525">
            <a:noFill/>
          </a:ln>
        </p:spPr>
        <p:txBody>
          <a:bodyPr>
            <a:spAutoFit/>
          </a:bodyPr>
          <a:lstStyle/>
          <a:p>
            <a:pPr>
              <a:spcBef>
                <a:spcPct val="50000"/>
              </a:spcBef>
            </a:pPr>
            <a:r>
              <a:rPr lang="en-US" altLang="zh-CN" sz="2000" b="0" dirty="0">
                <a:solidFill>
                  <a:schemeClr val="tx1"/>
                </a:solidFill>
                <a:latin typeface="Times New Roman" panose="02020603050405020304" pitchFamily="18" charset="0"/>
                <a:ea typeface="宋体" panose="02010600030101010101" pitchFamily="2" charset="-122"/>
              </a:rPr>
              <a:t>CLOSED:</a:t>
            </a:r>
          </a:p>
        </p:txBody>
      </p:sp>
      <p:sp>
        <p:nvSpPr>
          <p:cNvPr id="9" name="Rectangle 7">
            <a:extLst>
              <a:ext uri="{FF2B5EF4-FFF2-40B4-BE49-F238E27FC236}">
                <a16:creationId xmlns:a16="http://schemas.microsoft.com/office/drawing/2014/main" id="{7E78FAB2-F042-4907-BF7E-E99E86EA5202}"/>
              </a:ext>
            </a:extLst>
          </p:cNvPr>
          <p:cNvSpPr/>
          <p:nvPr/>
        </p:nvSpPr>
        <p:spPr>
          <a:xfrm>
            <a:off x="3068332"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常德</a:t>
            </a:r>
            <a:endParaRPr lang="en-US" altLang="zh-CN" sz="2000" b="0" dirty="0">
              <a:solidFill>
                <a:schemeClr val="tx1"/>
              </a:solidFill>
              <a:latin typeface="Arial" panose="020B0604020202020204" pitchFamily="34" charset="0"/>
              <a:ea typeface="楷体_GB2312"/>
            </a:endParaRPr>
          </a:p>
        </p:txBody>
      </p:sp>
      <p:sp>
        <p:nvSpPr>
          <p:cNvPr id="10" name="Oval 8">
            <a:extLst>
              <a:ext uri="{FF2B5EF4-FFF2-40B4-BE49-F238E27FC236}">
                <a16:creationId xmlns:a16="http://schemas.microsoft.com/office/drawing/2014/main" id="{FFFB97B8-F9E2-4E38-8E8D-58F31932C60C}"/>
              </a:ext>
            </a:extLst>
          </p:cNvPr>
          <p:cNvSpPr/>
          <p:nvPr/>
        </p:nvSpPr>
        <p:spPr>
          <a:xfrm>
            <a:off x="7678432" y="2147887"/>
            <a:ext cx="576263"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益阳</a:t>
            </a:r>
          </a:p>
        </p:txBody>
      </p:sp>
      <p:sp>
        <p:nvSpPr>
          <p:cNvPr id="11" name="Rectangle 9">
            <a:extLst>
              <a:ext uri="{FF2B5EF4-FFF2-40B4-BE49-F238E27FC236}">
                <a16:creationId xmlns:a16="http://schemas.microsoft.com/office/drawing/2014/main" id="{FBD6FD92-5AEB-4166-B7C4-3FF9BAB85ABF}"/>
              </a:ext>
            </a:extLst>
          </p:cNvPr>
          <p:cNvSpPr/>
          <p:nvPr/>
        </p:nvSpPr>
        <p:spPr>
          <a:xfrm>
            <a:off x="3744607"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益阳</a:t>
            </a:r>
            <a:endParaRPr lang="en-US" altLang="zh-CN" sz="2000" b="0" dirty="0">
              <a:solidFill>
                <a:schemeClr val="tx1"/>
              </a:solidFill>
              <a:latin typeface="Arial" panose="020B0604020202020204" pitchFamily="34" charset="0"/>
              <a:ea typeface="楷体_GB2312"/>
            </a:endParaRPr>
          </a:p>
        </p:txBody>
      </p:sp>
      <p:cxnSp>
        <p:nvCxnSpPr>
          <p:cNvPr id="12" name="AutoShape 10">
            <a:extLst>
              <a:ext uri="{FF2B5EF4-FFF2-40B4-BE49-F238E27FC236}">
                <a16:creationId xmlns:a16="http://schemas.microsoft.com/office/drawing/2014/main" id="{F0E96531-31C3-4086-86FC-89FC4C167E53}"/>
              </a:ext>
            </a:extLst>
          </p:cNvPr>
          <p:cNvCxnSpPr>
            <a:stCxn id="6" idx="4"/>
            <a:endCxn id="10" idx="0"/>
          </p:cNvCxnSpPr>
          <p:nvPr/>
        </p:nvCxnSpPr>
        <p:spPr>
          <a:xfrm>
            <a:off x="7967357" y="1874837"/>
            <a:ext cx="0" cy="258763"/>
          </a:xfrm>
          <a:prstGeom prst="straightConnector1">
            <a:avLst/>
          </a:prstGeom>
          <a:ln w="28575" cap="flat" cmpd="sng">
            <a:solidFill>
              <a:schemeClr val="tx1"/>
            </a:solidFill>
            <a:prstDash val="solid"/>
            <a:headEnd type="none" w="med" len="med"/>
            <a:tailEnd type="none" w="med" len="med"/>
          </a:ln>
        </p:spPr>
      </p:cxnSp>
      <p:sp>
        <p:nvSpPr>
          <p:cNvPr id="13" name="Oval 11">
            <a:extLst>
              <a:ext uri="{FF2B5EF4-FFF2-40B4-BE49-F238E27FC236}">
                <a16:creationId xmlns:a16="http://schemas.microsoft.com/office/drawing/2014/main" id="{D4A0BBA0-2954-4A35-8A82-2150A58CBF03}"/>
              </a:ext>
            </a:extLst>
          </p:cNvPr>
          <p:cNvSpPr/>
          <p:nvPr/>
        </p:nvSpPr>
        <p:spPr>
          <a:xfrm>
            <a:off x="6094107" y="3082925"/>
            <a:ext cx="576263" cy="576262"/>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娄底</a:t>
            </a:r>
          </a:p>
        </p:txBody>
      </p:sp>
      <p:cxnSp>
        <p:nvCxnSpPr>
          <p:cNvPr id="14" name="AutoShape 12">
            <a:extLst>
              <a:ext uri="{FF2B5EF4-FFF2-40B4-BE49-F238E27FC236}">
                <a16:creationId xmlns:a16="http://schemas.microsoft.com/office/drawing/2014/main" id="{76C1193D-202E-4FA7-BFCB-E94DE0006690}"/>
              </a:ext>
            </a:extLst>
          </p:cNvPr>
          <p:cNvCxnSpPr>
            <a:stCxn id="10" idx="3"/>
            <a:endCxn id="13" idx="0"/>
          </p:cNvCxnSpPr>
          <p:nvPr/>
        </p:nvCxnSpPr>
        <p:spPr>
          <a:xfrm flipH="1">
            <a:off x="6383032" y="2654300"/>
            <a:ext cx="1379538" cy="414337"/>
          </a:xfrm>
          <a:prstGeom prst="straightConnector1">
            <a:avLst/>
          </a:prstGeom>
          <a:ln w="28575" cap="flat" cmpd="sng">
            <a:solidFill>
              <a:schemeClr val="tx1"/>
            </a:solidFill>
            <a:prstDash val="solid"/>
            <a:headEnd type="none" w="med" len="med"/>
            <a:tailEnd type="none" w="med" len="med"/>
          </a:ln>
        </p:spPr>
      </p:cxnSp>
      <p:sp>
        <p:nvSpPr>
          <p:cNvPr id="15" name="Oval 13">
            <a:extLst>
              <a:ext uri="{FF2B5EF4-FFF2-40B4-BE49-F238E27FC236}">
                <a16:creationId xmlns:a16="http://schemas.microsoft.com/office/drawing/2014/main" id="{C51161B3-ED8C-43F2-862B-DA0D3D894079}"/>
              </a:ext>
            </a:extLst>
          </p:cNvPr>
          <p:cNvSpPr/>
          <p:nvPr/>
        </p:nvSpPr>
        <p:spPr>
          <a:xfrm>
            <a:off x="7678432" y="3082925"/>
            <a:ext cx="576263" cy="576262"/>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宁乡</a:t>
            </a:r>
          </a:p>
        </p:txBody>
      </p:sp>
      <p:cxnSp>
        <p:nvCxnSpPr>
          <p:cNvPr id="16" name="AutoShape 14">
            <a:extLst>
              <a:ext uri="{FF2B5EF4-FFF2-40B4-BE49-F238E27FC236}">
                <a16:creationId xmlns:a16="http://schemas.microsoft.com/office/drawing/2014/main" id="{8320D4EE-29F6-4C62-8B27-A53E9BFC837F}"/>
              </a:ext>
            </a:extLst>
          </p:cNvPr>
          <p:cNvCxnSpPr>
            <a:stCxn id="10" idx="4"/>
            <a:endCxn id="15" idx="0"/>
          </p:cNvCxnSpPr>
          <p:nvPr/>
        </p:nvCxnSpPr>
        <p:spPr>
          <a:xfrm>
            <a:off x="7967357" y="2738437"/>
            <a:ext cx="0" cy="330200"/>
          </a:xfrm>
          <a:prstGeom prst="straightConnector1">
            <a:avLst/>
          </a:prstGeom>
          <a:ln w="28575" cap="flat" cmpd="sng">
            <a:solidFill>
              <a:schemeClr val="tx1"/>
            </a:solidFill>
            <a:prstDash val="solid"/>
            <a:headEnd type="none" w="med" len="med"/>
            <a:tailEnd type="none" w="med" len="med"/>
          </a:ln>
        </p:spPr>
      </p:cxnSp>
      <p:sp>
        <p:nvSpPr>
          <p:cNvPr id="17" name="Oval 15">
            <a:extLst>
              <a:ext uri="{FF2B5EF4-FFF2-40B4-BE49-F238E27FC236}">
                <a16:creationId xmlns:a16="http://schemas.microsoft.com/office/drawing/2014/main" id="{2F3DB181-9C19-4607-B5E8-75CED99AE091}"/>
              </a:ext>
            </a:extLst>
          </p:cNvPr>
          <p:cNvSpPr/>
          <p:nvPr/>
        </p:nvSpPr>
        <p:spPr>
          <a:xfrm>
            <a:off x="9334195" y="3082925"/>
            <a:ext cx="576262" cy="576262"/>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汨罗</a:t>
            </a:r>
            <a:endParaRPr lang="en-US" altLang="zh-CN" sz="2000" b="0" dirty="0">
              <a:solidFill>
                <a:schemeClr val="tx1"/>
              </a:solidFill>
              <a:latin typeface="Arial" panose="020B0604020202020204" pitchFamily="34" charset="0"/>
              <a:ea typeface="楷体_GB2312"/>
            </a:endParaRPr>
          </a:p>
        </p:txBody>
      </p:sp>
      <p:cxnSp>
        <p:nvCxnSpPr>
          <p:cNvPr id="18" name="AutoShape 16">
            <a:extLst>
              <a:ext uri="{FF2B5EF4-FFF2-40B4-BE49-F238E27FC236}">
                <a16:creationId xmlns:a16="http://schemas.microsoft.com/office/drawing/2014/main" id="{265AB2A1-C9C4-4186-8A53-B45F55674B28}"/>
              </a:ext>
            </a:extLst>
          </p:cNvPr>
          <p:cNvCxnSpPr>
            <a:stCxn id="10" idx="5"/>
            <a:endCxn id="17" idx="0"/>
          </p:cNvCxnSpPr>
          <p:nvPr/>
        </p:nvCxnSpPr>
        <p:spPr>
          <a:xfrm>
            <a:off x="8170557" y="2654300"/>
            <a:ext cx="1452563" cy="414337"/>
          </a:xfrm>
          <a:prstGeom prst="straightConnector1">
            <a:avLst/>
          </a:prstGeom>
          <a:ln w="28575" cap="flat" cmpd="sng">
            <a:solidFill>
              <a:schemeClr val="tx1"/>
            </a:solidFill>
            <a:prstDash val="solid"/>
            <a:headEnd type="none" w="med" len="med"/>
            <a:tailEnd type="none" w="med" len="med"/>
          </a:ln>
        </p:spPr>
      </p:cxnSp>
      <p:sp>
        <p:nvSpPr>
          <p:cNvPr id="19" name="Rectangle 17">
            <a:extLst>
              <a:ext uri="{FF2B5EF4-FFF2-40B4-BE49-F238E27FC236}">
                <a16:creationId xmlns:a16="http://schemas.microsoft.com/office/drawing/2014/main" id="{3DC384D7-7C11-4E93-969C-92903A0257FA}"/>
              </a:ext>
            </a:extLst>
          </p:cNvPr>
          <p:cNvSpPr/>
          <p:nvPr/>
        </p:nvSpPr>
        <p:spPr>
          <a:xfrm>
            <a:off x="4365320"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娄底</a:t>
            </a:r>
            <a:endParaRPr lang="en-US" altLang="zh-CN" sz="2000" b="0" dirty="0">
              <a:solidFill>
                <a:schemeClr val="tx1"/>
              </a:solidFill>
              <a:latin typeface="Arial" panose="020B0604020202020204" pitchFamily="34" charset="0"/>
              <a:ea typeface="楷体_GB2312"/>
            </a:endParaRPr>
          </a:p>
        </p:txBody>
      </p:sp>
      <p:sp>
        <p:nvSpPr>
          <p:cNvPr id="20" name="Rectangle 18">
            <a:extLst>
              <a:ext uri="{FF2B5EF4-FFF2-40B4-BE49-F238E27FC236}">
                <a16:creationId xmlns:a16="http://schemas.microsoft.com/office/drawing/2014/main" id="{DB7BF44F-C6DB-4E96-8192-EDE22876CAEA}"/>
              </a:ext>
            </a:extLst>
          </p:cNvPr>
          <p:cNvSpPr/>
          <p:nvPr/>
        </p:nvSpPr>
        <p:spPr>
          <a:xfrm>
            <a:off x="5013020"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宁乡</a:t>
            </a:r>
            <a:endParaRPr lang="en-US" altLang="zh-CN" sz="2000" b="0" dirty="0">
              <a:solidFill>
                <a:schemeClr val="tx1"/>
              </a:solidFill>
              <a:latin typeface="Arial" panose="020B0604020202020204" pitchFamily="34" charset="0"/>
              <a:ea typeface="楷体_GB2312"/>
            </a:endParaRPr>
          </a:p>
        </p:txBody>
      </p:sp>
      <p:sp>
        <p:nvSpPr>
          <p:cNvPr id="21" name="Rectangle 19">
            <a:extLst>
              <a:ext uri="{FF2B5EF4-FFF2-40B4-BE49-F238E27FC236}">
                <a16:creationId xmlns:a16="http://schemas.microsoft.com/office/drawing/2014/main" id="{28A08CAA-9DD8-4E5E-BD8F-217FECA3E5A1}"/>
              </a:ext>
            </a:extLst>
          </p:cNvPr>
          <p:cNvSpPr/>
          <p:nvPr/>
        </p:nvSpPr>
        <p:spPr>
          <a:xfrm>
            <a:off x="5733745"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汨罗</a:t>
            </a:r>
            <a:endParaRPr lang="en-US" altLang="zh-CN" sz="2000" b="0" dirty="0">
              <a:solidFill>
                <a:schemeClr val="tx1"/>
              </a:solidFill>
              <a:latin typeface="Arial" panose="020B0604020202020204" pitchFamily="34" charset="0"/>
              <a:ea typeface="楷体_GB2312"/>
            </a:endParaRPr>
          </a:p>
        </p:txBody>
      </p:sp>
      <p:sp>
        <p:nvSpPr>
          <p:cNvPr id="22" name="Oval 20">
            <a:extLst>
              <a:ext uri="{FF2B5EF4-FFF2-40B4-BE49-F238E27FC236}">
                <a16:creationId xmlns:a16="http://schemas.microsoft.com/office/drawing/2014/main" id="{E8AFBA6E-C6C3-4A5E-B033-B835D388A9EF}"/>
              </a:ext>
            </a:extLst>
          </p:cNvPr>
          <p:cNvSpPr/>
          <p:nvPr/>
        </p:nvSpPr>
        <p:spPr>
          <a:xfrm>
            <a:off x="7318070" y="4021137"/>
            <a:ext cx="576262"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湘乡</a:t>
            </a:r>
          </a:p>
        </p:txBody>
      </p:sp>
      <p:cxnSp>
        <p:nvCxnSpPr>
          <p:cNvPr id="23" name="AutoShape 21">
            <a:extLst>
              <a:ext uri="{FF2B5EF4-FFF2-40B4-BE49-F238E27FC236}">
                <a16:creationId xmlns:a16="http://schemas.microsoft.com/office/drawing/2014/main" id="{71EFBE71-BD75-4BA0-9CAB-3CAD47F74EFC}"/>
              </a:ext>
            </a:extLst>
          </p:cNvPr>
          <p:cNvCxnSpPr>
            <a:stCxn id="15" idx="4"/>
            <a:endCxn id="22" idx="0"/>
          </p:cNvCxnSpPr>
          <p:nvPr/>
        </p:nvCxnSpPr>
        <p:spPr>
          <a:xfrm flipH="1">
            <a:off x="7606995" y="3673475"/>
            <a:ext cx="360362" cy="333375"/>
          </a:xfrm>
          <a:prstGeom prst="straightConnector1">
            <a:avLst/>
          </a:prstGeom>
          <a:ln w="28575" cap="flat" cmpd="sng">
            <a:solidFill>
              <a:schemeClr val="tx1"/>
            </a:solidFill>
            <a:prstDash val="solid"/>
            <a:headEnd type="none" w="med" len="med"/>
            <a:tailEnd type="none" w="med" len="med"/>
          </a:ln>
        </p:spPr>
      </p:cxnSp>
      <p:sp>
        <p:nvSpPr>
          <p:cNvPr id="24" name="Oval 22">
            <a:extLst>
              <a:ext uri="{FF2B5EF4-FFF2-40B4-BE49-F238E27FC236}">
                <a16:creationId xmlns:a16="http://schemas.microsoft.com/office/drawing/2014/main" id="{3B527A03-76A8-4ACB-8CBA-3D3412E39EC6}"/>
              </a:ext>
            </a:extLst>
          </p:cNvPr>
          <p:cNvSpPr/>
          <p:nvPr/>
        </p:nvSpPr>
        <p:spPr>
          <a:xfrm>
            <a:off x="8038795" y="4021137"/>
            <a:ext cx="576262"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长沙</a:t>
            </a:r>
          </a:p>
        </p:txBody>
      </p:sp>
      <p:cxnSp>
        <p:nvCxnSpPr>
          <p:cNvPr id="25" name="AutoShape 23">
            <a:extLst>
              <a:ext uri="{FF2B5EF4-FFF2-40B4-BE49-F238E27FC236}">
                <a16:creationId xmlns:a16="http://schemas.microsoft.com/office/drawing/2014/main" id="{F8F3E01B-4CA4-4D40-A596-BC792D5880AB}"/>
              </a:ext>
            </a:extLst>
          </p:cNvPr>
          <p:cNvCxnSpPr>
            <a:stCxn id="15" idx="4"/>
            <a:endCxn id="24" idx="0"/>
          </p:cNvCxnSpPr>
          <p:nvPr/>
        </p:nvCxnSpPr>
        <p:spPr>
          <a:xfrm>
            <a:off x="7967357" y="3673475"/>
            <a:ext cx="360363" cy="333375"/>
          </a:xfrm>
          <a:prstGeom prst="straightConnector1">
            <a:avLst/>
          </a:prstGeom>
          <a:ln w="28575" cap="flat" cmpd="sng">
            <a:solidFill>
              <a:schemeClr val="tx1"/>
            </a:solidFill>
            <a:prstDash val="solid"/>
            <a:headEnd type="none" w="med" len="med"/>
            <a:tailEnd type="none" w="med" len="med"/>
          </a:ln>
        </p:spPr>
      </p:cxnSp>
      <p:sp>
        <p:nvSpPr>
          <p:cNvPr id="26" name="Rectangle 24">
            <a:extLst>
              <a:ext uri="{FF2B5EF4-FFF2-40B4-BE49-F238E27FC236}">
                <a16:creationId xmlns:a16="http://schemas.microsoft.com/office/drawing/2014/main" id="{F5AC68BE-E5BB-4A32-A641-D98E3796B9B6}"/>
              </a:ext>
            </a:extLst>
          </p:cNvPr>
          <p:cNvSpPr/>
          <p:nvPr/>
        </p:nvSpPr>
        <p:spPr>
          <a:xfrm>
            <a:off x="7173607"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湘乡</a:t>
            </a:r>
            <a:endParaRPr lang="en-US" altLang="zh-CN" sz="2000" b="0" dirty="0">
              <a:solidFill>
                <a:schemeClr val="tx1"/>
              </a:solidFill>
              <a:latin typeface="Arial" panose="020B0604020202020204" pitchFamily="34" charset="0"/>
              <a:ea typeface="楷体_GB2312"/>
            </a:endParaRPr>
          </a:p>
        </p:txBody>
      </p:sp>
      <p:sp>
        <p:nvSpPr>
          <p:cNvPr id="27" name="Rectangle 25">
            <a:extLst>
              <a:ext uri="{FF2B5EF4-FFF2-40B4-BE49-F238E27FC236}">
                <a16:creationId xmlns:a16="http://schemas.microsoft.com/office/drawing/2014/main" id="{1F906BDE-6D6A-4DF5-90B3-823106D5126F}"/>
              </a:ext>
            </a:extLst>
          </p:cNvPr>
          <p:cNvSpPr/>
          <p:nvPr/>
        </p:nvSpPr>
        <p:spPr>
          <a:xfrm>
            <a:off x="7892745"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长沙</a:t>
            </a:r>
            <a:endParaRPr lang="en-US" altLang="zh-CN" sz="2000" b="0" dirty="0">
              <a:solidFill>
                <a:schemeClr val="tx1"/>
              </a:solidFill>
              <a:latin typeface="Arial" panose="020B0604020202020204" pitchFamily="34" charset="0"/>
              <a:ea typeface="楷体_GB2312"/>
            </a:endParaRPr>
          </a:p>
        </p:txBody>
      </p:sp>
      <p:sp>
        <p:nvSpPr>
          <p:cNvPr id="28" name="Oval 26">
            <a:extLst>
              <a:ext uri="{FF2B5EF4-FFF2-40B4-BE49-F238E27FC236}">
                <a16:creationId xmlns:a16="http://schemas.microsoft.com/office/drawing/2014/main" id="{E0B67ED3-8366-4061-B6E6-6D90DE8F5319}"/>
              </a:ext>
            </a:extLst>
          </p:cNvPr>
          <p:cNvSpPr/>
          <p:nvPr/>
        </p:nvSpPr>
        <p:spPr>
          <a:xfrm>
            <a:off x="5733745" y="4008437"/>
            <a:ext cx="576262"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衡阳</a:t>
            </a:r>
          </a:p>
        </p:txBody>
      </p:sp>
      <p:cxnSp>
        <p:nvCxnSpPr>
          <p:cNvPr id="29" name="AutoShape 27">
            <a:extLst>
              <a:ext uri="{FF2B5EF4-FFF2-40B4-BE49-F238E27FC236}">
                <a16:creationId xmlns:a16="http://schemas.microsoft.com/office/drawing/2014/main" id="{F9BE1F27-CC7C-422B-9435-31451E146AC2}"/>
              </a:ext>
            </a:extLst>
          </p:cNvPr>
          <p:cNvCxnSpPr>
            <a:stCxn id="13" idx="4"/>
            <a:endCxn id="28" idx="0"/>
          </p:cNvCxnSpPr>
          <p:nvPr/>
        </p:nvCxnSpPr>
        <p:spPr>
          <a:xfrm flipH="1">
            <a:off x="6022670" y="3673475"/>
            <a:ext cx="360362" cy="320675"/>
          </a:xfrm>
          <a:prstGeom prst="straightConnector1">
            <a:avLst/>
          </a:prstGeom>
          <a:ln w="28575" cap="flat" cmpd="sng">
            <a:solidFill>
              <a:schemeClr val="tx1"/>
            </a:solidFill>
            <a:prstDash val="solid"/>
            <a:headEnd type="none" w="med" len="med"/>
            <a:tailEnd type="none" w="med" len="med"/>
          </a:ln>
        </p:spPr>
      </p:cxnSp>
      <p:sp>
        <p:nvSpPr>
          <p:cNvPr id="30" name="Oval 28">
            <a:extLst>
              <a:ext uri="{FF2B5EF4-FFF2-40B4-BE49-F238E27FC236}">
                <a16:creationId xmlns:a16="http://schemas.microsoft.com/office/drawing/2014/main" id="{C87EFDAF-966F-4A25-8A69-2291D496684C}"/>
              </a:ext>
            </a:extLst>
          </p:cNvPr>
          <p:cNvSpPr/>
          <p:nvPr/>
        </p:nvSpPr>
        <p:spPr>
          <a:xfrm>
            <a:off x="6454470" y="4008437"/>
            <a:ext cx="576262"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湘乡</a:t>
            </a:r>
          </a:p>
        </p:txBody>
      </p:sp>
      <p:cxnSp>
        <p:nvCxnSpPr>
          <p:cNvPr id="31" name="AutoShape 29">
            <a:extLst>
              <a:ext uri="{FF2B5EF4-FFF2-40B4-BE49-F238E27FC236}">
                <a16:creationId xmlns:a16="http://schemas.microsoft.com/office/drawing/2014/main" id="{4FB6AC8D-BC61-448D-B4C2-81B0440F0051}"/>
              </a:ext>
            </a:extLst>
          </p:cNvPr>
          <p:cNvCxnSpPr>
            <a:stCxn id="13" idx="4"/>
            <a:endCxn id="30" idx="0"/>
          </p:cNvCxnSpPr>
          <p:nvPr/>
        </p:nvCxnSpPr>
        <p:spPr>
          <a:xfrm>
            <a:off x="6383032" y="3673475"/>
            <a:ext cx="360363" cy="320675"/>
          </a:xfrm>
          <a:prstGeom prst="straightConnector1">
            <a:avLst/>
          </a:prstGeom>
          <a:ln w="28575" cap="flat" cmpd="sng">
            <a:solidFill>
              <a:schemeClr val="tx1"/>
            </a:solidFill>
            <a:prstDash val="solid"/>
            <a:headEnd type="none" w="med" len="med"/>
            <a:tailEnd type="none" w="med" len="med"/>
          </a:ln>
        </p:spPr>
      </p:cxnSp>
      <p:sp>
        <p:nvSpPr>
          <p:cNvPr id="32" name="Rectangle 30">
            <a:extLst>
              <a:ext uri="{FF2B5EF4-FFF2-40B4-BE49-F238E27FC236}">
                <a16:creationId xmlns:a16="http://schemas.microsoft.com/office/drawing/2014/main" id="{41CF3F16-54C6-459B-BC1A-24FA0E6A88EF}"/>
              </a:ext>
            </a:extLst>
          </p:cNvPr>
          <p:cNvSpPr/>
          <p:nvPr/>
        </p:nvSpPr>
        <p:spPr>
          <a:xfrm>
            <a:off x="6452882"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衡阳</a:t>
            </a:r>
            <a:endParaRPr lang="en-US" altLang="zh-CN" sz="2000" b="0" dirty="0">
              <a:solidFill>
                <a:schemeClr val="tx1"/>
              </a:solidFill>
              <a:latin typeface="Arial" panose="020B0604020202020204" pitchFamily="34" charset="0"/>
              <a:ea typeface="楷体_GB2312"/>
            </a:endParaRPr>
          </a:p>
        </p:txBody>
      </p:sp>
      <p:sp>
        <p:nvSpPr>
          <p:cNvPr id="33" name="Oval 31">
            <a:extLst>
              <a:ext uri="{FF2B5EF4-FFF2-40B4-BE49-F238E27FC236}">
                <a16:creationId xmlns:a16="http://schemas.microsoft.com/office/drawing/2014/main" id="{707BAA43-DDB7-43A5-94E2-770301AADD7B}"/>
              </a:ext>
            </a:extLst>
          </p:cNvPr>
          <p:cNvSpPr/>
          <p:nvPr/>
        </p:nvSpPr>
        <p:spPr>
          <a:xfrm>
            <a:off x="8972245" y="4008437"/>
            <a:ext cx="576262"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长沙</a:t>
            </a:r>
          </a:p>
        </p:txBody>
      </p:sp>
      <p:cxnSp>
        <p:nvCxnSpPr>
          <p:cNvPr id="34" name="AutoShape 32">
            <a:extLst>
              <a:ext uri="{FF2B5EF4-FFF2-40B4-BE49-F238E27FC236}">
                <a16:creationId xmlns:a16="http://schemas.microsoft.com/office/drawing/2014/main" id="{F6DCDC3C-31C7-4E22-9057-3EEFE4D68033}"/>
              </a:ext>
            </a:extLst>
          </p:cNvPr>
          <p:cNvCxnSpPr>
            <a:stCxn id="17" idx="4"/>
            <a:endCxn id="33" idx="0"/>
          </p:cNvCxnSpPr>
          <p:nvPr/>
        </p:nvCxnSpPr>
        <p:spPr>
          <a:xfrm flipH="1">
            <a:off x="9261170" y="3673475"/>
            <a:ext cx="361950" cy="320675"/>
          </a:xfrm>
          <a:prstGeom prst="straightConnector1">
            <a:avLst/>
          </a:prstGeom>
          <a:ln w="28575" cap="flat" cmpd="sng">
            <a:solidFill>
              <a:schemeClr val="tx1"/>
            </a:solidFill>
            <a:prstDash val="solid"/>
            <a:headEnd type="none" w="med" len="med"/>
            <a:tailEnd type="none" w="med" len="med"/>
          </a:ln>
        </p:spPr>
      </p:cxnSp>
      <p:sp>
        <p:nvSpPr>
          <p:cNvPr id="35" name="Oval 33">
            <a:extLst>
              <a:ext uri="{FF2B5EF4-FFF2-40B4-BE49-F238E27FC236}">
                <a16:creationId xmlns:a16="http://schemas.microsoft.com/office/drawing/2014/main" id="{B64ED4E5-4AAE-4BBA-B5CF-10F3734B8E43}"/>
              </a:ext>
            </a:extLst>
          </p:cNvPr>
          <p:cNvSpPr/>
          <p:nvPr/>
        </p:nvSpPr>
        <p:spPr>
          <a:xfrm>
            <a:off x="9692970" y="4008437"/>
            <a:ext cx="576262"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岳阳</a:t>
            </a:r>
          </a:p>
        </p:txBody>
      </p:sp>
      <p:cxnSp>
        <p:nvCxnSpPr>
          <p:cNvPr id="36" name="AutoShape 34">
            <a:extLst>
              <a:ext uri="{FF2B5EF4-FFF2-40B4-BE49-F238E27FC236}">
                <a16:creationId xmlns:a16="http://schemas.microsoft.com/office/drawing/2014/main" id="{75E25731-73A8-4DEF-A504-4F127E3989D4}"/>
              </a:ext>
            </a:extLst>
          </p:cNvPr>
          <p:cNvCxnSpPr>
            <a:stCxn id="17" idx="4"/>
            <a:endCxn id="35" idx="0"/>
          </p:cNvCxnSpPr>
          <p:nvPr/>
        </p:nvCxnSpPr>
        <p:spPr>
          <a:xfrm>
            <a:off x="9623120" y="3673475"/>
            <a:ext cx="358775" cy="320675"/>
          </a:xfrm>
          <a:prstGeom prst="straightConnector1">
            <a:avLst/>
          </a:prstGeom>
          <a:ln w="28575" cap="flat" cmpd="sng">
            <a:solidFill>
              <a:schemeClr val="tx1"/>
            </a:solidFill>
            <a:prstDash val="solid"/>
            <a:headEnd type="none" w="med" len="med"/>
            <a:tailEnd type="none" w="med" len="med"/>
          </a:ln>
        </p:spPr>
      </p:cxnSp>
      <p:sp>
        <p:nvSpPr>
          <p:cNvPr id="37" name="Rectangle 35">
            <a:extLst>
              <a:ext uri="{FF2B5EF4-FFF2-40B4-BE49-F238E27FC236}">
                <a16:creationId xmlns:a16="http://schemas.microsoft.com/office/drawing/2014/main" id="{81226B21-BB56-489B-8820-49BCBDDB5868}"/>
              </a:ext>
            </a:extLst>
          </p:cNvPr>
          <p:cNvSpPr/>
          <p:nvPr/>
        </p:nvSpPr>
        <p:spPr>
          <a:xfrm>
            <a:off x="8569020" y="5748337"/>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岳阳</a:t>
            </a:r>
            <a:endParaRPr lang="en-US" altLang="zh-CN" sz="2000" b="0" dirty="0">
              <a:solidFill>
                <a:schemeClr val="tx1"/>
              </a:solidFill>
              <a:latin typeface="Arial" panose="020B0604020202020204" pitchFamily="34" charset="0"/>
              <a:ea typeface="楷体_GB2312"/>
            </a:endParaRPr>
          </a:p>
        </p:txBody>
      </p:sp>
      <p:sp>
        <p:nvSpPr>
          <p:cNvPr id="38" name="Freeform 36">
            <a:extLst>
              <a:ext uri="{FF2B5EF4-FFF2-40B4-BE49-F238E27FC236}">
                <a16:creationId xmlns:a16="http://schemas.microsoft.com/office/drawing/2014/main" id="{C2627EDD-77C4-4787-B330-6B939A70EDC5}"/>
              </a:ext>
            </a:extLst>
          </p:cNvPr>
          <p:cNvSpPr/>
          <p:nvPr/>
        </p:nvSpPr>
        <p:spPr>
          <a:xfrm>
            <a:off x="5144782" y="1860550"/>
            <a:ext cx="5053013" cy="3313112"/>
          </a:xfrm>
          <a:custGeom>
            <a:avLst/>
            <a:gdLst>
              <a:gd name="txL" fmla="*/ 0 w 3183"/>
              <a:gd name="txT" fmla="*/ 0 h 2087"/>
              <a:gd name="txR" fmla="*/ 3183 w 3183"/>
              <a:gd name="txB" fmla="*/ 2087 h 2087"/>
            </a:gdLst>
            <a:ahLst/>
            <a:cxnLst>
              <a:cxn ang="0">
                <a:pos x="2747963" y="0"/>
              </a:cxn>
              <a:cxn ang="0">
                <a:pos x="2747963" y="288925"/>
              </a:cxn>
              <a:cxn ang="0">
                <a:pos x="876300" y="1152525"/>
              </a:cxn>
              <a:cxn ang="0">
                <a:pos x="1092200" y="1871662"/>
              </a:cxn>
              <a:cxn ang="0">
                <a:pos x="4692651" y="1800225"/>
              </a:cxn>
              <a:cxn ang="0">
                <a:pos x="660400" y="2087562"/>
              </a:cxn>
              <a:cxn ang="0">
                <a:pos x="731838" y="2879724"/>
              </a:cxn>
              <a:cxn ang="0">
                <a:pos x="5053013" y="2808287"/>
              </a:cxn>
              <a:cxn ang="0">
                <a:pos x="731838" y="3313112"/>
              </a:cxn>
            </a:cxnLst>
            <a:rect l="txL" t="txT" r="txR" b="txB"/>
            <a:pathLst>
              <a:path w="3183" h="2087">
                <a:moveTo>
                  <a:pt x="1731" y="0"/>
                </a:moveTo>
                <a:cubicBezTo>
                  <a:pt x="1829" y="30"/>
                  <a:pt x="1927" y="61"/>
                  <a:pt x="1731" y="182"/>
                </a:cubicBezTo>
                <a:cubicBezTo>
                  <a:pt x="1535" y="303"/>
                  <a:pt x="726" y="560"/>
                  <a:pt x="552" y="726"/>
                </a:cubicBezTo>
                <a:cubicBezTo>
                  <a:pt x="378" y="892"/>
                  <a:pt x="287" y="1111"/>
                  <a:pt x="688" y="1179"/>
                </a:cubicBezTo>
                <a:cubicBezTo>
                  <a:pt x="1089" y="1247"/>
                  <a:pt x="3001" y="1111"/>
                  <a:pt x="2956" y="1134"/>
                </a:cubicBezTo>
                <a:cubicBezTo>
                  <a:pt x="2911" y="1157"/>
                  <a:pt x="832" y="1202"/>
                  <a:pt x="416" y="1315"/>
                </a:cubicBezTo>
                <a:cubicBezTo>
                  <a:pt x="0" y="1428"/>
                  <a:pt x="0" y="1738"/>
                  <a:pt x="461" y="1814"/>
                </a:cubicBezTo>
                <a:cubicBezTo>
                  <a:pt x="922" y="1890"/>
                  <a:pt x="3183" y="1724"/>
                  <a:pt x="3183" y="1769"/>
                </a:cubicBezTo>
                <a:cubicBezTo>
                  <a:pt x="3183" y="1814"/>
                  <a:pt x="1822" y="1950"/>
                  <a:pt x="461" y="2087"/>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39" name="AutoShape 37">
            <a:extLst>
              <a:ext uri="{FF2B5EF4-FFF2-40B4-BE49-F238E27FC236}">
                <a16:creationId xmlns:a16="http://schemas.microsoft.com/office/drawing/2014/main" id="{8D877ED6-6434-4178-97F1-A9E85C4F6FDA}"/>
              </a:ext>
            </a:extLst>
          </p:cNvPr>
          <p:cNvSpPr>
            <a:spLocks noChangeArrowheads="1"/>
          </p:cNvSpPr>
          <p:nvPr/>
        </p:nvSpPr>
        <p:spPr bwMode="auto">
          <a:xfrm>
            <a:off x="2925457" y="2868612"/>
            <a:ext cx="4824413" cy="2520950"/>
          </a:xfrm>
          <a:prstGeom prst="irregularSeal1">
            <a:avLst/>
          </a:prstGeom>
          <a:solidFill>
            <a:srgbClr val="990099"/>
          </a:solidFill>
          <a:ln w="9525">
            <a:noFill/>
            <a:miter lim="800000"/>
          </a:ln>
          <a:effectLst>
            <a:outerShdw dist="107763" dir="2700000" algn="ctr" rotWithShape="0">
              <a:schemeClr val="bg2">
                <a:alpha val="50000"/>
              </a:scheme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FFFF99"/>
                </a:solidFill>
                <a:effectLst/>
                <a:uLnTx/>
                <a:uFillTx/>
                <a:latin typeface="Arial" panose="020B0604020202020204" pitchFamily="34" charset="0"/>
                <a:ea typeface="楷体_GB2312" pitchFamily="49" charset="-122"/>
                <a:cs typeface="+mn-cs"/>
              </a:rPr>
              <a:t>宽度优先搜索</a:t>
            </a:r>
          </a:p>
        </p:txBody>
      </p:sp>
    </p:spTree>
    <p:extLst>
      <p:ext uri="{BB962C8B-B14F-4D97-AF65-F5344CB8AC3E}">
        <p14:creationId xmlns:p14="http://schemas.microsoft.com/office/powerpoint/2010/main" val="32979524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1" nodeType="clickEffect">
                                  <p:stCondLst>
                                    <p:cond delay="0"/>
                                  </p:stCondLst>
                                  <p:childTnLst>
                                    <p:animMotion origin="layout" path="M -1.66667E-6 -4.21965E-6 L 0.00156 0.08648 " pathEditMode="relative" rAng="0" ptsTypes="AA">
                                      <p:cBhvr>
                                        <p:cTn id="31" dur="2000" fill="hold"/>
                                        <p:tgtEl>
                                          <p:spTgt spid="9"/>
                                        </p:tgtEl>
                                        <p:attrNameLst>
                                          <p:attrName>ppt_x</p:attrName>
                                          <p:attrName>ppt_y</p:attrName>
                                        </p:attrNameLst>
                                      </p:cBhvr>
                                      <p:rCtr x="10000" y="430000"/>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500"/>
                                        <p:tgtEl>
                                          <p:spTgt spid="12"/>
                                        </p:tgtEl>
                                      </p:cBhvr>
                                    </p:animEffec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linds(horizontal)">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1" nodeType="clickEffect">
                                  <p:stCondLst>
                                    <p:cond delay="0"/>
                                  </p:stCondLst>
                                  <p:childTnLst>
                                    <p:animMotion origin="layout" path="M -1.66667E-6 -4.21965E-6 L 0.00156 0.08648 " pathEditMode="relative" rAng="0" ptsTypes="AA">
                                      <p:cBhvr>
                                        <p:cTn id="49" dur="2000" fill="hold"/>
                                        <p:tgtEl>
                                          <p:spTgt spid="11"/>
                                        </p:tgtEl>
                                        <p:attrNameLst>
                                          <p:attrName>ppt_x</p:attrName>
                                          <p:attrName>ppt_y</p:attrName>
                                        </p:attrNameLst>
                                      </p:cBhvr>
                                      <p:rCtr x="10000" y="43000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up)">
                                      <p:cBhvr>
                                        <p:cTn id="54" dur="500"/>
                                        <p:tgtEl>
                                          <p:spTgt spid="14"/>
                                        </p:tgtEl>
                                      </p:cBhvr>
                                    </p:animEffect>
                                  </p:childTnLst>
                                </p:cTn>
                              </p:par>
                            </p:childTnLst>
                          </p:cTn>
                        </p:par>
                        <p:par>
                          <p:cTn id="55" fill="hold">
                            <p:stCondLst>
                              <p:cond delay="500"/>
                            </p:stCondLst>
                            <p:childTnLst>
                              <p:par>
                                <p:cTn id="56" presetID="3" presetClass="entr" presetSubtype="1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linds(horizontal)">
                                      <p:cBhvr>
                                        <p:cTn id="58" dur="500"/>
                                        <p:tgtEl>
                                          <p:spTgt spid="13"/>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par>
                          <p:cTn id="63" fill="hold">
                            <p:stCondLst>
                              <p:cond delay="1500"/>
                            </p:stCondLst>
                            <p:childTnLst>
                              <p:par>
                                <p:cTn id="64" presetID="3" presetClass="entr" presetSubtype="10"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blinds(horizontal)">
                                      <p:cBhvr>
                                        <p:cTn id="66" dur="500"/>
                                        <p:tgtEl>
                                          <p:spTgt spid="15"/>
                                        </p:tgtEl>
                                      </p:cBhvr>
                                    </p:animEffect>
                                  </p:childTnLst>
                                </p:cTn>
                              </p:par>
                            </p:childTnLst>
                          </p:cTn>
                        </p:par>
                        <p:par>
                          <p:cTn id="67" fill="hold">
                            <p:stCondLst>
                              <p:cond delay="2000"/>
                            </p:stCondLst>
                            <p:childTnLst>
                              <p:par>
                                <p:cTn id="68" presetID="22" presetClass="entr" presetSubtype="1"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up)">
                                      <p:cBhvr>
                                        <p:cTn id="70" dur="500"/>
                                        <p:tgtEl>
                                          <p:spTgt spid="18"/>
                                        </p:tgtEl>
                                      </p:cBhvr>
                                    </p:animEffect>
                                  </p:childTnLst>
                                </p:cTn>
                              </p:par>
                            </p:childTnLst>
                          </p:cTn>
                        </p:par>
                        <p:par>
                          <p:cTn id="71" fill="hold">
                            <p:stCondLst>
                              <p:cond delay="2500"/>
                            </p:stCondLst>
                            <p:childTnLst>
                              <p:par>
                                <p:cTn id="72" presetID="3" presetClass="entr" presetSubtype="1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blinds(horizontal)">
                                      <p:cBhvr>
                                        <p:cTn id="79" dur="500"/>
                                        <p:tgtEl>
                                          <p:spTgt spid="19"/>
                                        </p:tgtEl>
                                      </p:cBhvr>
                                    </p:animEffect>
                                  </p:childTnLst>
                                </p:cTn>
                              </p:par>
                            </p:childTnLst>
                          </p:cTn>
                        </p:par>
                        <p:par>
                          <p:cTn id="80" fill="hold">
                            <p:stCondLst>
                              <p:cond delay="500"/>
                            </p:stCondLst>
                            <p:childTnLst>
                              <p:par>
                                <p:cTn id="81" presetID="3" presetClass="entr" presetSubtype="10"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blinds(horizontal)">
                                      <p:cBhvr>
                                        <p:cTn id="83" dur="500"/>
                                        <p:tgtEl>
                                          <p:spTgt spid="20"/>
                                        </p:tgtEl>
                                      </p:cBhvr>
                                    </p:animEffect>
                                  </p:childTnLst>
                                </p:cTn>
                              </p:par>
                            </p:childTnLst>
                          </p:cTn>
                        </p:par>
                        <p:par>
                          <p:cTn id="84" fill="hold">
                            <p:stCondLst>
                              <p:cond delay="1000"/>
                            </p:stCondLst>
                            <p:childTnLst>
                              <p:par>
                                <p:cTn id="85" presetID="3" presetClass="entr" presetSubtype="1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blinds(horizontal)">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grpId="1" nodeType="clickEffect">
                                  <p:stCondLst>
                                    <p:cond delay="0"/>
                                  </p:stCondLst>
                                  <p:childTnLst>
                                    <p:animMotion origin="layout" path="M -1.66667E-6 -4.21965E-6 L 0.00156 0.08648 " pathEditMode="relative" rAng="0" ptsTypes="AA">
                                      <p:cBhvr>
                                        <p:cTn id="91" dur="2000" fill="hold"/>
                                        <p:tgtEl>
                                          <p:spTgt spid="19"/>
                                        </p:tgtEl>
                                        <p:attrNameLst>
                                          <p:attrName>ppt_x</p:attrName>
                                          <p:attrName>ppt_y</p:attrName>
                                        </p:attrNameLst>
                                      </p:cBhvr>
                                      <p:rCtr x="10000" y="430000"/>
                                    </p:animMotion>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ipe(up)">
                                      <p:cBhvr>
                                        <p:cTn id="96" dur="500"/>
                                        <p:tgtEl>
                                          <p:spTgt spid="29"/>
                                        </p:tgtEl>
                                      </p:cBhvr>
                                    </p:animEffect>
                                  </p:childTnLst>
                                </p:cTn>
                              </p:par>
                            </p:childTnLst>
                          </p:cTn>
                        </p:par>
                        <p:par>
                          <p:cTn id="97" fill="hold">
                            <p:stCondLst>
                              <p:cond delay="500"/>
                            </p:stCondLst>
                            <p:childTnLst>
                              <p:par>
                                <p:cTn id="98" presetID="3" presetClass="entr" presetSubtype="10" fill="hold" grpId="0" nodeType="after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blinds(horizontal)">
                                      <p:cBhvr>
                                        <p:cTn id="100" dur="500"/>
                                        <p:tgtEl>
                                          <p:spTgt spid="28"/>
                                        </p:tgtEl>
                                      </p:cBhvr>
                                    </p:animEffect>
                                  </p:childTnLst>
                                </p:cTn>
                              </p:par>
                            </p:childTnLst>
                          </p:cTn>
                        </p:par>
                        <p:par>
                          <p:cTn id="101" fill="hold">
                            <p:stCondLst>
                              <p:cond delay="1000"/>
                            </p:stCondLst>
                            <p:childTnLst>
                              <p:par>
                                <p:cTn id="102" presetID="22" presetClass="entr" presetSubtype="1" fill="hold" nodeType="after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wipe(up)">
                                      <p:cBhvr>
                                        <p:cTn id="104" dur="500"/>
                                        <p:tgtEl>
                                          <p:spTgt spid="31"/>
                                        </p:tgtEl>
                                      </p:cBhvr>
                                    </p:animEffect>
                                  </p:childTnLst>
                                </p:cTn>
                              </p:par>
                            </p:childTnLst>
                          </p:cTn>
                        </p:par>
                        <p:par>
                          <p:cTn id="105" fill="hold">
                            <p:stCondLst>
                              <p:cond delay="1500"/>
                            </p:stCondLst>
                            <p:childTnLst>
                              <p:par>
                                <p:cTn id="106" presetID="3" presetClass="entr" presetSubtype="10"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blinds(horizontal)">
                                      <p:cBhvr>
                                        <p:cTn id="108" dur="500"/>
                                        <p:tgtEl>
                                          <p:spTgt spid="30"/>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blinds(horizontal)">
                                      <p:cBhvr>
                                        <p:cTn id="113" dur="500"/>
                                        <p:tgtEl>
                                          <p:spTgt spid="32"/>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blinds(horizontal)">
                                      <p:cBhvr>
                                        <p:cTn id="117" dur="500"/>
                                        <p:tgtEl>
                                          <p:spTgt spid="26"/>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path" presetSubtype="0" accel="50000" decel="50000" fill="hold" grpId="1" nodeType="clickEffect">
                                  <p:stCondLst>
                                    <p:cond delay="0"/>
                                  </p:stCondLst>
                                  <p:childTnLst>
                                    <p:animMotion origin="layout" path="M -1.66667E-6 -4.21965E-6 L 0.00156 0.08648 " pathEditMode="relative" rAng="0" ptsTypes="AA">
                                      <p:cBhvr>
                                        <p:cTn id="121" dur="2000" fill="hold"/>
                                        <p:tgtEl>
                                          <p:spTgt spid="20"/>
                                        </p:tgtEl>
                                        <p:attrNameLst>
                                          <p:attrName>ppt_x</p:attrName>
                                          <p:attrName>ppt_y</p:attrName>
                                        </p:attrNameLst>
                                      </p:cBhvr>
                                      <p:rCtr x="10000" y="430000"/>
                                    </p:animMotion>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23"/>
                                        </p:tgtEl>
                                        <p:attrNameLst>
                                          <p:attrName>style.visibility</p:attrName>
                                        </p:attrNameLst>
                                      </p:cBhvr>
                                      <p:to>
                                        <p:strVal val="visible"/>
                                      </p:to>
                                    </p:set>
                                    <p:animEffect transition="in" filter="wipe(up)">
                                      <p:cBhvr>
                                        <p:cTn id="126" dur="500"/>
                                        <p:tgtEl>
                                          <p:spTgt spid="23"/>
                                        </p:tgtEl>
                                      </p:cBhvr>
                                    </p:animEffect>
                                  </p:childTnLst>
                                </p:cTn>
                              </p:par>
                            </p:childTnLst>
                          </p:cTn>
                        </p:par>
                        <p:par>
                          <p:cTn id="127" fill="hold">
                            <p:stCondLst>
                              <p:cond delay="500"/>
                            </p:stCondLst>
                            <p:childTnLst>
                              <p:par>
                                <p:cTn id="128" presetID="3" presetClass="entr" presetSubtype="10" fill="hold" grpId="0" nodeType="afterEffect">
                                  <p:stCondLst>
                                    <p:cond delay="0"/>
                                  </p:stCondLst>
                                  <p:childTnLst>
                                    <p:set>
                                      <p:cBhvr>
                                        <p:cTn id="129" dur="1" fill="hold">
                                          <p:stCondLst>
                                            <p:cond delay="0"/>
                                          </p:stCondLst>
                                        </p:cTn>
                                        <p:tgtEl>
                                          <p:spTgt spid="22"/>
                                        </p:tgtEl>
                                        <p:attrNameLst>
                                          <p:attrName>style.visibility</p:attrName>
                                        </p:attrNameLst>
                                      </p:cBhvr>
                                      <p:to>
                                        <p:strVal val="visible"/>
                                      </p:to>
                                    </p:set>
                                    <p:animEffect transition="in" filter="blinds(horizontal)">
                                      <p:cBhvr>
                                        <p:cTn id="130" dur="500"/>
                                        <p:tgtEl>
                                          <p:spTgt spid="22"/>
                                        </p:tgtEl>
                                      </p:cBhvr>
                                    </p:animEffect>
                                  </p:childTnLst>
                                </p:cTn>
                              </p:par>
                            </p:childTnLst>
                          </p:cTn>
                        </p:par>
                        <p:par>
                          <p:cTn id="131" fill="hold">
                            <p:stCondLst>
                              <p:cond delay="1000"/>
                            </p:stCondLst>
                            <p:childTnLst>
                              <p:par>
                                <p:cTn id="132" presetID="22" presetClass="entr" presetSubtype="1" fill="hold" nodeType="afterEffect">
                                  <p:stCondLst>
                                    <p:cond delay="0"/>
                                  </p:stCondLst>
                                  <p:childTnLst>
                                    <p:set>
                                      <p:cBhvr>
                                        <p:cTn id="133" dur="1" fill="hold">
                                          <p:stCondLst>
                                            <p:cond delay="0"/>
                                          </p:stCondLst>
                                        </p:cTn>
                                        <p:tgtEl>
                                          <p:spTgt spid="25"/>
                                        </p:tgtEl>
                                        <p:attrNameLst>
                                          <p:attrName>style.visibility</p:attrName>
                                        </p:attrNameLst>
                                      </p:cBhvr>
                                      <p:to>
                                        <p:strVal val="visible"/>
                                      </p:to>
                                    </p:set>
                                    <p:animEffect transition="in" filter="wipe(up)">
                                      <p:cBhvr>
                                        <p:cTn id="134" dur="500"/>
                                        <p:tgtEl>
                                          <p:spTgt spid="25"/>
                                        </p:tgtEl>
                                      </p:cBhvr>
                                    </p:animEffect>
                                  </p:childTnLst>
                                </p:cTn>
                              </p:par>
                            </p:childTnLst>
                          </p:cTn>
                        </p:par>
                        <p:par>
                          <p:cTn id="135" fill="hold">
                            <p:stCondLst>
                              <p:cond delay="1500"/>
                            </p:stCondLst>
                            <p:childTnLst>
                              <p:par>
                                <p:cTn id="136" presetID="3" presetClass="entr" presetSubtype="10" fill="hold" grpId="0" nodeType="after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blinds(horizontal)">
                                      <p:cBhvr>
                                        <p:cTn id="138" dur="500"/>
                                        <p:tgtEl>
                                          <p:spTgt spid="24"/>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27"/>
                                        </p:tgtEl>
                                        <p:attrNameLst>
                                          <p:attrName>style.visibility</p:attrName>
                                        </p:attrNameLst>
                                      </p:cBhvr>
                                      <p:to>
                                        <p:strVal val="visible"/>
                                      </p:to>
                                    </p:set>
                                    <p:animEffect transition="in" filter="blinds(horizontal)">
                                      <p:cBhvr>
                                        <p:cTn id="143" dur="500"/>
                                        <p:tgtEl>
                                          <p:spTgt spid="27"/>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grpId="1" nodeType="clickEffect">
                                  <p:stCondLst>
                                    <p:cond delay="0"/>
                                  </p:stCondLst>
                                  <p:childTnLst>
                                    <p:animMotion origin="layout" path="M -1.66667E-6 -4.21965E-6 L 0.00156 0.08648 " pathEditMode="relative" rAng="0" ptsTypes="AA">
                                      <p:cBhvr>
                                        <p:cTn id="147" dur="2000" fill="hold"/>
                                        <p:tgtEl>
                                          <p:spTgt spid="21"/>
                                        </p:tgtEl>
                                        <p:attrNameLst>
                                          <p:attrName>ppt_x</p:attrName>
                                          <p:attrName>ppt_y</p:attrName>
                                        </p:attrNameLst>
                                      </p:cBhvr>
                                      <p:rCtr x="10000" y="430000"/>
                                    </p:animMotion>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nodeType="clickEffect">
                                  <p:stCondLst>
                                    <p:cond delay="0"/>
                                  </p:stCondLst>
                                  <p:childTnLst>
                                    <p:set>
                                      <p:cBhvr>
                                        <p:cTn id="151" dur="1" fill="hold">
                                          <p:stCondLst>
                                            <p:cond delay="0"/>
                                          </p:stCondLst>
                                        </p:cTn>
                                        <p:tgtEl>
                                          <p:spTgt spid="34"/>
                                        </p:tgtEl>
                                        <p:attrNameLst>
                                          <p:attrName>style.visibility</p:attrName>
                                        </p:attrNameLst>
                                      </p:cBhvr>
                                      <p:to>
                                        <p:strVal val="visible"/>
                                      </p:to>
                                    </p:set>
                                    <p:animEffect transition="in" filter="wipe(up)">
                                      <p:cBhvr>
                                        <p:cTn id="152" dur="500"/>
                                        <p:tgtEl>
                                          <p:spTgt spid="34"/>
                                        </p:tgtEl>
                                      </p:cBhvr>
                                    </p:animEffect>
                                  </p:childTnLst>
                                </p:cTn>
                              </p:par>
                            </p:childTnLst>
                          </p:cTn>
                        </p:par>
                        <p:par>
                          <p:cTn id="153" fill="hold">
                            <p:stCondLst>
                              <p:cond delay="500"/>
                            </p:stCondLst>
                            <p:childTnLst>
                              <p:par>
                                <p:cTn id="154" presetID="3" presetClass="entr" presetSubtype="10" fill="hold" grpId="0" nodeType="afterEffect">
                                  <p:stCondLst>
                                    <p:cond delay="0"/>
                                  </p:stCondLst>
                                  <p:childTnLst>
                                    <p:set>
                                      <p:cBhvr>
                                        <p:cTn id="155" dur="1" fill="hold">
                                          <p:stCondLst>
                                            <p:cond delay="0"/>
                                          </p:stCondLst>
                                        </p:cTn>
                                        <p:tgtEl>
                                          <p:spTgt spid="33"/>
                                        </p:tgtEl>
                                        <p:attrNameLst>
                                          <p:attrName>style.visibility</p:attrName>
                                        </p:attrNameLst>
                                      </p:cBhvr>
                                      <p:to>
                                        <p:strVal val="visible"/>
                                      </p:to>
                                    </p:set>
                                    <p:animEffect transition="in" filter="blinds(horizontal)">
                                      <p:cBhvr>
                                        <p:cTn id="156" dur="500"/>
                                        <p:tgtEl>
                                          <p:spTgt spid="33"/>
                                        </p:tgtEl>
                                      </p:cBhvr>
                                    </p:animEffect>
                                  </p:childTnLst>
                                </p:cTn>
                              </p:par>
                            </p:childTnLst>
                          </p:cTn>
                        </p:par>
                        <p:par>
                          <p:cTn id="157" fill="hold">
                            <p:stCondLst>
                              <p:cond delay="1000"/>
                            </p:stCondLst>
                            <p:childTnLst>
                              <p:par>
                                <p:cTn id="158" presetID="22" presetClass="entr" presetSubtype="1" fill="hold" nodeType="afterEffect">
                                  <p:stCondLst>
                                    <p:cond delay="0"/>
                                  </p:stCondLst>
                                  <p:childTnLst>
                                    <p:set>
                                      <p:cBhvr>
                                        <p:cTn id="159" dur="1" fill="hold">
                                          <p:stCondLst>
                                            <p:cond delay="0"/>
                                          </p:stCondLst>
                                        </p:cTn>
                                        <p:tgtEl>
                                          <p:spTgt spid="36"/>
                                        </p:tgtEl>
                                        <p:attrNameLst>
                                          <p:attrName>style.visibility</p:attrName>
                                        </p:attrNameLst>
                                      </p:cBhvr>
                                      <p:to>
                                        <p:strVal val="visible"/>
                                      </p:to>
                                    </p:set>
                                    <p:animEffect transition="in" filter="wipe(up)">
                                      <p:cBhvr>
                                        <p:cTn id="160" dur="500"/>
                                        <p:tgtEl>
                                          <p:spTgt spid="36"/>
                                        </p:tgtEl>
                                      </p:cBhvr>
                                    </p:animEffect>
                                  </p:childTnLst>
                                </p:cTn>
                              </p:par>
                            </p:childTnLst>
                          </p:cTn>
                        </p:par>
                        <p:par>
                          <p:cTn id="161" fill="hold">
                            <p:stCondLst>
                              <p:cond delay="1500"/>
                            </p:stCondLst>
                            <p:childTnLst>
                              <p:par>
                                <p:cTn id="162" presetID="3" presetClass="entr" presetSubtype="10" fill="hold" grpId="0" nodeType="afterEffect">
                                  <p:stCondLst>
                                    <p:cond delay="0"/>
                                  </p:stCondLst>
                                  <p:childTnLst>
                                    <p:set>
                                      <p:cBhvr>
                                        <p:cTn id="163" dur="1" fill="hold">
                                          <p:stCondLst>
                                            <p:cond delay="0"/>
                                          </p:stCondLst>
                                        </p:cTn>
                                        <p:tgtEl>
                                          <p:spTgt spid="35"/>
                                        </p:tgtEl>
                                        <p:attrNameLst>
                                          <p:attrName>style.visibility</p:attrName>
                                        </p:attrNameLst>
                                      </p:cBhvr>
                                      <p:to>
                                        <p:strVal val="visible"/>
                                      </p:to>
                                    </p:set>
                                    <p:animEffect transition="in" filter="blinds(horizontal)">
                                      <p:cBhvr>
                                        <p:cTn id="164" dur="500"/>
                                        <p:tgtEl>
                                          <p:spTgt spid="35"/>
                                        </p:tgtEl>
                                      </p:cBhvr>
                                    </p:animEffect>
                                  </p:childTnLst>
                                </p:cTn>
                              </p:par>
                            </p:childTnLst>
                          </p:cTn>
                        </p:par>
                      </p:childTnLst>
                    </p:cTn>
                  </p:par>
                  <p:par>
                    <p:cTn id="165" fill="hold">
                      <p:stCondLst>
                        <p:cond delay="indefinite"/>
                      </p:stCondLst>
                      <p:childTnLst>
                        <p:par>
                          <p:cTn id="166" fill="hold">
                            <p:stCondLst>
                              <p:cond delay="0"/>
                            </p:stCondLst>
                            <p:childTnLst>
                              <p:par>
                                <p:cTn id="167" presetID="3" presetClass="entr" presetSubtype="10" fill="hold" grpId="0" nodeType="clickEffect">
                                  <p:stCondLst>
                                    <p:cond delay="0"/>
                                  </p:stCondLst>
                                  <p:childTnLst>
                                    <p:set>
                                      <p:cBhvr>
                                        <p:cTn id="168" dur="1" fill="hold">
                                          <p:stCondLst>
                                            <p:cond delay="0"/>
                                          </p:stCondLst>
                                        </p:cTn>
                                        <p:tgtEl>
                                          <p:spTgt spid="37"/>
                                        </p:tgtEl>
                                        <p:attrNameLst>
                                          <p:attrName>style.visibility</p:attrName>
                                        </p:attrNameLst>
                                      </p:cBhvr>
                                      <p:to>
                                        <p:strVal val="visible"/>
                                      </p:to>
                                    </p:set>
                                    <p:animEffect transition="in" filter="blinds(horizontal)">
                                      <p:cBhvr>
                                        <p:cTn id="169" dur="500"/>
                                        <p:tgtEl>
                                          <p:spTgt spid="37"/>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nodeType="clickEffect">
                                  <p:stCondLst>
                                    <p:cond delay="0"/>
                                  </p:stCondLst>
                                  <p:childTnLst>
                                    <p:set>
                                      <p:cBhvr>
                                        <p:cTn id="173" dur="1" fill="hold">
                                          <p:stCondLst>
                                            <p:cond delay="0"/>
                                          </p:stCondLst>
                                        </p:cTn>
                                        <p:tgtEl>
                                          <p:spTgt spid="38"/>
                                        </p:tgtEl>
                                        <p:attrNameLst>
                                          <p:attrName>style.visibility</p:attrName>
                                        </p:attrNameLst>
                                      </p:cBhvr>
                                      <p:to>
                                        <p:strVal val="visible"/>
                                      </p:to>
                                    </p:set>
                                    <p:animEffect transition="in" filter="wipe(up)">
                                      <p:cBhvr>
                                        <p:cTn id="174" dur="3000"/>
                                        <p:tgtEl>
                                          <p:spTgt spid="38"/>
                                        </p:tgtEl>
                                      </p:cBhvr>
                                    </p:animEffect>
                                  </p:childTnLst>
                                </p:cTn>
                              </p:par>
                            </p:childTnLst>
                          </p:cTn>
                        </p:par>
                      </p:childTnLst>
                    </p:cTn>
                  </p:par>
                  <p:par>
                    <p:cTn id="175" fill="hold">
                      <p:stCondLst>
                        <p:cond delay="indefinite"/>
                      </p:stCondLst>
                      <p:childTnLst>
                        <p:par>
                          <p:cTn id="176" fill="hold">
                            <p:stCondLst>
                              <p:cond delay="0"/>
                            </p:stCondLst>
                            <p:childTnLst>
                              <p:par>
                                <p:cTn id="177" presetID="35" presetClass="entr" presetSubtype="0" fill="hold" grpId="0" nodeType="click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fade">
                                      <p:cBhvr>
                                        <p:cTn id="179" dur="1000"/>
                                        <p:tgtEl>
                                          <p:spTgt spid="39"/>
                                        </p:tgtEl>
                                      </p:cBhvr>
                                    </p:animEffect>
                                    <p:anim calcmode="lin" valueType="num">
                                      <p:cBhvr>
                                        <p:cTn id="180" dur="1000" fill="hold"/>
                                        <p:tgtEl>
                                          <p:spTgt spid="39"/>
                                        </p:tgtEl>
                                        <p:attrNameLst>
                                          <p:attrName>style.rotation</p:attrName>
                                        </p:attrNameLst>
                                      </p:cBhvr>
                                      <p:tavLst>
                                        <p:tav tm="0">
                                          <p:val>
                                            <p:fltVal val="720"/>
                                          </p:val>
                                        </p:tav>
                                        <p:tav tm="100000">
                                          <p:val>
                                            <p:fltVal val="0"/>
                                          </p:val>
                                        </p:tav>
                                      </p:tavLst>
                                    </p:anim>
                                    <p:anim calcmode="lin" valueType="num">
                                      <p:cBhvr>
                                        <p:cTn id="181" dur="1000" fill="hold"/>
                                        <p:tgtEl>
                                          <p:spTgt spid="39"/>
                                        </p:tgtEl>
                                        <p:attrNameLst>
                                          <p:attrName>ppt_h</p:attrName>
                                        </p:attrNameLst>
                                      </p:cBhvr>
                                      <p:tavLst>
                                        <p:tav tm="0">
                                          <p:val>
                                            <p:fltVal val="0"/>
                                          </p:val>
                                        </p:tav>
                                        <p:tav tm="100000">
                                          <p:val>
                                            <p:strVal val="#ppt_h"/>
                                          </p:val>
                                        </p:tav>
                                      </p:tavLst>
                                    </p:anim>
                                    <p:anim calcmode="lin" valueType="num">
                                      <p:cBhvr>
                                        <p:cTn id="182" dur="1000" fill="hold"/>
                                        <p:tgtEl>
                                          <p:spTgt spid="39"/>
                                        </p:tgtEl>
                                        <p:attrNameLst>
                                          <p:attrName>ppt_w</p:attrName>
                                        </p:attrNameLst>
                                      </p:cBhvr>
                                      <p:tavLst>
                                        <p:tav tm="0">
                                          <p:val>
                                            <p:fltVal val="0"/>
                                          </p:val>
                                        </p:tav>
                                        <p:tav tm="100000">
                                          <p:val>
                                            <p:strVal val="#ppt_w"/>
                                          </p:val>
                                        </p:tav>
                                      </p:tavLst>
                                    </p:anim>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9" grpId="1"/>
      <p:bldP spid="10" grpId="0" animBg="1"/>
      <p:bldP spid="11" grpId="0"/>
      <p:bldP spid="11" grpId="1"/>
      <p:bldP spid="13" grpId="0" animBg="1"/>
      <p:bldP spid="15" grpId="0" animBg="1"/>
      <p:bldP spid="17" grpId="0" animBg="1"/>
      <p:bldP spid="19" grpId="0"/>
      <p:bldP spid="19" grpId="1"/>
      <p:bldP spid="20" grpId="0"/>
      <p:bldP spid="20" grpId="1"/>
      <p:bldP spid="21" grpId="0"/>
      <p:bldP spid="21" grpId="1"/>
      <p:bldP spid="22" grpId="0" animBg="1"/>
      <p:bldP spid="24" grpId="0" animBg="1"/>
      <p:bldP spid="26" grpId="0"/>
      <p:bldP spid="27" grpId="0"/>
      <p:bldP spid="28" grpId="0" animBg="1"/>
      <p:bldP spid="30" grpId="0" animBg="1"/>
      <p:bldP spid="32" grpId="0"/>
      <p:bldP spid="33" grpId="0" animBg="1"/>
      <p:bldP spid="35" grpId="0" animBg="1"/>
      <p:bldP spid="37" grpId="0"/>
      <p:bldP spid="3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消解推理规则</a:t>
            </a:r>
            <a:endParaRPr lang="zh-CN" altLang="zh-CN" dirty="0"/>
          </a:p>
        </p:txBody>
      </p:sp>
      <p:pic>
        <p:nvPicPr>
          <p:cNvPr id="3" name="图片 2">
            <a:extLst>
              <a:ext uri="{FF2B5EF4-FFF2-40B4-BE49-F238E27FC236}">
                <a16:creationId xmlns:a16="http://schemas.microsoft.com/office/drawing/2014/main" id="{087F9954-57B4-478A-B8A8-EE41EB1F1F62}"/>
              </a:ext>
            </a:extLst>
          </p:cNvPr>
          <p:cNvPicPr>
            <a:picLocks noChangeAspect="1"/>
          </p:cNvPicPr>
          <p:nvPr/>
        </p:nvPicPr>
        <p:blipFill>
          <a:blip r:embed="rId2"/>
          <a:srcRect t="8923"/>
          <a:stretch>
            <a:fillRect/>
          </a:stretch>
        </p:blipFill>
        <p:spPr>
          <a:xfrm>
            <a:off x="1161278" y="1406474"/>
            <a:ext cx="5082012" cy="2940421"/>
          </a:xfrm>
          <a:prstGeom prst="rect">
            <a:avLst/>
          </a:prstGeom>
        </p:spPr>
      </p:pic>
      <p:pic>
        <p:nvPicPr>
          <p:cNvPr id="4" name="图片 3">
            <a:extLst>
              <a:ext uri="{FF2B5EF4-FFF2-40B4-BE49-F238E27FC236}">
                <a16:creationId xmlns:a16="http://schemas.microsoft.com/office/drawing/2014/main" id="{0449BAF8-5472-48EB-AFCC-6DB2095988CC}"/>
              </a:ext>
            </a:extLst>
          </p:cNvPr>
          <p:cNvPicPr>
            <a:picLocks noChangeAspect="1"/>
          </p:cNvPicPr>
          <p:nvPr/>
        </p:nvPicPr>
        <p:blipFill>
          <a:blip r:embed="rId3"/>
          <a:stretch>
            <a:fillRect/>
          </a:stretch>
        </p:blipFill>
        <p:spPr>
          <a:xfrm>
            <a:off x="1161278" y="4375229"/>
            <a:ext cx="5230469" cy="2382518"/>
          </a:xfrm>
          <a:prstGeom prst="rect">
            <a:avLst/>
          </a:prstGeom>
        </p:spPr>
      </p:pic>
      <p:sp>
        <p:nvSpPr>
          <p:cNvPr id="5" name="文本框 4">
            <a:extLst>
              <a:ext uri="{FF2B5EF4-FFF2-40B4-BE49-F238E27FC236}">
                <a16:creationId xmlns:a16="http://schemas.microsoft.com/office/drawing/2014/main" id="{1C4321CD-FAE2-4658-B929-629BC3DC87B5}"/>
              </a:ext>
            </a:extLst>
          </p:cNvPr>
          <p:cNvSpPr txBox="1"/>
          <p:nvPr/>
        </p:nvSpPr>
        <p:spPr>
          <a:xfrm>
            <a:off x="6786724" y="4801317"/>
            <a:ext cx="3382010" cy="460375"/>
          </a:xfrm>
          <a:prstGeom prst="rect">
            <a:avLst/>
          </a:prstGeom>
          <a:noFill/>
        </p:spPr>
        <p:txBody>
          <a:bodyPr wrap="square" rtlCol="0">
            <a:spAutoFit/>
          </a:bodyPr>
          <a:lstStyle/>
          <a:p>
            <a:r>
              <a:rPr lang="zh-CN" altLang="en-US" sz="2400" dirty="0">
                <a:solidFill>
                  <a:srgbClr val="000000"/>
                </a:solidFill>
                <a:latin typeface="Arial"/>
                <a:ea typeface="宋体"/>
                <a:sym typeface="+mn-ea"/>
              </a:rPr>
              <a:t>重言式又称为</a:t>
            </a:r>
            <a:r>
              <a:rPr lang="zh-CN" altLang="en-US" sz="2400" b="1" dirty="0">
                <a:solidFill>
                  <a:srgbClr val="000000"/>
                </a:solidFill>
                <a:latin typeface="Arial"/>
                <a:ea typeface="宋体"/>
                <a:sym typeface="+mn-ea"/>
              </a:rPr>
              <a:t>永真式</a:t>
            </a:r>
            <a:endParaRPr lang="zh-CN" altLang="en-US" sz="2400" b="1" dirty="0">
              <a:solidFill>
                <a:srgbClr val="000000"/>
              </a:solidFill>
              <a:latin typeface="Verdana" panose="020B0604030504040204" pitchFamily="34" charset="0"/>
              <a:ea typeface="宋体" panose="02010600030101010101" pitchFamily="2" charset="-122"/>
            </a:endParaRPr>
          </a:p>
        </p:txBody>
      </p:sp>
      <p:sp>
        <p:nvSpPr>
          <p:cNvPr id="6" name="文本框 5">
            <a:extLst>
              <a:ext uri="{FF2B5EF4-FFF2-40B4-BE49-F238E27FC236}">
                <a16:creationId xmlns:a16="http://schemas.microsoft.com/office/drawing/2014/main" id="{BC473452-3893-4C1C-90AB-895E5D50057D}"/>
              </a:ext>
            </a:extLst>
          </p:cNvPr>
          <p:cNvSpPr txBox="1"/>
          <p:nvPr/>
        </p:nvSpPr>
        <p:spPr>
          <a:xfrm>
            <a:off x="6786724" y="1565359"/>
            <a:ext cx="2946844" cy="1200329"/>
          </a:xfrm>
          <a:prstGeom prst="rect">
            <a:avLst/>
          </a:prstGeom>
          <a:noFill/>
        </p:spPr>
        <p:txBody>
          <a:bodyPr wrap="square" rtlCol="0">
            <a:spAutoFit/>
          </a:bodyPr>
          <a:lstStyle/>
          <a:p>
            <a:r>
              <a:rPr lang="zh-CN" altLang="en-US" sz="2400" b="1" dirty="0">
                <a:solidFill>
                  <a:srgbClr val="000000"/>
                </a:solidFill>
                <a:latin typeface="Verdana" panose="020B0604030504040204" pitchFamily="34" charset="0"/>
                <a:ea typeface="宋体" panose="02010600030101010101" pitchFamily="2" charset="-122"/>
              </a:rPr>
              <a:t>消解式</a:t>
            </a:r>
            <a:r>
              <a:rPr lang="en-US" altLang="zh-CN" sz="2400" b="1" dirty="0">
                <a:solidFill>
                  <a:srgbClr val="000000"/>
                </a:solidFill>
                <a:latin typeface="Verdana" panose="020B0604030504040204" pitchFamily="34" charset="0"/>
                <a:ea typeface="宋体" panose="02010600030101010101" pitchFamily="2" charset="-122"/>
              </a:rPr>
              <a:t>:</a:t>
            </a:r>
          </a:p>
          <a:p>
            <a:r>
              <a:rPr lang="zh-CN" altLang="en-US" sz="2400" b="1" dirty="0">
                <a:solidFill>
                  <a:srgbClr val="000000"/>
                </a:solidFill>
                <a:latin typeface="Verdana" panose="020B0604030504040204" pitchFamily="34" charset="0"/>
                <a:ea typeface="宋体" panose="02010600030101010101" pitchFamily="2" charset="-122"/>
              </a:rPr>
              <a:t>取二子句的析取</a:t>
            </a:r>
            <a:r>
              <a:rPr lang="en-US" altLang="zh-CN" sz="2400" b="1" dirty="0">
                <a:solidFill>
                  <a:srgbClr val="000000"/>
                </a:solidFill>
                <a:latin typeface="Verdana" panose="020B0604030504040204" pitchFamily="34" charset="0"/>
                <a:ea typeface="宋体" panose="02010600030101010101" pitchFamily="2" charset="-122"/>
              </a:rPr>
              <a:t>,</a:t>
            </a:r>
          </a:p>
          <a:p>
            <a:r>
              <a:rPr lang="zh-CN" altLang="en-US" sz="2400" b="1" dirty="0">
                <a:solidFill>
                  <a:srgbClr val="000000"/>
                </a:solidFill>
                <a:latin typeface="Verdana" panose="020B0604030504040204" pitchFamily="34" charset="0"/>
                <a:ea typeface="宋体" panose="02010600030101010101" pitchFamily="2" charset="-122"/>
              </a:rPr>
              <a:t>再消去互补对</a:t>
            </a:r>
            <a:r>
              <a:rPr lang="en-US" altLang="zh-CN" sz="2400" b="1" dirty="0">
                <a:solidFill>
                  <a:srgbClr val="000000"/>
                </a:solidFill>
                <a:latin typeface="Verdana" panose="020B0604030504040204" pitchFamily="34" charset="0"/>
                <a:ea typeface="宋体" panose="02010600030101010101" pitchFamily="2" charset="-122"/>
              </a:rPr>
              <a:t>.</a:t>
            </a:r>
            <a:endParaRPr lang="zh-CN" altLang="en-US" sz="2400" b="1" dirty="0">
              <a:solidFill>
                <a:srgbClr val="000000"/>
              </a:solidFill>
              <a:latin typeface="Verdan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6124138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含有变量的消解式</a:t>
            </a:r>
            <a:endParaRPr lang="zh-CN" altLang="zh-CN" dirty="0"/>
          </a:p>
        </p:txBody>
      </p:sp>
      <p:pic>
        <p:nvPicPr>
          <p:cNvPr id="3" name="图片 2">
            <a:extLst>
              <a:ext uri="{FF2B5EF4-FFF2-40B4-BE49-F238E27FC236}">
                <a16:creationId xmlns:a16="http://schemas.microsoft.com/office/drawing/2014/main" id="{3734C729-7A26-4B05-83DB-1F39A9B64299}"/>
              </a:ext>
            </a:extLst>
          </p:cNvPr>
          <p:cNvPicPr>
            <a:picLocks noChangeAspect="1"/>
          </p:cNvPicPr>
          <p:nvPr/>
        </p:nvPicPr>
        <p:blipFill rotWithShape="1">
          <a:blip r:embed="rId2"/>
          <a:srcRect b="42040"/>
          <a:stretch/>
        </p:blipFill>
        <p:spPr>
          <a:xfrm>
            <a:off x="914436" y="1174310"/>
            <a:ext cx="8564578" cy="1658721"/>
          </a:xfrm>
          <a:prstGeom prst="rect">
            <a:avLst/>
          </a:prstGeom>
        </p:spPr>
      </p:pic>
      <p:pic>
        <p:nvPicPr>
          <p:cNvPr id="4" name="图片 3">
            <a:extLst>
              <a:ext uri="{FF2B5EF4-FFF2-40B4-BE49-F238E27FC236}">
                <a16:creationId xmlns:a16="http://schemas.microsoft.com/office/drawing/2014/main" id="{C4C9AFA7-8DD4-44A9-BDE5-BFC6200186BA}"/>
              </a:ext>
            </a:extLst>
          </p:cNvPr>
          <p:cNvPicPr>
            <a:picLocks noChangeAspect="1"/>
          </p:cNvPicPr>
          <p:nvPr/>
        </p:nvPicPr>
        <p:blipFill>
          <a:blip r:embed="rId3"/>
          <a:stretch>
            <a:fillRect/>
          </a:stretch>
        </p:blipFill>
        <p:spPr>
          <a:xfrm>
            <a:off x="986865" y="2950726"/>
            <a:ext cx="6500351" cy="3601240"/>
          </a:xfrm>
          <a:prstGeom prst="rect">
            <a:avLst/>
          </a:prstGeom>
        </p:spPr>
      </p:pic>
    </p:spTree>
    <p:extLst>
      <p:ext uri="{BB962C8B-B14F-4D97-AF65-F5344CB8AC3E}">
        <p14:creationId xmlns:p14="http://schemas.microsoft.com/office/powerpoint/2010/main" val="4166265085"/>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消解反演求解过程</a:t>
            </a:r>
            <a:endParaRPr lang="zh-CN" altLang="zh-CN" dirty="0"/>
          </a:p>
        </p:txBody>
      </p:sp>
      <p:pic>
        <p:nvPicPr>
          <p:cNvPr id="3" name="图片 2">
            <a:extLst>
              <a:ext uri="{FF2B5EF4-FFF2-40B4-BE49-F238E27FC236}">
                <a16:creationId xmlns:a16="http://schemas.microsoft.com/office/drawing/2014/main" id="{69B502E4-6575-4A99-BF71-DC30F831533C}"/>
              </a:ext>
            </a:extLst>
          </p:cNvPr>
          <p:cNvPicPr>
            <a:picLocks noChangeAspect="1"/>
          </p:cNvPicPr>
          <p:nvPr/>
        </p:nvPicPr>
        <p:blipFill>
          <a:blip r:embed="rId2"/>
          <a:stretch>
            <a:fillRect/>
          </a:stretch>
        </p:blipFill>
        <p:spPr>
          <a:xfrm>
            <a:off x="937473" y="2282976"/>
            <a:ext cx="9144000" cy="4498258"/>
          </a:xfrm>
          <a:prstGeom prst="rect">
            <a:avLst/>
          </a:prstGeom>
        </p:spPr>
      </p:pic>
      <p:sp>
        <p:nvSpPr>
          <p:cNvPr id="4" name="文本框 3">
            <a:extLst>
              <a:ext uri="{FF2B5EF4-FFF2-40B4-BE49-F238E27FC236}">
                <a16:creationId xmlns:a16="http://schemas.microsoft.com/office/drawing/2014/main" id="{D0E2597D-76FE-4E35-8830-1B5B73CCC4AE}"/>
              </a:ext>
            </a:extLst>
          </p:cNvPr>
          <p:cNvSpPr txBox="1"/>
          <p:nvPr/>
        </p:nvSpPr>
        <p:spPr>
          <a:xfrm>
            <a:off x="937473" y="1329841"/>
            <a:ext cx="10460839" cy="953135"/>
          </a:xfrm>
          <a:prstGeom prst="rect">
            <a:avLst/>
          </a:prstGeom>
          <a:noFill/>
        </p:spPr>
        <p:txBody>
          <a:bodyPr wrap="square" rtlCol="0">
            <a:spAutoFit/>
          </a:bodyPr>
          <a:lstStyle/>
          <a:p>
            <a:r>
              <a:rPr lang="en-US" altLang="zh-CN" sz="2800" b="1" dirty="0">
                <a:solidFill>
                  <a:srgbClr val="000000"/>
                </a:solidFill>
                <a:latin typeface="Verdana" panose="020B0604030504040204" pitchFamily="34" charset="0"/>
                <a:ea typeface="宋体" panose="02010600030101010101" pitchFamily="2" charset="-122"/>
              </a:rPr>
              <a:t>    </a:t>
            </a:r>
            <a:r>
              <a:rPr lang="zh-CN" altLang="en-US" sz="2800" b="1" dirty="0">
                <a:solidFill>
                  <a:srgbClr val="000000"/>
                </a:solidFill>
                <a:latin typeface="Verdana" panose="020B0604030504040204" pitchFamily="34" charset="0"/>
                <a:ea typeface="宋体" panose="02010600030101010101" pitchFamily="2" charset="-122"/>
              </a:rPr>
              <a:t>可以把要解决的问题作为一个要证明的命题。消解通过反演产生证明。</a:t>
            </a:r>
          </a:p>
        </p:txBody>
      </p:sp>
    </p:spTree>
    <p:extLst>
      <p:ext uri="{BB962C8B-B14F-4D97-AF65-F5344CB8AC3E}">
        <p14:creationId xmlns:p14="http://schemas.microsoft.com/office/powerpoint/2010/main" val="891864148"/>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消解反演证明</a:t>
            </a:r>
            <a:endParaRPr lang="zh-CN" altLang="zh-CN" dirty="0"/>
          </a:p>
        </p:txBody>
      </p:sp>
      <p:sp>
        <p:nvSpPr>
          <p:cNvPr id="5" name="矩形 4">
            <a:extLst>
              <a:ext uri="{FF2B5EF4-FFF2-40B4-BE49-F238E27FC236}">
                <a16:creationId xmlns:a16="http://schemas.microsoft.com/office/drawing/2014/main" id="{0BE772BD-C990-44FF-98BC-2204D63B538B}"/>
              </a:ext>
            </a:extLst>
          </p:cNvPr>
          <p:cNvSpPr/>
          <p:nvPr/>
        </p:nvSpPr>
        <p:spPr>
          <a:xfrm>
            <a:off x="1010862" y="1369169"/>
            <a:ext cx="8120658" cy="2997200"/>
          </a:xfrm>
          <a:prstGeom prst="rect">
            <a:avLst/>
          </a:prstGeom>
        </p:spPr>
        <p:txBody>
          <a:bodyPr wrap="square">
            <a:spAutoFit/>
          </a:bodyPr>
          <a:lstStyle/>
          <a:p>
            <a:pPr>
              <a:lnSpc>
                <a:spcPct val="105000"/>
              </a:lnSpc>
            </a:pPr>
            <a:r>
              <a:rPr lang="zh-CN" altLang="en-US" sz="2400" dirty="0">
                <a:solidFill>
                  <a:srgbClr val="000000"/>
                </a:solidFill>
                <a:latin typeface="Verdana" panose="020B0604030504040204" pitchFamily="34" charset="0"/>
                <a:ea typeface="宋体" panose="02010600030101010101" pitchFamily="2" charset="-122"/>
              </a:rPr>
              <a:t>例</a:t>
            </a:r>
            <a:r>
              <a:rPr lang="en-US" altLang="zh-CN" sz="2400" dirty="0">
                <a:solidFill>
                  <a:srgbClr val="000000"/>
                </a:solidFill>
                <a:latin typeface="Verdana" panose="020B0604030504040204" pitchFamily="34" charset="0"/>
                <a:ea typeface="宋体" panose="02010600030101010101" pitchFamily="2" charset="-122"/>
              </a:rPr>
              <a:t>: </a:t>
            </a:r>
            <a:r>
              <a:rPr lang="zh-CN" altLang="en-US" sz="2400" dirty="0">
                <a:solidFill>
                  <a:srgbClr val="000000"/>
                </a:solidFill>
                <a:latin typeface="Verdana" panose="020B0604030504040204" pitchFamily="34" charset="0"/>
                <a:ea typeface="宋体" panose="02010600030101010101" pitchFamily="2" charset="-122"/>
              </a:rPr>
              <a:t>已知命题公式集合</a:t>
            </a:r>
            <a:r>
              <a:rPr lang="en-US" altLang="zh-CN" sz="2400" dirty="0">
                <a:solidFill>
                  <a:srgbClr val="000000"/>
                </a:solidFill>
                <a:latin typeface="Verdana" panose="020B0604030504040204" pitchFamily="34" charset="0"/>
                <a:ea typeface="宋体" panose="02010600030101010101" pitchFamily="2" charset="-122"/>
              </a:rPr>
              <a:t>s</a:t>
            </a:r>
            <a:r>
              <a:rPr lang="zh-CN" altLang="en-US" sz="2400" dirty="0">
                <a:solidFill>
                  <a:srgbClr val="000000"/>
                </a:solidFill>
                <a:latin typeface="Verdana" panose="020B0604030504040204" pitchFamily="34" charset="0"/>
                <a:ea typeface="宋体" panose="02010600030101010101" pitchFamily="2" charset="-122"/>
              </a:rPr>
              <a:t>可以转化为如下</a:t>
            </a:r>
            <a:r>
              <a:rPr lang="en-US" altLang="zh-CN" sz="2400" dirty="0">
                <a:solidFill>
                  <a:srgbClr val="000000"/>
                </a:solidFill>
                <a:latin typeface="Verdana" panose="020B0604030504040204" pitchFamily="34" charset="0"/>
                <a:ea typeface="宋体" panose="02010600030101010101" pitchFamily="2" charset="-122"/>
              </a:rPr>
              <a:t>2</a:t>
            </a:r>
            <a:r>
              <a:rPr lang="zh-CN" altLang="en-US" sz="2400" dirty="0">
                <a:solidFill>
                  <a:srgbClr val="000000"/>
                </a:solidFill>
                <a:latin typeface="Verdana" panose="020B0604030504040204" pitchFamily="34" charset="0"/>
                <a:ea typeface="宋体" panose="02010600030101010101" pitchFamily="2" charset="-122"/>
              </a:rPr>
              <a:t>条子句。      </a:t>
            </a:r>
          </a:p>
          <a:p>
            <a:pPr>
              <a:lnSpc>
                <a:spcPct val="105000"/>
              </a:lnSpc>
            </a:pPr>
            <a:r>
              <a:rPr lang="zh-CN" altLang="en-US" sz="2400" dirty="0">
                <a:solidFill>
                  <a:srgbClr val="000000"/>
                </a:solidFill>
                <a:latin typeface="Verdana" panose="020B0604030504040204" pitchFamily="34" charset="0"/>
                <a:ea typeface="宋体" panose="02010600030101010101" pitchFamily="2" charset="-122"/>
              </a:rPr>
              <a:t>         起大风</a:t>
            </a:r>
            <a:r>
              <a:rPr lang="en-US" altLang="zh-CN" sz="2400" dirty="0">
                <a:solidFill>
                  <a:srgbClr val="000000"/>
                </a:solidFill>
                <a:latin typeface="Verdana" panose="020B0604030504040204" pitchFamily="34" charset="0"/>
                <a:ea typeface="宋体" panose="02010600030101010101" pitchFamily="2" charset="-122"/>
              </a:rPr>
              <a:t>(5</a:t>
            </a:r>
            <a:r>
              <a:rPr lang="zh-CN" altLang="en-US" sz="2400" dirty="0">
                <a:solidFill>
                  <a:srgbClr val="000000"/>
                </a:solidFill>
                <a:latin typeface="Verdana" panose="020B0604030504040204" pitchFamily="34" charset="0"/>
                <a:ea typeface="宋体" panose="02010600030101010101" pitchFamily="2" charset="-122"/>
              </a:rPr>
              <a:t>日</a:t>
            </a:r>
            <a:r>
              <a:rPr lang="en-US" altLang="zh-CN" sz="2400" dirty="0">
                <a:solidFill>
                  <a:srgbClr val="000000"/>
                </a:solidFill>
                <a:latin typeface="Verdana" panose="020B0604030504040204" pitchFamily="34" charset="0"/>
                <a:ea typeface="宋体" panose="02010600030101010101" pitchFamily="2" charset="-122"/>
              </a:rPr>
              <a:t>)                                        ⑴</a:t>
            </a:r>
          </a:p>
          <a:p>
            <a:pPr>
              <a:lnSpc>
                <a:spcPct val="105000"/>
              </a:lnSpc>
            </a:pPr>
            <a:r>
              <a:rPr lang="en-US" altLang="zh-CN" sz="2400" dirty="0">
                <a:solidFill>
                  <a:srgbClr val="000000"/>
                </a:solidFill>
                <a:latin typeface="Verdana" panose="020B0604030504040204" pitchFamily="34" charset="0"/>
                <a:ea typeface="宋体" panose="02010600030101010101" pitchFamily="2" charset="-122"/>
              </a:rPr>
              <a:t>        </a:t>
            </a:r>
            <a:r>
              <a:rPr lang="zh-CN" altLang="en-US" sz="2400" dirty="0">
                <a:solidFill>
                  <a:srgbClr val="000000"/>
                </a:solidFill>
                <a:latin typeface="Verdana" panose="020B0604030504040204" pitchFamily="34" charset="0"/>
                <a:ea typeface="宋体" panose="02010600030101010101" pitchFamily="2" charset="-122"/>
              </a:rPr>
              <a:t>～起大风</a:t>
            </a:r>
            <a:r>
              <a:rPr lang="en-US" altLang="zh-CN" sz="2400" dirty="0">
                <a:solidFill>
                  <a:srgbClr val="000000"/>
                </a:solidFill>
                <a:latin typeface="Verdana" panose="020B0604030504040204" pitchFamily="34" charset="0"/>
                <a:ea typeface="宋体" panose="02010600030101010101" pitchFamily="2" charset="-122"/>
              </a:rPr>
              <a:t>(x</a:t>
            </a:r>
            <a:r>
              <a:rPr lang="zh-CN" altLang="en-US" sz="2400" dirty="0">
                <a:solidFill>
                  <a:srgbClr val="000000"/>
                </a:solidFill>
                <a:latin typeface="Verdana" panose="020B0604030504040204" pitchFamily="34" charset="0"/>
                <a:ea typeface="宋体" panose="02010600030101010101" pitchFamily="2" charset="-122"/>
              </a:rPr>
              <a:t>日</a:t>
            </a:r>
            <a:r>
              <a:rPr lang="en-US" altLang="zh-CN" sz="2400" dirty="0">
                <a:solidFill>
                  <a:srgbClr val="000000"/>
                </a:solidFill>
                <a:latin typeface="Verdana" panose="020B0604030504040204" pitchFamily="34" charset="0"/>
                <a:ea typeface="宋体" panose="02010600030101010101" pitchFamily="2" charset="-122"/>
              </a:rPr>
              <a:t>)∨</a:t>
            </a:r>
            <a:r>
              <a:rPr lang="zh-CN" altLang="en-US" sz="2400" dirty="0">
                <a:solidFill>
                  <a:srgbClr val="000000"/>
                </a:solidFill>
                <a:latin typeface="Verdana" panose="020B0604030504040204" pitchFamily="34" charset="0"/>
                <a:ea typeface="宋体" panose="02010600030101010101" pitchFamily="2" charset="-122"/>
              </a:rPr>
              <a:t>天气变冷</a:t>
            </a:r>
            <a:r>
              <a:rPr lang="en-US" altLang="zh-CN" sz="2400" dirty="0">
                <a:solidFill>
                  <a:srgbClr val="000000"/>
                </a:solidFill>
                <a:latin typeface="Verdana" panose="020B0604030504040204" pitchFamily="34" charset="0"/>
                <a:ea typeface="宋体" panose="02010600030101010101" pitchFamily="2" charset="-122"/>
              </a:rPr>
              <a:t>((x+1)</a:t>
            </a:r>
            <a:r>
              <a:rPr lang="zh-CN" altLang="en-US" sz="2400" dirty="0">
                <a:solidFill>
                  <a:srgbClr val="000000"/>
                </a:solidFill>
                <a:latin typeface="Verdana" panose="020B0604030504040204" pitchFamily="34" charset="0"/>
                <a:ea typeface="宋体" panose="02010600030101010101" pitchFamily="2" charset="-122"/>
              </a:rPr>
              <a:t>日</a:t>
            </a:r>
            <a:r>
              <a:rPr lang="en-US" altLang="zh-CN" sz="2400" dirty="0">
                <a:solidFill>
                  <a:srgbClr val="000000"/>
                </a:solidFill>
                <a:latin typeface="Verdana" panose="020B0604030504040204" pitchFamily="34" charset="0"/>
                <a:ea typeface="宋体" panose="02010600030101010101" pitchFamily="2" charset="-122"/>
              </a:rPr>
              <a:t>)          ⑵</a:t>
            </a:r>
          </a:p>
          <a:p>
            <a:pPr>
              <a:lnSpc>
                <a:spcPct val="105000"/>
              </a:lnSpc>
            </a:pPr>
            <a:endParaRPr lang="en-US" altLang="zh-CN" sz="2400" dirty="0">
              <a:solidFill>
                <a:srgbClr val="000000"/>
              </a:solidFill>
              <a:latin typeface="Verdana" panose="020B0604030504040204" pitchFamily="34" charset="0"/>
              <a:ea typeface="宋体" panose="02010600030101010101" pitchFamily="2" charset="-122"/>
            </a:endParaRPr>
          </a:p>
          <a:p>
            <a:pPr>
              <a:lnSpc>
                <a:spcPct val="105000"/>
              </a:lnSpc>
            </a:pPr>
            <a:r>
              <a:rPr lang="en-US" altLang="zh-CN" sz="2100" dirty="0">
                <a:solidFill>
                  <a:srgbClr val="000000"/>
                </a:solidFill>
                <a:latin typeface="Verdana" panose="020B0604030504040204" pitchFamily="34" charset="0"/>
                <a:ea typeface="宋体" panose="02010600030101010101" pitchFamily="2" charset="-122"/>
              </a:rPr>
              <a:t>      </a:t>
            </a:r>
            <a:r>
              <a:rPr lang="zh-CN" altLang="en-US" sz="2100" dirty="0">
                <a:solidFill>
                  <a:srgbClr val="000000"/>
                </a:solidFill>
                <a:latin typeface="Verdana" panose="020B0604030504040204" pitchFamily="34" charset="0"/>
                <a:ea typeface="宋体" panose="02010600030101010101" pitchFamily="2" charset="-122"/>
              </a:rPr>
              <a:t>根据⑴是否可以推断</a:t>
            </a:r>
            <a:r>
              <a:rPr lang="en-US" altLang="zh-CN" sz="2100" dirty="0">
                <a:solidFill>
                  <a:srgbClr val="000000"/>
                </a:solidFill>
                <a:latin typeface="Verdana" panose="020B0604030504040204" pitchFamily="34" charset="0"/>
                <a:ea typeface="宋体" panose="02010600030101010101" pitchFamily="2" charset="-122"/>
              </a:rPr>
              <a:t>6</a:t>
            </a:r>
            <a:r>
              <a:rPr lang="zh-CN" altLang="en-US" sz="2100" dirty="0">
                <a:solidFill>
                  <a:srgbClr val="000000"/>
                </a:solidFill>
                <a:latin typeface="Verdana" panose="020B0604030504040204" pitchFamily="34" charset="0"/>
                <a:ea typeface="宋体" panose="02010600030101010101" pitchFamily="2" charset="-122"/>
              </a:rPr>
              <a:t>日天气要变冷呢？</a:t>
            </a:r>
            <a:endParaRPr lang="en-US" altLang="zh-CN" sz="2100" dirty="0">
              <a:solidFill>
                <a:srgbClr val="000000"/>
              </a:solidFill>
              <a:latin typeface="Verdana" panose="020B0604030504040204" pitchFamily="34" charset="0"/>
              <a:ea typeface="宋体" panose="02010600030101010101" pitchFamily="2" charset="-122"/>
            </a:endParaRPr>
          </a:p>
          <a:p>
            <a:pPr>
              <a:lnSpc>
                <a:spcPct val="105000"/>
              </a:lnSpc>
            </a:pPr>
            <a:r>
              <a:rPr lang="en-US" altLang="zh-CN" sz="2100" dirty="0">
                <a:solidFill>
                  <a:srgbClr val="000000"/>
                </a:solidFill>
                <a:latin typeface="Verdana" panose="020B0604030504040204" pitchFamily="34" charset="0"/>
                <a:ea typeface="宋体" panose="02010600030101010101" pitchFamily="2" charset="-122"/>
              </a:rPr>
              <a:t>      </a:t>
            </a:r>
            <a:r>
              <a:rPr lang="zh-CN" altLang="en-US" sz="2100" dirty="0">
                <a:solidFill>
                  <a:srgbClr val="000000"/>
                </a:solidFill>
                <a:latin typeface="Verdana" panose="020B0604030504040204" pitchFamily="34" charset="0"/>
                <a:ea typeface="宋体" panose="02010600030101010101" pitchFamily="2" charset="-122"/>
              </a:rPr>
              <a:t>可以用如下的反证法予以证明。</a:t>
            </a:r>
          </a:p>
          <a:p>
            <a:pPr>
              <a:lnSpc>
                <a:spcPct val="105000"/>
              </a:lnSpc>
            </a:pPr>
            <a:endParaRPr lang="zh-CN" altLang="en-US" sz="2100" dirty="0">
              <a:solidFill>
                <a:srgbClr val="000000"/>
              </a:solidFill>
              <a:latin typeface="Verdana" panose="020B0604030504040204" pitchFamily="34" charset="0"/>
              <a:ea typeface="宋体" panose="02010600030101010101" pitchFamily="2" charset="-122"/>
            </a:endParaRPr>
          </a:p>
          <a:p>
            <a:pPr>
              <a:lnSpc>
                <a:spcPct val="105000"/>
              </a:lnSpc>
            </a:pPr>
            <a:r>
              <a:rPr lang="zh-CN" altLang="en-US" sz="2100" dirty="0">
                <a:solidFill>
                  <a:srgbClr val="000000"/>
                </a:solidFill>
                <a:latin typeface="Verdana" panose="020B0604030504040204" pitchFamily="34" charset="0"/>
                <a:ea typeface="宋体" panose="02010600030101010101" pitchFamily="2" charset="-122"/>
              </a:rPr>
              <a:t>    首先假设</a:t>
            </a:r>
            <a:r>
              <a:rPr lang="en-US" altLang="zh-CN" sz="2100" dirty="0">
                <a:solidFill>
                  <a:srgbClr val="000000"/>
                </a:solidFill>
                <a:latin typeface="Verdana" panose="020B0604030504040204" pitchFamily="34" charset="0"/>
                <a:ea typeface="宋体" panose="02010600030101010101" pitchFamily="2" charset="-122"/>
              </a:rPr>
              <a:t>6</a:t>
            </a:r>
            <a:r>
              <a:rPr lang="zh-CN" altLang="en-US" sz="2100" dirty="0">
                <a:solidFill>
                  <a:srgbClr val="000000"/>
                </a:solidFill>
                <a:latin typeface="Verdana" panose="020B0604030504040204" pitchFamily="34" charset="0"/>
                <a:ea typeface="宋体" panose="02010600030101010101" pitchFamily="2" charset="-122"/>
              </a:rPr>
              <a:t>日天气不会变冷，用公式表示为 ～天气变冷</a:t>
            </a:r>
            <a:r>
              <a:rPr lang="en-US" altLang="zh-CN" sz="2100" dirty="0">
                <a:solidFill>
                  <a:srgbClr val="000000"/>
                </a:solidFill>
                <a:latin typeface="Verdana" panose="020B0604030504040204" pitchFamily="34" charset="0"/>
                <a:ea typeface="宋体" panose="02010600030101010101" pitchFamily="2" charset="-122"/>
              </a:rPr>
              <a:t>(6</a:t>
            </a:r>
            <a:r>
              <a:rPr lang="zh-CN" altLang="en-US" sz="2100" dirty="0">
                <a:solidFill>
                  <a:srgbClr val="000000"/>
                </a:solidFill>
                <a:latin typeface="Verdana" panose="020B0604030504040204" pitchFamily="34" charset="0"/>
                <a:ea typeface="宋体" panose="02010600030101010101" pitchFamily="2" charset="-122"/>
              </a:rPr>
              <a:t>日</a:t>
            </a:r>
            <a:r>
              <a:rPr lang="en-US" altLang="zh-CN" sz="2100" dirty="0">
                <a:solidFill>
                  <a:srgbClr val="000000"/>
                </a:solidFill>
                <a:latin typeface="Verdana" panose="020B0604030504040204" pitchFamily="34" charset="0"/>
                <a:ea typeface="宋体" panose="02010600030101010101" pitchFamily="2" charset="-122"/>
              </a:rPr>
              <a:t>) </a:t>
            </a:r>
          </a:p>
        </p:txBody>
      </p:sp>
      <p:graphicFrame>
        <p:nvGraphicFramePr>
          <p:cNvPr id="6" name="Object 4">
            <a:extLst>
              <a:ext uri="{FF2B5EF4-FFF2-40B4-BE49-F238E27FC236}">
                <a16:creationId xmlns:a16="http://schemas.microsoft.com/office/drawing/2014/main" id="{5D00CF64-39B3-427D-B173-5E5485722CBF}"/>
              </a:ext>
            </a:extLst>
          </p:cNvPr>
          <p:cNvGraphicFramePr>
            <a:graphicFrameLocks noChangeAspect="1"/>
          </p:cNvGraphicFramePr>
          <p:nvPr>
            <p:extLst>
              <p:ext uri="{D42A27DB-BD31-4B8C-83A1-F6EECF244321}">
                <p14:modId xmlns:p14="http://schemas.microsoft.com/office/powerpoint/2010/main" val="1525159784"/>
              </p:ext>
            </p:extLst>
          </p:nvPr>
        </p:nvGraphicFramePr>
        <p:xfrm>
          <a:off x="7066497" y="4366369"/>
          <a:ext cx="4130046" cy="2390406"/>
        </p:xfrm>
        <a:graphic>
          <a:graphicData uri="http://schemas.openxmlformats.org/presentationml/2006/ole">
            <mc:AlternateContent xmlns:mc="http://schemas.openxmlformats.org/markup-compatibility/2006">
              <mc:Choice xmlns:v="urn:schemas-microsoft-com:vml" Requires="v">
                <p:oleObj spid="_x0000_s17426" name="图片" r:id="rId3" imgW="4453255" imgH="1679575" progId="Word.Picture.8">
                  <p:embed/>
                </p:oleObj>
              </mc:Choice>
              <mc:Fallback>
                <p:oleObj name="图片" r:id="rId3" imgW="4453255" imgH="1679575" progId="Word.Picture.8">
                  <p:embed/>
                  <p:pic>
                    <p:nvPicPr>
                      <p:cNvPr id="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6497" y="4366369"/>
                        <a:ext cx="4130046" cy="2390406"/>
                      </a:xfrm>
                      <a:prstGeom prst="rect">
                        <a:avLst/>
                      </a:prstGeom>
                      <a:solidFill>
                        <a:srgbClr val="FFFFFF"/>
                      </a:solidFill>
                      <a:ln>
                        <a:noFill/>
                      </a:ln>
                    </p:spPr>
                  </p:pic>
                </p:oleObj>
              </mc:Fallback>
            </mc:AlternateContent>
          </a:graphicData>
        </a:graphic>
      </p:graphicFrame>
      <p:sp>
        <p:nvSpPr>
          <p:cNvPr id="7" name="矩形 6">
            <a:extLst>
              <a:ext uri="{FF2B5EF4-FFF2-40B4-BE49-F238E27FC236}">
                <a16:creationId xmlns:a16="http://schemas.microsoft.com/office/drawing/2014/main" id="{017E6F40-864B-4C4E-B423-4BE52A26A090}"/>
              </a:ext>
            </a:extLst>
          </p:cNvPr>
          <p:cNvSpPr/>
          <p:nvPr/>
        </p:nvSpPr>
        <p:spPr>
          <a:xfrm>
            <a:off x="1193664" y="5488831"/>
            <a:ext cx="5105266" cy="978729"/>
          </a:xfrm>
          <a:prstGeom prst="rect">
            <a:avLst/>
          </a:prstGeom>
        </p:spPr>
        <p:txBody>
          <a:bodyPr wrap="square">
            <a:spAutoFit/>
          </a:bodyPr>
          <a:lstStyle/>
          <a:p>
            <a:pPr>
              <a:lnSpc>
                <a:spcPct val="120000"/>
              </a:lnSpc>
            </a:pPr>
            <a:r>
              <a:rPr lang="zh-CN" altLang="en-US" sz="2400" dirty="0">
                <a:solidFill>
                  <a:srgbClr val="000000"/>
                </a:solidFill>
                <a:latin typeface="Verdana" panose="020B0604030504040204" pitchFamily="34" charset="0"/>
                <a:ea typeface="宋体" panose="02010600030101010101" pitchFamily="2" charset="-122"/>
              </a:rPr>
              <a:t>假设</a:t>
            </a:r>
            <a:r>
              <a:rPr lang="en-US" altLang="zh-CN" sz="2400" dirty="0">
                <a:solidFill>
                  <a:srgbClr val="000000"/>
                </a:solidFill>
                <a:latin typeface="Verdana" panose="020B0604030504040204" pitchFamily="34" charset="0"/>
                <a:ea typeface="宋体" panose="02010600030101010101" pitchFamily="2" charset="-122"/>
              </a:rPr>
              <a:t>: </a:t>
            </a:r>
            <a:r>
              <a:rPr lang="zh-CN" altLang="en-US" sz="2400" dirty="0">
                <a:solidFill>
                  <a:srgbClr val="000000"/>
                </a:solidFill>
                <a:latin typeface="Verdana" panose="020B0604030504040204" pitchFamily="34" charset="0"/>
                <a:ea typeface="宋体" panose="02010600030101010101" pitchFamily="2" charset="-122"/>
              </a:rPr>
              <a:t>～天气变冷</a:t>
            </a:r>
            <a:r>
              <a:rPr lang="en-US" altLang="zh-CN" sz="2400" dirty="0">
                <a:solidFill>
                  <a:srgbClr val="000000"/>
                </a:solidFill>
                <a:latin typeface="Verdana" panose="020B0604030504040204" pitchFamily="34" charset="0"/>
                <a:ea typeface="宋体" panose="02010600030101010101" pitchFamily="2" charset="-122"/>
              </a:rPr>
              <a:t>(6</a:t>
            </a:r>
            <a:r>
              <a:rPr lang="zh-CN" altLang="en-US" sz="2400" dirty="0">
                <a:solidFill>
                  <a:srgbClr val="000000"/>
                </a:solidFill>
                <a:latin typeface="Verdana" panose="020B0604030504040204" pitchFamily="34" charset="0"/>
                <a:ea typeface="宋体" panose="02010600030101010101" pitchFamily="2" charset="-122"/>
              </a:rPr>
              <a:t>日</a:t>
            </a:r>
            <a:r>
              <a:rPr lang="en-US" altLang="zh-CN" sz="2400" dirty="0">
                <a:solidFill>
                  <a:srgbClr val="000000"/>
                </a:solidFill>
                <a:latin typeface="Verdana" panose="020B0604030504040204" pitchFamily="34" charset="0"/>
                <a:ea typeface="宋体" panose="02010600030101010101" pitchFamily="2" charset="-122"/>
              </a:rPr>
              <a:t>)</a:t>
            </a:r>
            <a:r>
              <a:rPr lang="zh-CN" altLang="en-US" sz="2400" dirty="0">
                <a:solidFill>
                  <a:srgbClr val="000000"/>
                </a:solidFill>
                <a:latin typeface="Verdana" panose="020B0604030504040204" pitchFamily="34" charset="0"/>
                <a:ea typeface="宋体" panose="02010600030101010101" pitchFamily="2" charset="-122"/>
              </a:rPr>
              <a:t>有误</a:t>
            </a:r>
            <a:r>
              <a:rPr lang="en-US" altLang="zh-CN" sz="2400" dirty="0">
                <a:solidFill>
                  <a:srgbClr val="000000"/>
                </a:solidFill>
                <a:latin typeface="Verdana" panose="020B0604030504040204" pitchFamily="34" charset="0"/>
                <a:ea typeface="宋体" panose="02010600030101010101" pitchFamily="2" charset="-122"/>
              </a:rPr>
              <a:t>,</a:t>
            </a:r>
            <a:r>
              <a:rPr lang="zh-CN" altLang="en-US" sz="2400" dirty="0">
                <a:solidFill>
                  <a:srgbClr val="000000"/>
                </a:solidFill>
                <a:latin typeface="Verdana" panose="020B0604030504040204" pitchFamily="34" charset="0"/>
                <a:ea typeface="宋体" panose="02010600030101010101" pitchFamily="2" charset="-122"/>
              </a:rPr>
              <a:t>所以</a:t>
            </a:r>
            <a:r>
              <a:rPr lang="en-US" altLang="zh-CN" sz="2400" dirty="0">
                <a:solidFill>
                  <a:srgbClr val="000000"/>
                </a:solidFill>
                <a:latin typeface="Verdana" panose="020B0604030504040204" pitchFamily="34" charset="0"/>
                <a:ea typeface="宋体" panose="02010600030101010101" pitchFamily="2" charset="-122"/>
              </a:rPr>
              <a:t>,</a:t>
            </a:r>
          </a:p>
          <a:p>
            <a:pPr>
              <a:lnSpc>
                <a:spcPct val="120000"/>
              </a:lnSpc>
            </a:pPr>
            <a:r>
              <a:rPr lang="zh-CN" altLang="en-US" sz="2400" dirty="0">
                <a:solidFill>
                  <a:srgbClr val="000000"/>
                </a:solidFill>
                <a:latin typeface="Verdana" panose="020B0604030504040204" pitchFamily="34" charset="0"/>
                <a:ea typeface="宋体" panose="02010600030101010101" pitchFamily="2" charset="-122"/>
              </a:rPr>
              <a:t>可以推断</a:t>
            </a:r>
            <a:r>
              <a:rPr lang="en-US" altLang="zh-CN" sz="2400" dirty="0">
                <a:solidFill>
                  <a:srgbClr val="000000"/>
                </a:solidFill>
                <a:latin typeface="Verdana" panose="020B0604030504040204" pitchFamily="34" charset="0"/>
                <a:ea typeface="宋体" panose="02010600030101010101" pitchFamily="2" charset="-122"/>
              </a:rPr>
              <a:t>6</a:t>
            </a:r>
            <a:r>
              <a:rPr lang="zh-CN" altLang="en-US" sz="2400" dirty="0">
                <a:solidFill>
                  <a:srgbClr val="000000"/>
                </a:solidFill>
                <a:latin typeface="Verdana" panose="020B0604030504040204" pitchFamily="34" charset="0"/>
                <a:ea typeface="宋体" panose="02010600030101010101" pitchFamily="2" charset="-122"/>
              </a:rPr>
              <a:t>日天气要变冷</a:t>
            </a:r>
            <a:r>
              <a:rPr lang="en-US" altLang="zh-CN" sz="2400" dirty="0">
                <a:solidFill>
                  <a:srgbClr val="000000"/>
                </a:solidFill>
                <a:latin typeface="Verdana" panose="020B0604030504040204" pitchFamily="34" charset="0"/>
                <a:ea typeface="宋体" panose="02010600030101010101" pitchFamily="2" charset="-122"/>
              </a:rPr>
              <a:t>.</a:t>
            </a:r>
          </a:p>
        </p:txBody>
      </p:sp>
    </p:spTree>
    <p:extLst>
      <p:ext uri="{BB962C8B-B14F-4D97-AF65-F5344CB8AC3E}">
        <p14:creationId xmlns:p14="http://schemas.microsoft.com/office/powerpoint/2010/main" val="1599731583"/>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消解反演证明</a:t>
            </a:r>
            <a:endParaRPr lang="zh-CN" altLang="zh-CN" dirty="0"/>
          </a:p>
        </p:txBody>
      </p:sp>
      <p:pic>
        <p:nvPicPr>
          <p:cNvPr id="3" name="图片 2">
            <a:extLst>
              <a:ext uri="{FF2B5EF4-FFF2-40B4-BE49-F238E27FC236}">
                <a16:creationId xmlns:a16="http://schemas.microsoft.com/office/drawing/2014/main" id="{371A5F28-E50B-46C6-B084-3C5C86F19FA0}"/>
              </a:ext>
            </a:extLst>
          </p:cNvPr>
          <p:cNvPicPr>
            <a:picLocks noChangeAspect="1"/>
          </p:cNvPicPr>
          <p:nvPr/>
        </p:nvPicPr>
        <p:blipFill>
          <a:blip r:embed="rId2"/>
          <a:stretch>
            <a:fillRect/>
          </a:stretch>
        </p:blipFill>
        <p:spPr>
          <a:xfrm>
            <a:off x="1521831" y="1498832"/>
            <a:ext cx="8943975" cy="5012690"/>
          </a:xfrm>
          <a:prstGeom prst="rect">
            <a:avLst/>
          </a:prstGeom>
        </p:spPr>
      </p:pic>
    </p:spTree>
    <p:extLst>
      <p:ext uri="{BB962C8B-B14F-4D97-AF65-F5344CB8AC3E}">
        <p14:creationId xmlns:p14="http://schemas.microsoft.com/office/powerpoint/2010/main" val="1661059790"/>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消解反演证明</a:t>
            </a:r>
            <a:endParaRPr lang="zh-CN" altLang="zh-CN" dirty="0"/>
          </a:p>
        </p:txBody>
      </p:sp>
      <p:sp>
        <p:nvSpPr>
          <p:cNvPr id="4" name="内容占位符 2">
            <a:extLst>
              <a:ext uri="{FF2B5EF4-FFF2-40B4-BE49-F238E27FC236}">
                <a16:creationId xmlns:a16="http://schemas.microsoft.com/office/drawing/2014/main" id="{A41E86A8-4DAC-4A3B-999D-A7482ADA9FF3}"/>
              </a:ext>
            </a:extLst>
          </p:cNvPr>
          <p:cNvSpPr txBox="1">
            <a:spLocks/>
          </p:cNvSpPr>
          <p:nvPr/>
        </p:nvSpPr>
        <p:spPr bwMode="auto">
          <a:xfrm>
            <a:off x="830247" y="1281804"/>
            <a:ext cx="10531506" cy="524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marR="0" lvl="0" indent="0" algn="l" defTabSz="914400" rtl="0" eaLnBrk="0" fontAlgn="base" latinLnBrk="0" hangingPunct="0">
              <a:lnSpc>
                <a:spcPct val="100000"/>
              </a:lnSpc>
              <a:spcBef>
                <a:spcPct val="40000"/>
              </a:spcBef>
              <a:spcAft>
                <a:spcPct val="0"/>
              </a:spcAft>
              <a:buClr>
                <a:srgbClr val="CC0000"/>
              </a:buClr>
              <a:buSzTx/>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宋体"/>
                <a:cs typeface="+mn-cs"/>
              </a:rPr>
              <a:t>“Fido是狗”，</a:t>
            </a:r>
          </a:p>
          <a:p>
            <a:pPr marL="0" marR="0" lvl="0" indent="0" algn="l" defTabSz="914400" rtl="0" eaLnBrk="0" fontAlgn="base" latinLnBrk="0" hangingPunct="0">
              <a:lnSpc>
                <a:spcPct val="100000"/>
              </a:lnSpc>
              <a:spcBef>
                <a:spcPct val="40000"/>
              </a:spcBef>
              <a:spcAft>
                <a:spcPct val="0"/>
              </a:spcAft>
              <a:buClr>
                <a:srgbClr val="CC0000"/>
              </a:buClr>
              <a:buSzTx/>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宋体"/>
                <a:cs typeface="+mn-cs"/>
              </a:rPr>
              <a:t>“所有狗都是动物”，</a:t>
            </a:r>
          </a:p>
          <a:p>
            <a:pPr marL="0" marR="0" lvl="0" indent="0" algn="l" defTabSz="914400" rtl="0" eaLnBrk="0" fontAlgn="base" latinLnBrk="0" hangingPunct="0">
              <a:lnSpc>
                <a:spcPct val="100000"/>
              </a:lnSpc>
              <a:spcBef>
                <a:spcPct val="40000"/>
              </a:spcBef>
              <a:spcAft>
                <a:spcPct val="0"/>
              </a:spcAft>
              <a:buClr>
                <a:srgbClr val="CC0000"/>
              </a:buClr>
              <a:buSzTx/>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宋体"/>
                <a:cs typeface="+mn-cs"/>
              </a:rPr>
              <a:t>“所有动物都会死”，</a:t>
            </a:r>
          </a:p>
          <a:p>
            <a:pPr marL="0" marR="0" lvl="0" indent="0" algn="l" defTabSz="914400" rtl="0" eaLnBrk="0" fontAlgn="base" latinLnBrk="0" hangingPunct="0">
              <a:lnSpc>
                <a:spcPct val="100000"/>
              </a:lnSpc>
              <a:spcBef>
                <a:spcPct val="40000"/>
              </a:spcBef>
              <a:spcAft>
                <a:spcPct val="0"/>
              </a:spcAft>
              <a:buClr>
                <a:srgbClr val="CC0000"/>
              </a:buClr>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FF0000"/>
                </a:solidFill>
                <a:effectLst/>
                <a:uLnTx/>
                <a:uFillTx/>
                <a:latin typeface="Arial"/>
                <a:ea typeface="宋体"/>
                <a:cs typeface="+mn-cs"/>
              </a:rPr>
              <a:t> 求证“Fido会死”。</a:t>
            </a:r>
          </a:p>
          <a:p>
            <a:pPr marL="0" marR="0" lvl="0" indent="0" algn="l" defTabSz="914400" rtl="0" eaLnBrk="0" fontAlgn="base" latinLnBrk="0" hangingPunct="0">
              <a:lnSpc>
                <a:spcPct val="100000"/>
              </a:lnSpc>
              <a:spcBef>
                <a:spcPct val="40000"/>
              </a:spcBef>
              <a:spcAft>
                <a:spcPct val="0"/>
              </a:spcAft>
              <a:buClr>
                <a:srgbClr val="CC0000"/>
              </a:buClr>
              <a:buSzTx/>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宋体"/>
                <a:cs typeface="+mn-cs"/>
              </a:rPr>
              <a:t>我们将已知条件表示为一阶谓词，并且将其中的蕴含符转换，得到知识库：</a:t>
            </a:r>
          </a:p>
        </p:txBody>
      </p:sp>
      <p:pic>
        <p:nvPicPr>
          <p:cNvPr id="5" name="Picture 725">
            <a:extLst>
              <a:ext uri="{FF2B5EF4-FFF2-40B4-BE49-F238E27FC236}">
                <a16:creationId xmlns:a16="http://schemas.microsoft.com/office/drawing/2014/main" id="{A3AFE762-7D20-4A5E-9549-74FCF4211F33}"/>
              </a:ext>
            </a:extLst>
          </p:cNvPr>
          <p:cNvPicPr/>
          <p:nvPr/>
        </p:nvPicPr>
        <p:blipFill>
          <a:blip r:embed="rId2"/>
          <a:stretch>
            <a:fillRect/>
          </a:stretch>
        </p:blipFill>
        <p:spPr>
          <a:xfrm>
            <a:off x="993923" y="4605685"/>
            <a:ext cx="8738235" cy="1326515"/>
          </a:xfrm>
          <a:prstGeom prst="rect">
            <a:avLst/>
          </a:prstGeom>
        </p:spPr>
      </p:pic>
      <p:sp>
        <p:nvSpPr>
          <p:cNvPr id="6" name="文本框 5">
            <a:extLst>
              <a:ext uri="{FF2B5EF4-FFF2-40B4-BE49-F238E27FC236}">
                <a16:creationId xmlns:a16="http://schemas.microsoft.com/office/drawing/2014/main" id="{934089CA-E3C3-4B78-A799-DC0D15574432}"/>
              </a:ext>
            </a:extLst>
          </p:cNvPr>
          <p:cNvSpPr txBox="1"/>
          <p:nvPr/>
        </p:nvSpPr>
        <p:spPr>
          <a:xfrm>
            <a:off x="830247" y="6064938"/>
            <a:ext cx="10160660" cy="400110"/>
          </a:xfrm>
          <a:prstGeom prst="rect">
            <a:avLst/>
          </a:prstGeom>
          <a:noFill/>
        </p:spPr>
        <p:txBody>
          <a:bodyPr wrap="square" rtlCol="0" anchor="t">
            <a:spAutoFit/>
          </a:bodyPr>
          <a:lstStyle/>
          <a:p>
            <a:r>
              <a:rPr lang="zh-CN" altLang="en-US" sz="2000" dirty="0">
                <a:solidFill>
                  <a:srgbClr val="000000"/>
                </a:solidFill>
                <a:latin typeface="Verdana" panose="020B0604030504040204" pitchFamily="34" charset="0"/>
                <a:ea typeface="宋体" panose="02010600030101010101" pitchFamily="2" charset="-122"/>
              </a:rPr>
              <a:t>要证明的结论为die(fido)。将其取反，得到¬die(fido)，也加入到已知条件中。</a:t>
            </a:r>
          </a:p>
        </p:txBody>
      </p:sp>
    </p:spTree>
    <p:extLst>
      <p:ext uri="{BB962C8B-B14F-4D97-AF65-F5344CB8AC3E}">
        <p14:creationId xmlns:p14="http://schemas.microsoft.com/office/powerpoint/2010/main" val="554245129"/>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消解反演证明</a:t>
            </a:r>
            <a:endParaRPr lang="zh-CN" altLang="zh-CN" dirty="0"/>
          </a:p>
        </p:txBody>
      </p:sp>
      <p:pic>
        <p:nvPicPr>
          <p:cNvPr id="3" name="Picture 744">
            <a:extLst>
              <a:ext uri="{FF2B5EF4-FFF2-40B4-BE49-F238E27FC236}">
                <a16:creationId xmlns:a16="http://schemas.microsoft.com/office/drawing/2014/main" id="{AF70B40B-681B-475D-9C47-85F88D787D00}"/>
              </a:ext>
            </a:extLst>
          </p:cNvPr>
          <p:cNvPicPr/>
          <p:nvPr/>
        </p:nvPicPr>
        <p:blipFill>
          <a:blip r:embed="rId2"/>
          <a:stretch>
            <a:fillRect/>
          </a:stretch>
        </p:blipFill>
        <p:spPr>
          <a:xfrm>
            <a:off x="289711" y="1663498"/>
            <a:ext cx="4046220" cy="2177415"/>
          </a:xfrm>
          <a:prstGeom prst="rect">
            <a:avLst/>
          </a:prstGeom>
        </p:spPr>
      </p:pic>
      <p:pic>
        <p:nvPicPr>
          <p:cNvPr id="4" name="Picture 796">
            <a:extLst>
              <a:ext uri="{FF2B5EF4-FFF2-40B4-BE49-F238E27FC236}">
                <a16:creationId xmlns:a16="http://schemas.microsoft.com/office/drawing/2014/main" id="{57972BBB-1BA3-4F50-9066-42A0834D52E5}"/>
              </a:ext>
            </a:extLst>
          </p:cNvPr>
          <p:cNvPicPr>
            <a:picLocks noChangeAspect="1"/>
          </p:cNvPicPr>
          <p:nvPr/>
        </p:nvPicPr>
        <p:blipFill>
          <a:blip r:embed="rId3"/>
          <a:srcRect l="4000" t="3773"/>
          <a:stretch>
            <a:fillRect/>
          </a:stretch>
        </p:blipFill>
        <p:spPr bwMode="auto">
          <a:xfrm>
            <a:off x="4968240" y="2496978"/>
            <a:ext cx="7223760" cy="403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147385"/>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消解反演证明</a:t>
            </a:r>
            <a:endParaRPr lang="zh-CN" altLang="zh-CN" dirty="0"/>
          </a:p>
        </p:txBody>
      </p:sp>
      <p:pic>
        <p:nvPicPr>
          <p:cNvPr id="3" name="图片 2">
            <a:extLst>
              <a:ext uri="{FF2B5EF4-FFF2-40B4-BE49-F238E27FC236}">
                <a16:creationId xmlns:a16="http://schemas.microsoft.com/office/drawing/2014/main" id="{5D48876F-71AE-4B38-81FD-672515FCE413}"/>
              </a:ext>
            </a:extLst>
          </p:cNvPr>
          <p:cNvPicPr>
            <a:picLocks noChangeAspect="1"/>
          </p:cNvPicPr>
          <p:nvPr/>
        </p:nvPicPr>
        <p:blipFill>
          <a:blip r:embed="rId2"/>
          <a:srcRect t="9179"/>
          <a:stretch>
            <a:fillRect/>
          </a:stretch>
        </p:blipFill>
        <p:spPr>
          <a:xfrm>
            <a:off x="1941582" y="2329561"/>
            <a:ext cx="9144000" cy="4135054"/>
          </a:xfrm>
          <a:prstGeom prst="rect">
            <a:avLst/>
          </a:prstGeom>
        </p:spPr>
      </p:pic>
      <p:sp>
        <p:nvSpPr>
          <p:cNvPr id="4" name="文本框 3">
            <a:extLst>
              <a:ext uri="{FF2B5EF4-FFF2-40B4-BE49-F238E27FC236}">
                <a16:creationId xmlns:a16="http://schemas.microsoft.com/office/drawing/2014/main" id="{AED90342-7730-4967-A7F2-3557DF444282}"/>
              </a:ext>
            </a:extLst>
          </p:cNvPr>
          <p:cNvSpPr txBox="1"/>
          <p:nvPr/>
        </p:nvSpPr>
        <p:spPr>
          <a:xfrm>
            <a:off x="882279" y="1370701"/>
            <a:ext cx="6837045" cy="1076325"/>
          </a:xfrm>
          <a:prstGeom prst="rect">
            <a:avLst/>
          </a:prstGeom>
          <a:noFill/>
        </p:spPr>
        <p:txBody>
          <a:bodyPr wrap="square" rtlCol="0">
            <a:spAutoFit/>
          </a:bodyPr>
          <a:lstStyle/>
          <a:p>
            <a:r>
              <a:rPr lang="zh-CN" altLang="en-US" sz="3200" b="1" dirty="0">
                <a:solidFill>
                  <a:srgbClr val="000000"/>
                </a:solidFill>
                <a:latin typeface="Verdana" panose="020B0604030504040204" pitchFamily="34" charset="0"/>
                <a:ea typeface="宋体" panose="02010600030101010101" pitchFamily="2" charset="-122"/>
              </a:rPr>
              <a:t>例</a:t>
            </a:r>
            <a:r>
              <a:rPr lang="en-US" altLang="zh-CN" sz="3200" b="1" dirty="0">
                <a:solidFill>
                  <a:srgbClr val="000000"/>
                </a:solidFill>
                <a:latin typeface="Verdana" panose="020B0604030504040204" pitchFamily="34" charset="0"/>
                <a:ea typeface="宋体" panose="02010600030101010101" pitchFamily="2" charset="-122"/>
              </a:rPr>
              <a:t>3.9 </a:t>
            </a:r>
            <a:r>
              <a:rPr lang="zh-CN" altLang="en-US" sz="3200" b="1" dirty="0">
                <a:solidFill>
                  <a:srgbClr val="000000"/>
                </a:solidFill>
                <a:latin typeface="Verdana" panose="020B0604030504040204" pitchFamily="34" charset="0"/>
                <a:ea typeface="宋体" panose="02010600030101010101" pitchFamily="2" charset="-122"/>
              </a:rPr>
              <a:t>储蓄问题</a:t>
            </a:r>
            <a:endParaRPr lang="en-US" altLang="zh-CN" sz="3200" dirty="0">
              <a:solidFill>
                <a:srgbClr val="000000"/>
              </a:solidFill>
              <a:latin typeface="Verdana" panose="020B0604030504040204" pitchFamily="34" charset="0"/>
              <a:ea typeface="宋体" panose="02010600030101010101" pitchFamily="2" charset="-122"/>
              <a:sym typeface="+mn-ea"/>
            </a:endParaRPr>
          </a:p>
          <a:p>
            <a:endParaRPr lang="zh-CN" altLang="en-US" sz="3200" b="1" dirty="0">
              <a:solidFill>
                <a:srgbClr val="000000"/>
              </a:solidFill>
              <a:latin typeface="Verdan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045757864"/>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反演求解过程</a:t>
            </a:r>
            <a:endParaRPr lang="zh-CN" altLang="zh-CN" dirty="0"/>
          </a:p>
        </p:txBody>
      </p:sp>
      <p:pic>
        <p:nvPicPr>
          <p:cNvPr id="3" name="内容占位符 4">
            <a:extLst>
              <a:ext uri="{FF2B5EF4-FFF2-40B4-BE49-F238E27FC236}">
                <a16:creationId xmlns:a16="http://schemas.microsoft.com/office/drawing/2014/main" id="{0756E782-DE7C-49CA-AD9B-4F8AF0BEE372}"/>
              </a:ext>
            </a:extLst>
          </p:cNvPr>
          <p:cNvPicPr>
            <a:picLocks noChangeAspect="1"/>
          </p:cNvPicPr>
          <p:nvPr/>
        </p:nvPicPr>
        <p:blipFill>
          <a:blip r:embed="rId2"/>
          <a:stretch>
            <a:fillRect/>
          </a:stretch>
        </p:blipFill>
        <p:spPr bwMode="auto">
          <a:xfrm>
            <a:off x="1104900" y="1653150"/>
            <a:ext cx="889762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356854"/>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应用归结原理求解问题</a:t>
            </a:r>
            <a:endParaRPr lang="zh-CN" altLang="zh-CN" dirty="0"/>
          </a:p>
        </p:txBody>
      </p:sp>
      <p:sp>
        <p:nvSpPr>
          <p:cNvPr id="4" name="文本占位符 340993">
            <a:extLst>
              <a:ext uri="{FF2B5EF4-FFF2-40B4-BE49-F238E27FC236}">
                <a16:creationId xmlns:a16="http://schemas.microsoft.com/office/drawing/2014/main" id="{F6A4CB61-2E9F-4203-AF10-6E66C4DBF4F6}"/>
              </a:ext>
            </a:extLst>
          </p:cNvPr>
          <p:cNvSpPr txBox="1">
            <a:spLocks noChangeArrowheads="1"/>
          </p:cNvSpPr>
          <p:nvPr/>
        </p:nvSpPr>
        <p:spPr bwMode="auto">
          <a:xfrm>
            <a:off x="1435320" y="1665523"/>
            <a:ext cx="8283575" cy="4121150"/>
          </a:xfrm>
          <a:prstGeom prst="rect">
            <a:avLst/>
          </a:prstGeom>
          <a:gradFill rotWithShape="0">
            <a:gsLst>
              <a:gs pos="0">
                <a:srgbClr val="CCFFFF"/>
              </a:gs>
              <a:gs pos="50000">
                <a:srgbClr val="FFFFFF"/>
              </a:gs>
              <a:gs pos="100000">
                <a:srgbClr val="CCFFFF"/>
              </a:gs>
            </a:gsLst>
            <a:lin ang="5400000" scaled="1"/>
          </a:gradFill>
          <a:ln>
            <a:solidFill>
              <a:srgbClr val="008080"/>
            </a:solidFill>
            <a:miter lim="800000"/>
          </a:ln>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marR="0" lvl="0" indent="0" algn="just"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en-US" altLang="zh-CN" sz="26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a:t>
            </a:r>
            <a:r>
              <a:rPr kumimoji="0" lang="zh-CN" altLang="en-US" sz="26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例</a:t>
            </a:r>
            <a:r>
              <a:rPr kumimoji="0" lang="en-US" altLang="zh-CN" sz="2600" b="0"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a:t>
            </a:r>
            <a:r>
              <a:rPr kumimoji="0" lang="zh-CN" altLang="en-US" sz="2600" b="0"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已知：</a:t>
            </a:r>
            <a:endPar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endParaRPr>
          </a:p>
          <a:p>
            <a:pPr marL="0" marR="0" lvl="0" indent="0" algn="just"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a:t>
            </a:r>
            <a:r>
              <a:rPr kumimoji="0" lang="zh-CN" altLang="en-US" sz="2600" b="0"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：王（</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Wang</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）先生是小李（</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Li</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）的老师。</a:t>
            </a:r>
          </a:p>
          <a:p>
            <a:pPr marL="0" marR="0" lvl="0" indent="0" algn="just"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：小李与小张（</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Zhang</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）是同班同学。</a:t>
            </a:r>
          </a:p>
          <a:p>
            <a:pPr marL="0" marR="0" lvl="0" indent="0" algn="just"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：如果  与  是同班同学，则    的老师也是</a:t>
            </a:r>
          </a:p>
          <a:p>
            <a:pPr marL="0" marR="0" lvl="0" indent="0" algn="just"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的老师。</a:t>
            </a:r>
          </a:p>
        </p:txBody>
      </p:sp>
    </p:spTree>
    <p:extLst>
      <p:ext uri="{BB962C8B-B14F-4D97-AF65-F5344CB8AC3E}">
        <p14:creationId xmlns:p14="http://schemas.microsoft.com/office/powerpoint/2010/main" val="236045718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pic>
        <p:nvPicPr>
          <p:cNvPr id="4" name="Picture 2">
            <a:extLst>
              <a:ext uri="{FF2B5EF4-FFF2-40B4-BE49-F238E27FC236}">
                <a16:creationId xmlns:a16="http://schemas.microsoft.com/office/drawing/2014/main" id="{C91068AD-69AE-498E-90B7-2AB6442AF02E}"/>
              </a:ext>
            </a:extLst>
          </p:cNvPr>
          <p:cNvPicPr>
            <a:picLocks noChangeAspect="1"/>
          </p:cNvPicPr>
          <p:nvPr/>
        </p:nvPicPr>
        <p:blipFill>
          <a:blip r:embed="rId2"/>
          <a:stretch>
            <a:fillRect/>
          </a:stretch>
        </p:blipFill>
        <p:spPr>
          <a:xfrm>
            <a:off x="1703388" y="1681163"/>
            <a:ext cx="3182937" cy="3240087"/>
          </a:xfrm>
          <a:prstGeom prst="rect">
            <a:avLst/>
          </a:prstGeom>
          <a:noFill/>
          <a:ln w="9525">
            <a:noFill/>
          </a:ln>
        </p:spPr>
      </p:pic>
      <p:sp>
        <p:nvSpPr>
          <p:cNvPr id="6" name="Oval 4">
            <a:extLst>
              <a:ext uri="{FF2B5EF4-FFF2-40B4-BE49-F238E27FC236}">
                <a16:creationId xmlns:a16="http://schemas.microsoft.com/office/drawing/2014/main" id="{473B78BB-E197-4892-A6DD-88DC6DFCB3E9}"/>
              </a:ext>
            </a:extLst>
          </p:cNvPr>
          <p:cNvSpPr/>
          <p:nvPr/>
        </p:nvSpPr>
        <p:spPr>
          <a:xfrm>
            <a:off x="7969250" y="600075"/>
            <a:ext cx="576263"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常德</a:t>
            </a:r>
          </a:p>
        </p:txBody>
      </p:sp>
      <p:sp>
        <p:nvSpPr>
          <p:cNvPr id="7" name="Text Box 5">
            <a:extLst>
              <a:ext uri="{FF2B5EF4-FFF2-40B4-BE49-F238E27FC236}">
                <a16:creationId xmlns:a16="http://schemas.microsoft.com/office/drawing/2014/main" id="{C79DA6F4-8133-4B1A-97C7-955B25483C6D}"/>
              </a:ext>
            </a:extLst>
          </p:cNvPr>
          <p:cNvSpPr txBox="1"/>
          <p:nvPr/>
        </p:nvSpPr>
        <p:spPr>
          <a:xfrm>
            <a:off x="2135188" y="5748338"/>
            <a:ext cx="935037" cy="396875"/>
          </a:xfrm>
          <a:prstGeom prst="rect">
            <a:avLst/>
          </a:prstGeom>
          <a:noFill/>
          <a:ln w="9525">
            <a:noFill/>
          </a:ln>
        </p:spPr>
        <p:txBody>
          <a:bodyPr>
            <a:spAutoFit/>
          </a:bodyPr>
          <a:lstStyle/>
          <a:p>
            <a:pPr>
              <a:spcBef>
                <a:spcPct val="50000"/>
              </a:spcBef>
            </a:pPr>
            <a:r>
              <a:rPr lang="en-US" altLang="zh-CN" sz="2000" b="0" dirty="0">
                <a:solidFill>
                  <a:schemeClr val="tx1"/>
                </a:solidFill>
                <a:latin typeface="Times New Roman" panose="02020603050405020304" pitchFamily="18" charset="0"/>
                <a:ea typeface="宋体" panose="02010600030101010101" pitchFamily="2" charset="-122"/>
              </a:rPr>
              <a:t>OPEN:</a:t>
            </a:r>
          </a:p>
        </p:txBody>
      </p:sp>
      <p:sp>
        <p:nvSpPr>
          <p:cNvPr id="8" name="Text Box 6">
            <a:extLst>
              <a:ext uri="{FF2B5EF4-FFF2-40B4-BE49-F238E27FC236}">
                <a16:creationId xmlns:a16="http://schemas.microsoft.com/office/drawing/2014/main" id="{46669F5E-56EF-400C-B07E-64C5DAA33417}"/>
              </a:ext>
            </a:extLst>
          </p:cNvPr>
          <p:cNvSpPr txBox="1"/>
          <p:nvPr/>
        </p:nvSpPr>
        <p:spPr>
          <a:xfrm>
            <a:off x="2135188" y="6324600"/>
            <a:ext cx="1296987" cy="396875"/>
          </a:xfrm>
          <a:prstGeom prst="rect">
            <a:avLst/>
          </a:prstGeom>
          <a:noFill/>
          <a:ln w="9525">
            <a:noFill/>
          </a:ln>
        </p:spPr>
        <p:txBody>
          <a:bodyPr>
            <a:spAutoFit/>
          </a:bodyPr>
          <a:lstStyle/>
          <a:p>
            <a:pPr>
              <a:spcBef>
                <a:spcPct val="50000"/>
              </a:spcBef>
            </a:pPr>
            <a:r>
              <a:rPr lang="en-US" altLang="zh-CN" sz="2000" b="0" dirty="0">
                <a:solidFill>
                  <a:schemeClr val="tx1"/>
                </a:solidFill>
                <a:latin typeface="Times New Roman" panose="02020603050405020304" pitchFamily="18" charset="0"/>
                <a:ea typeface="宋体" panose="02010600030101010101" pitchFamily="2" charset="-122"/>
              </a:rPr>
              <a:t>CLOSED:</a:t>
            </a:r>
          </a:p>
        </p:txBody>
      </p:sp>
      <p:sp>
        <p:nvSpPr>
          <p:cNvPr id="9" name="Rectangle 7">
            <a:extLst>
              <a:ext uri="{FF2B5EF4-FFF2-40B4-BE49-F238E27FC236}">
                <a16:creationId xmlns:a16="http://schemas.microsoft.com/office/drawing/2014/main" id="{29C2EACB-F57A-46C9-B7AE-E1A5CFE33DF9}"/>
              </a:ext>
            </a:extLst>
          </p:cNvPr>
          <p:cNvSpPr/>
          <p:nvPr/>
        </p:nvSpPr>
        <p:spPr>
          <a:xfrm>
            <a:off x="3359150"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常德</a:t>
            </a:r>
            <a:endParaRPr lang="en-US" altLang="zh-CN" sz="2000" b="0" dirty="0">
              <a:solidFill>
                <a:schemeClr val="tx1"/>
              </a:solidFill>
              <a:latin typeface="Arial" panose="020B0604020202020204" pitchFamily="34" charset="0"/>
              <a:ea typeface="楷体_GB2312"/>
            </a:endParaRPr>
          </a:p>
        </p:txBody>
      </p:sp>
      <p:sp>
        <p:nvSpPr>
          <p:cNvPr id="10" name="Oval 8">
            <a:extLst>
              <a:ext uri="{FF2B5EF4-FFF2-40B4-BE49-F238E27FC236}">
                <a16:creationId xmlns:a16="http://schemas.microsoft.com/office/drawing/2014/main" id="{40570ED3-6210-4412-819A-C4C8AAFD6C84}"/>
              </a:ext>
            </a:extLst>
          </p:cNvPr>
          <p:cNvSpPr/>
          <p:nvPr/>
        </p:nvSpPr>
        <p:spPr>
          <a:xfrm>
            <a:off x="7969250" y="1463675"/>
            <a:ext cx="576263"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益阳</a:t>
            </a:r>
          </a:p>
        </p:txBody>
      </p:sp>
      <p:sp>
        <p:nvSpPr>
          <p:cNvPr id="11" name="Rectangle 9">
            <a:extLst>
              <a:ext uri="{FF2B5EF4-FFF2-40B4-BE49-F238E27FC236}">
                <a16:creationId xmlns:a16="http://schemas.microsoft.com/office/drawing/2014/main" id="{09ED495A-0772-4BB4-8914-C8CC1D179C4A}"/>
              </a:ext>
            </a:extLst>
          </p:cNvPr>
          <p:cNvSpPr/>
          <p:nvPr/>
        </p:nvSpPr>
        <p:spPr>
          <a:xfrm>
            <a:off x="4035425"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益阳</a:t>
            </a:r>
            <a:endParaRPr lang="en-US" altLang="zh-CN" sz="2000" b="0" dirty="0">
              <a:solidFill>
                <a:schemeClr val="tx1"/>
              </a:solidFill>
              <a:latin typeface="Arial" panose="020B0604020202020204" pitchFamily="34" charset="0"/>
              <a:ea typeface="楷体_GB2312"/>
            </a:endParaRPr>
          </a:p>
        </p:txBody>
      </p:sp>
      <p:cxnSp>
        <p:nvCxnSpPr>
          <p:cNvPr id="12" name="AutoShape 10">
            <a:extLst>
              <a:ext uri="{FF2B5EF4-FFF2-40B4-BE49-F238E27FC236}">
                <a16:creationId xmlns:a16="http://schemas.microsoft.com/office/drawing/2014/main" id="{4242A50C-3413-436A-A52F-6DE1FB79651B}"/>
              </a:ext>
            </a:extLst>
          </p:cNvPr>
          <p:cNvCxnSpPr>
            <a:stCxn id="6" idx="4"/>
            <a:endCxn id="10" idx="0"/>
          </p:cNvCxnSpPr>
          <p:nvPr/>
        </p:nvCxnSpPr>
        <p:spPr>
          <a:xfrm>
            <a:off x="8258175" y="1190625"/>
            <a:ext cx="0" cy="258763"/>
          </a:xfrm>
          <a:prstGeom prst="straightConnector1">
            <a:avLst/>
          </a:prstGeom>
          <a:ln w="28575" cap="flat" cmpd="sng">
            <a:solidFill>
              <a:schemeClr val="tx1"/>
            </a:solidFill>
            <a:prstDash val="solid"/>
            <a:headEnd type="none" w="med" len="med"/>
            <a:tailEnd type="none" w="med" len="med"/>
          </a:ln>
        </p:spPr>
      </p:cxnSp>
      <p:sp>
        <p:nvSpPr>
          <p:cNvPr id="13" name="Oval 11">
            <a:extLst>
              <a:ext uri="{FF2B5EF4-FFF2-40B4-BE49-F238E27FC236}">
                <a16:creationId xmlns:a16="http://schemas.microsoft.com/office/drawing/2014/main" id="{90BCB114-144A-4187-A60C-A0C58EC3EE7E}"/>
              </a:ext>
            </a:extLst>
          </p:cNvPr>
          <p:cNvSpPr/>
          <p:nvPr/>
        </p:nvSpPr>
        <p:spPr>
          <a:xfrm>
            <a:off x="6384925" y="2398713"/>
            <a:ext cx="576263" cy="576262"/>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娄底</a:t>
            </a:r>
          </a:p>
        </p:txBody>
      </p:sp>
      <p:cxnSp>
        <p:nvCxnSpPr>
          <p:cNvPr id="14" name="AutoShape 12">
            <a:extLst>
              <a:ext uri="{FF2B5EF4-FFF2-40B4-BE49-F238E27FC236}">
                <a16:creationId xmlns:a16="http://schemas.microsoft.com/office/drawing/2014/main" id="{C4CF8BE4-FE2B-45AC-81A9-051A757BF0DE}"/>
              </a:ext>
            </a:extLst>
          </p:cNvPr>
          <p:cNvCxnSpPr>
            <a:stCxn id="10" idx="3"/>
            <a:endCxn id="13" idx="0"/>
          </p:cNvCxnSpPr>
          <p:nvPr/>
        </p:nvCxnSpPr>
        <p:spPr>
          <a:xfrm flipH="1">
            <a:off x="6673850" y="1970088"/>
            <a:ext cx="1379538" cy="414337"/>
          </a:xfrm>
          <a:prstGeom prst="straightConnector1">
            <a:avLst/>
          </a:prstGeom>
          <a:ln w="28575" cap="flat" cmpd="sng">
            <a:solidFill>
              <a:schemeClr val="tx1"/>
            </a:solidFill>
            <a:prstDash val="solid"/>
            <a:headEnd type="none" w="med" len="med"/>
            <a:tailEnd type="none" w="med" len="med"/>
          </a:ln>
        </p:spPr>
      </p:cxnSp>
      <p:sp>
        <p:nvSpPr>
          <p:cNvPr id="15" name="Oval 13">
            <a:extLst>
              <a:ext uri="{FF2B5EF4-FFF2-40B4-BE49-F238E27FC236}">
                <a16:creationId xmlns:a16="http://schemas.microsoft.com/office/drawing/2014/main" id="{879B874B-C985-46A0-9D84-CEF46A583513}"/>
              </a:ext>
            </a:extLst>
          </p:cNvPr>
          <p:cNvSpPr/>
          <p:nvPr/>
        </p:nvSpPr>
        <p:spPr>
          <a:xfrm>
            <a:off x="7969250" y="2398713"/>
            <a:ext cx="576263" cy="576262"/>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宁乡</a:t>
            </a:r>
          </a:p>
        </p:txBody>
      </p:sp>
      <p:cxnSp>
        <p:nvCxnSpPr>
          <p:cNvPr id="16" name="AutoShape 14">
            <a:extLst>
              <a:ext uri="{FF2B5EF4-FFF2-40B4-BE49-F238E27FC236}">
                <a16:creationId xmlns:a16="http://schemas.microsoft.com/office/drawing/2014/main" id="{23C5B0A2-F785-43DF-8889-B5CD7E471C69}"/>
              </a:ext>
            </a:extLst>
          </p:cNvPr>
          <p:cNvCxnSpPr>
            <a:stCxn id="10" idx="4"/>
            <a:endCxn id="15" idx="0"/>
          </p:cNvCxnSpPr>
          <p:nvPr/>
        </p:nvCxnSpPr>
        <p:spPr>
          <a:xfrm>
            <a:off x="8258175" y="2054225"/>
            <a:ext cx="0" cy="330200"/>
          </a:xfrm>
          <a:prstGeom prst="straightConnector1">
            <a:avLst/>
          </a:prstGeom>
          <a:ln w="28575" cap="flat" cmpd="sng">
            <a:solidFill>
              <a:schemeClr val="tx1"/>
            </a:solidFill>
            <a:prstDash val="solid"/>
            <a:headEnd type="none" w="med" len="med"/>
            <a:tailEnd type="none" w="med" len="med"/>
          </a:ln>
        </p:spPr>
      </p:cxnSp>
      <p:sp>
        <p:nvSpPr>
          <p:cNvPr id="17" name="Oval 15">
            <a:extLst>
              <a:ext uri="{FF2B5EF4-FFF2-40B4-BE49-F238E27FC236}">
                <a16:creationId xmlns:a16="http://schemas.microsoft.com/office/drawing/2014/main" id="{A4F30ADD-3055-4068-8E9B-A27FF40BE85F}"/>
              </a:ext>
            </a:extLst>
          </p:cNvPr>
          <p:cNvSpPr/>
          <p:nvPr/>
        </p:nvSpPr>
        <p:spPr>
          <a:xfrm>
            <a:off x="9625013" y="2398713"/>
            <a:ext cx="576262" cy="576262"/>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汨罗</a:t>
            </a:r>
            <a:endParaRPr lang="en-US" altLang="zh-CN" sz="2000" b="0" dirty="0">
              <a:solidFill>
                <a:schemeClr val="tx1"/>
              </a:solidFill>
              <a:latin typeface="Arial" panose="020B0604020202020204" pitchFamily="34" charset="0"/>
              <a:ea typeface="楷体_GB2312"/>
            </a:endParaRPr>
          </a:p>
        </p:txBody>
      </p:sp>
      <p:cxnSp>
        <p:nvCxnSpPr>
          <p:cNvPr id="18" name="AutoShape 16">
            <a:extLst>
              <a:ext uri="{FF2B5EF4-FFF2-40B4-BE49-F238E27FC236}">
                <a16:creationId xmlns:a16="http://schemas.microsoft.com/office/drawing/2014/main" id="{20741A38-DA9F-44CE-99EB-6B9AD6A04DC2}"/>
              </a:ext>
            </a:extLst>
          </p:cNvPr>
          <p:cNvCxnSpPr>
            <a:stCxn id="10" idx="5"/>
            <a:endCxn id="17" idx="0"/>
          </p:cNvCxnSpPr>
          <p:nvPr/>
        </p:nvCxnSpPr>
        <p:spPr>
          <a:xfrm>
            <a:off x="8461375" y="1970088"/>
            <a:ext cx="1452563" cy="414337"/>
          </a:xfrm>
          <a:prstGeom prst="straightConnector1">
            <a:avLst/>
          </a:prstGeom>
          <a:ln w="28575" cap="flat" cmpd="sng">
            <a:solidFill>
              <a:schemeClr val="tx1"/>
            </a:solidFill>
            <a:prstDash val="solid"/>
            <a:headEnd type="none" w="med" len="med"/>
            <a:tailEnd type="none" w="med" len="med"/>
          </a:ln>
        </p:spPr>
      </p:cxnSp>
      <p:sp>
        <p:nvSpPr>
          <p:cNvPr id="19" name="Rectangle 17">
            <a:extLst>
              <a:ext uri="{FF2B5EF4-FFF2-40B4-BE49-F238E27FC236}">
                <a16:creationId xmlns:a16="http://schemas.microsoft.com/office/drawing/2014/main" id="{829153A0-DEE8-411A-B256-2EBCC4E2A4F6}"/>
              </a:ext>
            </a:extLst>
          </p:cNvPr>
          <p:cNvSpPr/>
          <p:nvPr/>
        </p:nvSpPr>
        <p:spPr>
          <a:xfrm>
            <a:off x="4656138"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娄底</a:t>
            </a:r>
            <a:endParaRPr lang="en-US" altLang="zh-CN" sz="2000" b="0" dirty="0">
              <a:solidFill>
                <a:schemeClr val="tx1"/>
              </a:solidFill>
              <a:latin typeface="Arial" panose="020B0604020202020204" pitchFamily="34" charset="0"/>
              <a:ea typeface="楷体_GB2312"/>
            </a:endParaRPr>
          </a:p>
        </p:txBody>
      </p:sp>
      <p:sp>
        <p:nvSpPr>
          <p:cNvPr id="20" name="Oval 18">
            <a:extLst>
              <a:ext uri="{FF2B5EF4-FFF2-40B4-BE49-F238E27FC236}">
                <a16:creationId xmlns:a16="http://schemas.microsoft.com/office/drawing/2014/main" id="{C6B38B21-9C60-4836-99C1-191109806ABF}"/>
              </a:ext>
            </a:extLst>
          </p:cNvPr>
          <p:cNvSpPr/>
          <p:nvPr/>
        </p:nvSpPr>
        <p:spPr>
          <a:xfrm>
            <a:off x="6024563" y="4273550"/>
            <a:ext cx="576262"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株洲</a:t>
            </a:r>
          </a:p>
        </p:txBody>
      </p:sp>
      <p:cxnSp>
        <p:nvCxnSpPr>
          <p:cNvPr id="21" name="AutoShape 19">
            <a:extLst>
              <a:ext uri="{FF2B5EF4-FFF2-40B4-BE49-F238E27FC236}">
                <a16:creationId xmlns:a16="http://schemas.microsoft.com/office/drawing/2014/main" id="{B2490E5D-52F4-4577-8DE2-CB1A32DC27CB}"/>
              </a:ext>
            </a:extLst>
          </p:cNvPr>
          <p:cNvCxnSpPr>
            <a:stCxn id="22" idx="4"/>
            <a:endCxn id="20" idx="0"/>
          </p:cNvCxnSpPr>
          <p:nvPr/>
        </p:nvCxnSpPr>
        <p:spPr>
          <a:xfrm>
            <a:off x="6313488" y="3914775"/>
            <a:ext cx="0" cy="344488"/>
          </a:xfrm>
          <a:prstGeom prst="straightConnector1">
            <a:avLst/>
          </a:prstGeom>
          <a:ln w="28575" cap="flat" cmpd="sng">
            <a:solidFill>
              <a:schemeClr val="tx1"/>
            </a:solidFill>
            <a:prstDash val="solid"/>
            <a:headEnd type="none" w="med" len="med"/>
            <a:tailEnd type="none" w="med" len="med"/>
          </a:ln>
        </p:spPr>
      </p:cxnSp>
      <p:sp>
        <p:nvSpPr>
          <p:cNvPr id="22" name="Oval 20">
            <a:extLst>
              <a:ext uri="{FF2B5EF4-FFF2-40B4-BE49-F238E27FC236}">
                <a16:creationId xmlns:a16="http://schemas.microsoft.com/office/drawing/2014/main" id="{91CFDA95-55D5-4119-A8C7-660DB612D711}"/>
              </a:ext>
            </a:extLst>
          </p:cNvPr>
          <p:cNvSpPr/>
          <p:nvPr/>
        </p:nvSpPr>
        <p:spPr>
          <a:xfrm>
            <a:off x="6024563" y="3324225"/>
            <a:ext cx="576262"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衡阳</a:t>
            </a:r>
          </a:p>
        </p:txBody>
      </p:sp>
      <p:cxnSp>
        <p:nvCxnSpPr>
          <p:cNvPr id="23" name="AutoShape 21">
            <a:extLst>
              <a:ext uri="{FF2B5EF4-FFF2-40B4-BE49-F238E27FC236}">
                <a16:creationId xmlns:a16="http://schemas.microsoft.com/office/drawing/2014/main" id="{21F7F520-F1A8-45AC-AF4A-4A13092AB71E}"/>
              </a:ext>
            </a:extLst>
          </p:cNvPr>
          <p:cNvCxnSpPr>
            <a:stCxn id="13" idx="4"/>
            <a:endCxn id="22" idx="0"/>
          </p:cNvCxnSpPr>
          <p:nvPr/>
        </p:nvCxnSpPr>
        <p:spPr>
          <a:xfrm flipH="1">
            <a:off x="6313488" y="2989263"/>
            <a:ext cx="360362" cy="320675"/>
          </a:xfrm>
          <a:prstGeom prst="straightConnector1">
            <a:avLst/>
          </a:prstGeom>
          <a:ln w="28575" cap="flat" cmpd="sng">
            <a:solidFill>
              <a:schemeClr val="tx1"/>
            </a:solidFill>
            <a:prstDash val="solid"/>
            <a:headEnd type="none" w="med" len="med"/>
            <a:tailEnd type="none" w="med" len="med"/>
          </a:ln>
        </p:spPr>
      </p:cxnSp>
      <p:sp>
        <p:nvSpPr>
          <p:cNvPr id="24" name="Oval 22">
            <a:extLst>
              <a:ext uri="{FF2B5EF4-FFF2-40B4-BE49-F238E27FC236}">
                <a16:creationId xmlns:a16="http://schemas.microsoft.com/office/drawing/2014/main" id="{3AA5DBF7-D7C9-404B-B70D-D0ACE3A25DBB}"/>
              </a:ext>
            </a:extLst>
          </p:cNvPr>
          <p:cNvSpPr/>
          <p:nvPr/>
        </p:nvSpPr>
        <p:spPr>
          <a:xfrm>
            <a:off x="6745288" y="3324225"/>
            <a:ext cx="576262" cy="576263"/>
          </a:xfrm>
          <a:prstGeom prst="ellipse">
            <a:avLst/>
          </a:prstGeom>
          <a:noFill/>
          <a:ln w="28575" cap="flat" cmpd="sng">
            <a:solidFill>
              <a:schemeClr val="tx1"/>
            </a:solidFill>
            <a:prstDash val="solid"/>
            <a:headEnd type="none" w="med" len="med"/>
            <a:tailEnd type="none" w="med" len="med"/>
          </a:ln>
        </p:spPr>
        <p:txBody>
          <a:bodyPr wrap="none" anchor="ctr"/>
          <a:lstStyle/>
          <a:p>
            <a:pPr algn="ctr"/>
            <a:r>
              <a:rPr lang="zh-CN" altLang="en-US" sz="2000" b="0" dirty="0">
                <a:solidFill>
                  <a:schemeClr val="tx1"/>
                </a:solidFill>
                <a:latin typeface="Arial" panose="020B0604020202020204" pitchFamily="34" charset="0"/>
                <a:ea typeface="楷体_GB2312"/>
              </a:rPr>
              <a:t>湘乡</a:t>
            </a:r>
          </a:p>
        </p:txBody>
      </p:sp>
      <p:cxnSp>
        <p:nvCxnSpPr>
          <p:cNvPr id="25" name="AutoShape 23">
            <a:extLst>
              <a:ext uri="{FF2B5EF4-FFF2-40B4-BE49-F238E27FC236}">
                <a16:creationId xmlns:a16="http://schemas.microsoft.com/office/drawing/2014/main" id="{E22FFFA4-D639-465F-A55B-09FACE6EE0A0}"/>
              </a:ext>
            </a:extLst>
          </p:cNvPr>
          <p:cNvCxnSpPr>
            <a:stCxn id="13" idx="4"/>
            <a:endCxn id="24" idx="0"/>
          </p:cNvCxnSpPr>
          <p:nvPr/>
        </p:nvCxnSpPr>
        <p:spPr>
          <a:xfrm>
            <a:off x="6673850" y="2989263"/>
            <a:ext cx="360363" cy="320675"/>
          </a:xfrm>
          <a:prstGeom prst="straightConnector1">
            <a:avLst/>
          </a:prstGeom>
          <a:ln w="28575" cap="flat" cmpd="sng">
            <a:solidFill>
              <a:schemeClr val="tx1"/>
            </a:solidFill>
            <a:prstDash val="solid"/>
            <a:headEnd type="none" w="med" len="med"/>
            <a:tailEnd type="none" w="med" len="med"/>
          </a:ln>
        </p:spPr>
      </p:cxnSp>
      <p:sp>
        <p:nvSpPr>
          <p:cNvPr id="26" name="Rectangle 24">
            <a:extLst>
              <a:ext uri="{FF2B5EF4-FFF2-40B4-BE49-F238E27FC236}">
                <a16:creationId xmlns:a16="http://schemas.microsoft.com/office/drawing/2014/main" id="{0F6ECB48-6F31-4690-8B8F-A0169FDA8F83}"/>
              </a:ext>
            </a:extLst>
          </p:cNvPr>
          <p:cNvSpPr/>
          <p:nvPr/>
        </p:nvSpPr>
        <p:spPr>
          <a:xfrm>
            <a:off x="5287963"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宁乡</a:t>
            </a:r>
            <a:endParaRPr lang="en-US" altLang="zh-CN" sz="2000" b="0" dirty="0">
              <a:solidFill>
                <a:schemeClr val="tx1"/>
              </a:solidFill>
              <a:latin typeface="Arial" panose="020B0604020202020204" pitchFamily="34" charset="0"/>
              <a:ea typeface="楷体_GB2312"/>
            </a:endParaRPr>
          </a:p>
        </p:txBody>
      </p:sp>
      <p:sp>
        <p:nvSpPr>
          <p:cNvPr id="27" name="Rectangle 25">
            <a:extLst>
              <a:ext uri="{FF2B5EF4-FFF2-40B4-BE49-F238E27FC236}">
                <a16:creationId xmlns:a16="http://schemas.microsoft.com/office/drawing/2014/main" id="{BBA57C74-F334-4F9D-BBC9-5040F78BF6EE}"/>
              </a:ext>
            </a:extLst>
          </p:cNvPr>
          <p:cNvSpPr/>
          <p:nvPr/>
        </p:nvSpPr>
        <p:spPr>
          <a:xfrm>
            <a:off x="5908675"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汨罗</a:t>
            </a:r>
            <a:endParaRPr lang="en-US" altLang="zh-CN" sz="2000" b="0" dirty="0">
              <a:solidFill>
                <a:schemeClr val="tx1"/>
              </a:solidFill>
              <a:latin typeface="Arial" panose="020B0604020202020204" pitchFamily="34" charset="0"/>
              <a:ea typeface="楷体_GB2312"/>
            </a:endParaRPr>
          </a:p>
        </p:txBody>
      </p:sp>
      <p:sp>
        <p:nvSpPr>
          <p:cNvPr id="28" name="Rectangle 26">
            <a:extLst>
              <a:ext uri="{FF2B5EF4-FFF2-40B4-BE49-F238E27FC236}">
                <a16:creationId xmlns:a16="http://schemas.microsoft.com/office/drawing/2014/main" id="{AF3FADE4-BDC3-40E1-A35B-2B16CD9470AA}"/>
              </a:ext>
            </a:extLst>
          </p:cNvPr>
          <p:cNvSpPr/>
          <p:nvPr/>
        </p:nvSpPr>
        <p:spPr>
          <a:xfrm>
            <a:off x="5303838"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衡阳</a:t>
            </a:r>
          </a:p>
        </p:txBody>
      </p:sp>
      <p:sp>
        <p:nvSpPr>
          <p:cNvPr id="29" name="Rectangle 27">
            <a:extLst>
              <a:ext uri="{FF2B5EF4-FFF2-40B4-BE49-F238E27FC236}">
                <a16:creationId xmlns:a16="http://schemas.microsoft.com/office/drawing/2014/main" id="{7AEFFEC5-189A-415A-96E5-300D910A9038}"/>
              </a:ext>
            </a:extLst>
          </p:cNvPr>
          <p:cNvSpPr/>
          <p:nvPr/>
        </p:nvSpPr>
        <p:spPr>
          <a:xfrm>
            <a:off x="5980113"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湘乡</a:t>
            </a:r>
          </a:p>
        </p:txBody>
      </p:sp>
      <p:sp>
        <p:nvSpPr>
          <p:cNvPr id="30" name="Rectangle 28">
            <a:extLst>
              <a:ext uri="{FF2B5EF4-FFF2-40B4-BE49-F238E27FC236}">
                <a16:creationId xmlns:a16="http://schemas.microsoft.com/office/drawing/2014/main" id="{513B355A-30BF-41DD-8368-9CB29BA496B8}"/>
              </a:ext>
            </a:extLst>
          </p:cNvPr>
          <p:cNvSpPr/>
          <p:nvPr/>
        </p:nvSpPr>
        <p:spPr>
          <a:xfrm>
            <a:off x="5951538" y="5713413"/>
            <a:ext cx="2016125" cy="576262"/>
          </a:xfrm>
          <a:prstGeom prst="rect">
            <a:avLst/>
          </a:prstGeom>
          <a:solidFill>
            <a:schemeClr val="bg1"/>
          </a:solidFill>
          <a:ln w="9525">
            <a:noFill/>
          </a:ln>
        </p:spPr>
        <p:txBody>
          <a:bodyPr wrap="none" anchor="ctr"/>
          <a:lstStyle/>
          <a:p>
            <a:pPr algn="ctr"/>
            <a:endParaRPr lang="zh-CN" altLang="en-US" dirty="0">
              <a:latin typeface="Arial" panose="020B0604020202020204" pitchFamily="34" charset="0"/>
              <a:ea typeface="楷体_GB2312"/>
            </a:endParaRPr>
          </a:p>
        </p:txBody>
      </p:sp>
      <p:sp>
        <p:nvSpPr>
          <p:cNvPr id="31" name="Rectangle 29">
            <a:extLst>
              <a:ext uri="{FF2B5EF4-FFF2-40B4-BE49-F238E27FC236}">
                <a16:creationId xmlns:a16="http://schemas.microsoft.com/office/drawing/2014/main" id="{96157F58-EF00-45A9-967D-AE76FDBEBAC3}"/>
              </a:ext>
            </a:extLst>
          </p:cNvPr>
          <p:cNvSpPr/>
          <p:nvPr/>
        </p:nvSpPr>
        <p:spPr>
          <a:xfrm>
            <a:off x="6743700"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湘乡</a:t>
            </a:r>
          </a:p>
        </p:txBody>
      </p:sp>
      <p:sp>
        <p:nvSpPr>
          <p:cNvPr id="32" name="Rectangle 30">
            <a:extLst>
              <a:ext uri="{FF2B5EF4-FFF2-40B4-BE49-F238E27FC236}">
                <a16:creationId xmlns:a16="http://schemas.microsoft.com/office/drawing/2014/main" id="{95229F41-9947-48D5-8560-034E3A8A185C}"/>
              </a:ext>
            </a:extLst>
          </p:cNvPr>
          <p:cNvSpPr/>
          <p:nvPr/>
        </p:nvSpPr>
        <p:spPr>
          <a:xfrm>
            <a:off x="7362825"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宁乡</a:t>
            </a:r>
          </a:p>
        </p:txBody>
      </p:sp>
      <p:sp>
        <p:nvSpPr>
          <p:cNvPr id="33" name="Rectangle 31">
            <a:extLst>
              <a:ext uri="{FF2B5EF4-FFF2-40B4-BE49-F238E27FC236}">
                <a16:creationId xmlns:a16="http://schemas.microsoft.com/office/drawing/2014/main" id="{80EB5C72-E695-44A0-8B51-2ABCBF12D088}"/>
              </a:ext>
            </a:extLst>
          </p:cNvPr>
          <p:cNvSpPr/>
          <p:nvPr/>
        </p:nvSpPr>
        <p:spPr>
          <a:xfrm>
            <a:off x="8012113"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汨罗</a:t>
            </a:r>
          </a:p>
        </p:txBody>
      </p:sp>
      <p:sp>
        <p:nvSpPr>
          <p:cNvPr id="34" name="Rectangle 32">
            <a:extLst>
              <a:ext uri="{FF2B5EF4-FFF2-40B4-BE49-F238E27FC236}">
                <a16:creationId xmlns:a16="http://schemas.microsoft.com/office/drawing/2014/main" id="{8BEC8E67-05D8-43C5-9A61-1E0F2EC33312}"/>
              </a:ext>
            </a:extLst>
          </p:cNvPr>
          <p:cNvSpPr/>
          <p:nvPr/>
        </p:nvSpPr>
        <p:spPr>
          <a:xfrm>
            <a:off x="6096000" y="5784850"/>
            <a:ext cx="692150" cy="396875"/>
          </a:xfrm>
          <a:prstGeom prst="rect">
            <a:avLst/>
          </a:prstGeom>
          <a:noFill/>
          <a:ln w="9525">
            <a:noFill/>
          </a:ln>
        </p:spPr>
        <p:txBody>
          <a:bodyPr wrap="none">
            <a:spAutoFit/>
          </a:bodyPr>
          <a:lstStyle/>
          <a:p>
            <a:r>
              <a:rPr lang="zh-CN" altLang="en-US" sz="2000" b="0" dirty="0">
                <a:solidFill>
                  <a:schemeClr val="tx1"/>
                </a:solidFill>
                <a:latin typeface="Arial" panose="020B0604020202020204" pitchFamily="34" charset="0"/>
                <a:ea typeface="楷体_GB2312"/>
              </a:rPr>
              <a:t>株洲</a:t>
            </a:r>
          </a:p>
        </p:txBody>
      </p:sp>
      <p:sp>
        <p:nvSpPr>
          <p:cNvPr id="35" name="Freeform 33">
            <a:extLst>
              <a:ext uri="{FF2B5EF4-FFF2-40B4-BE49-F238E27FC236}">
                <a16:creationId xmlns:a16="http://schemas.microsoft.com/office/drawing/2014/main" id="{BB0E311E-C250-4162-9A1B-7643542EE8EF}"/>
              </a:ext>
            </a:extLst>
          </p:cNvPr>
          <p:cNvSpPr/>
          <p:nvPr/>
        </p:nvSpPr>
        <p:spPr>
          <a:xfrm>
            <a:off x="5772150" y="1104900"/>
            <a:ext cx="2555875" cy="4535488"/>
          </a:xfrm>
          <a:custGeom>
            <a:avLst/>
            <a:gdLst>
              <a:gd name="txL" fmla="*/ 0 w 1610"/>
              <a:gd name="txT" fmla="*/ 0 h 2857"/>
              <a:gd name="txR" fmla="*/ 1610 w 1610"/>
              <a:gd name="txB" fmla="*/ 2857 h 2857"/>
            </a:gdLst>
            <a:ahLst/>
            <a:cxnLst>
              <a:cxn ang="0">
                <a:pos x="2268538" y="0"/>
              </a:cxn>
              <a:cxn ang="0">
                <a:pos x="2268538" y="360363"/>
              </a:cxn>
              <a:cxn ang="0">
                <a:pos x="539750" y="1295400"/>
              </a:cxn>
              <a:cxn ang="0">
                <a:pos x="611188" y="1871663"/>
              </a:cxn>
              <a:cxn ang="0">
                <a:pos x="36513" y="2376488"/>
              </a:cxn>
              <a:cxn ang="0">
                <a:pos x="395287" y="2879725"/>
              </a:cxn>
              <a:cxn ang="0">
                <a:pos x="36513" y="3455988"/>
              </a:cxn>
              <a:cxn ang="0">
                <a:pos x="611188" y="3887788"/>
              </a:cxn>
              <a:cxn ang="0">
                <a:pos x="611188" y="4535488"/>
              </a:cxn>
            </a:cxnLst>
            <a:rect l="txL" t="txT" r="txR" b="txB"/>
            <a:pathLst>
              <a:path w="1610" h="2857">
                <a:moveTo>
                  <a:pt x="1429" y="0"/>
                </a:moveTo>
                <a:cubicBezTo>
                  <a:pt x="1519" y="45"/>
                  <a:pt x="1610" y="91"/>
                  <a:pt x="1429" y="227"/>
                </a:cubicBezTo>
                <a:cubicBezTo>
                  <a:pt x="1248" y="363"/>
                  <a:pt x="514" y="657"/>
                  <a:pt x="340" y="816"/>
                </a:cubicBezTo>
                <a:cubicBezTo>
                  <a:pt x="166" y="975"/>
                  <a:pt x="438" y="1066"/>
                  <a:pt x="385" y="1179"/>
                </a:cubicBezTo>
                <a:cubicBezTo>
                  <a:pt x="332" y="1292"/>
                  <a:pt x="46" y="1391"/>
                  <a:pt x="23" y="1497"/>
                </a:cubicBezTo>
                <a:cubicBezTo>
                  <a:pt x="0" y="1603"/>
                  <a:pt x="249" y="1701"/>
                  <a:pt x="249" y="1814"/>
                </a:cubicBezTo>
                <a:cubicBezTo>
                  <a:pt x="249" y="1927"/>
                  <a:pt x="0" y="2071"/>
                  <a:pt x="23" y="2177"/>
                </a:cubicBezTo>
                <a:cubicBezTo>
                  <a:pt x="46" y="2283"/>
                  <a:pt x="325" y="2336"/>
                  <a:pt x="385" y="2449"/>
                </a:cubicBezTo>
                <a:cubicBezTo>
                  <a:pt x="445" y="2562"/>
                  <a:pt x="385" y="2797"/>
                  <a:pt x="385" y="2857"/>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grpSp>
        <p:nvGrpSpPr>
          <p:cNvPr id="36" name="Group 34">
            <a:extLst>
              <a:ext uri="{FF2B5EF4-FFF2-40B4-BE49-F238E27FC236}">
                <a16:creationId xmlns:a16="http://schemas.microsoft.com/office/drawing/2014/main" id="{5110DC1C-BB92-43C4-9816-05F9B50B66C5}"/>
              </a:ext>
            </a:extLst>
          </p:cNvPr>
          <p:cNvGrpSpPr/>
          <p:nvPr/>
        </p:nvGrpSpPr>
        <p:grpSpPr>
          <a:xfrm>
            <a:off x="6672263" y="3697288"/>
            <a:ext cx="3816350" cy="1943100"/>
            <a:chOff x="1565" y="1842"/>
            <a:chExt cx="2404" cy="1224"/>
          </a:xfrm>
        </p:grpSpPr>
        <p:sp>
          <p:nvSpPr>
            <p:cNvPr id="37" name="Cloud">
              <a:extLst>
                <a:ext uri="{FF2B5EF4-FFF2-40B4-BE49-F238E27FC236}">
                  <a16:creationId xmlns:a16="http://schemas.microsoft.com/office/drawing/2014/main" id="{136129A4-D66C-4B37-A297-5144F317A14E}"/>
                </a:ext>
              </a:extLst>
            </p:cNvPr>
            <p:cNvSpPr>
              <a:spLocks noChangeAspect="1" noEditPoints="1" noChangeArrowheads="1"/>
            </p:cNvSpPr>
            <p:nvPr/>
          </p:nvSpPr>
          <p:spPr bwMode="auto">
            <a:xfrm>
              <a:off x="1565" y="1842"/>
              <a:ext cx="2404" cy="122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CC99"/>
            </a:solidFill>
            <a:ln w="9525">
              <a:noFill/>
              <a:miter lim="800000"/>
            </a:ln>
            <a:effectLst>
              <a:outerShdw dist="107763" dir="2700000" algn="ctr" rotWithShape="0">
                <a:srgbClr val="808080"/>
              </a:outerShdw>
            </a:effectLst>
          </p:spPr>
          <p:txBody>
            <a:bodyPr lIns="18000" rIns="1800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      OPEN</a:t>
              </a:r>
              <a:r>
                <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表中节点的不同顺序决定了不同的搜索策略</a:t>
              </a:r>
            </a:p>
          </p:txBody>
        </p:sp>
        <p:pic>
          <p:nvPicPr>
            <p:cNvPr id="38" name="Picture 36" descr="MC900211979[1]">
              <a:extLst>
                <a:ext uri="{FF2B5EF4-FFF2-40B4-BE49-F238E27FC236}">
                  <a16:creationId xmlns:a16="http://schemas.microsoft.com/office/drawing/2014/main" id="{742642CF-8F9B-41E1-9574-E667B0E880FA}"/>
                </a:ext>
              </a:extLst>
            </p:cNvPr>
            <p:cNvPicPr>
              <a:picLocks noChangeAspect="1"/>
            </p:cNvPicPr>
            <p:nvPr/>
          </p:nvPicPr>
          <p:blipFill>
            <a:blip r:embed="rId3"/>
            <a:stretch>
              <a:fillRect/>
            </a:stretch>
          </p:blipFill>
          <p:spPr>
            <a:xfrm>
              <a:off x="1791" y="1842"/>
              <a:ext cx="325" cy="409"/>
            </a:xfrm>
            <a:prstGeom prst="rect">
              <a:avLst/>
            </a:prstGeom>
            <a:noFill/>
            <a:ln w="9525">
              <a:noFill/>
            </a:ln>
          </p:spPr>
        </p:pic>
      </p:grpSp>
    </p:spTree>
    <p:extLst>
      <p:ext uri="{BB962C8B-B14F-4D97-AF65-F5344CB8AC3E}">
        <p14:creationId xmlns:p14="http://schemas.microsoft.com/office/powerpoint/2010/main" val="23077470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1" nodeType="clickEffect">
                                  <p:stCondLst>
                                    <p:cond delay="0"/>
                                  </p:stCondLst>
                                  <p:childTnLst>
                                    <p:animMotion origin="layout" path="M -1.66667E-6 -4.21965E-6 L 0.00156 0.08648 " pathEditMode="relative" rAng="0" ptsTypes="AA">
                                      <p:cBhvr>
                                        <p:cTn id="31" dur="2000" fill="hold"/>
                                        <p:tgtEl>
                                          <p:spTgt spid="9"/>
                                        </p:tgtEl>
                                        <p:attrNameLst>
                                          <p:attrName>ppt_x</p:attrName>
                                          <p:attrName>ppt_y</p:attrName>
                                        </p:attrNameLst>
                                      </p:cBhvr>
                                      <p:rCtr x="100" y="4300"/>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500"/>
                                        <p:tgtEl>
                                          <p:spTgt spid="12"/>
                                        </p:tgtEl>
                                      </p:cBhvr>
                                    </p:animEffec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linds(horizontal)">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1" nodeType="clickEffect">
                                  <p:stCondLst>
                                    <p:cond delay="0"/>
                                  </p:stCondLst>
                                  <p:childTnLst>
                                    <p:animMotion origin="layout" path="M -1.66667E-6 -4.21965E-6 L 0.00156 0.08648 " pathEditMode="relative" rAng="0" ptsTypes="AA">
                                      <p:cBhvr>
                                        <p:cTn id="49" dur="2000" fill="hold"/>
                                        <p:tgtEl>
                                          <p:spTgt spid="11"/>
                                        </p:tgtEl>
                                        <p:attrNameLst>
                                          <p:attrName>ppt_x</p:attrName>
                                          <p:attrName>ppt_y</p:attrName>
                                        </p:attrNameLst>
                                      </p:cBhvr>
                                      <p:rCtr x="100" y="430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up)">
                                      <p:cBhvr>
                                        <p:cTn id="54" dur="500"/>
                                        <p:tgtEl>
                                          <p:spTgt spid="14"/>
                                        </p:tgtEl>
                                      </p:cBhvr>
                                    </p:animEffect>
                                  </p:childTnLst>
                                </p:cTn>
                              </p:par>
                            </p:childTnLst>
                          </p:cTn>
                        </p:par>
                        <p:par>
                          <p:cTn id="55" fill="hold">
                            <p:stCondLst>
                              <p:cond delay="500"/>
                            </p:stCondLst>
                            <p:childTnLst>
                              <p:par>
                                <p:cTn id="56" presetID="3" presetClass="entr" presetSubtype="1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linds(horizontal)">
                                      <p:cBhvr>
                                        <p:cTn id="58" dur="500"/>
                                        <p:tgtEl>
                                          <p:spTgt spid="13"/>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par>
                          <p:cTn id="63" fill="hold">
                            <p:stCondLst>
                              <p:cond delay="1500"/>
                            </p:stCondLst>
                            <p:childTnLst>
                              <p:par>
                                <p:cTn id="64" presetID="3" presetClass="entr" presetSubtype="10"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blinds(horizontal)">
                                      <p:cBhvr>
                                        <p:cTn id="66" dur="500"/>
                                        <p:tgtEl>
                                          <p:spTgt spid="15"/>
                                        </p:tgtEl>
                                      </p:cBhvr>
                                    </p:animEffect>
                                  </p:childTnLst>
                                </p:cTn>
                              </p:par>
                            </p:childTnLst>
                          </p:cTn>
                        </p:par>
                        <p:par>
                          <p:cTn id="67" fill="hold">
                            <p:stCondLst>
                              <p:cond delay="2000"/>
                            </p:stCondLst>
                            <p:childTnLst>
                              <p:par>
                                <p:cTn id="68" presetID="22" presetClass="entr" presetSubtype="1"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up)">
                                      <p:cBhvr>
                                        <p:cTn id="70" dur="500"/>
                                        <p:tgtEl>
                                          <p:spTgt spid="18"/>
                                        </p:tgtEl>
                                      </p:cBhvr>
                                    </p:animEffect>
                                  </p:childTnLst>
                                </p:cTn>
                              </p:par>
                            </p:childTnLst>
                          </p:cTn>
                        </p:par>
                        <p:par>
                          <p:cTn id="71" fill="hold">
                            <p:stCondLst>
                              <p:cond delay="2500"/>
                            </p:stCondLst>
                            <p:childTnLst>
                              <p:par>
                                <p:cTn id="72" presetID="3" presetClass="entr" presetSubtype="1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blinds(horizontal)">
                                      <p:cBhvr>
                                        <p:cTn id="79" dur="500"/>
                                        <p:tgtEl>
                                          <p:spTgt spid="19"/>
                                        </p:tgtEl>
                                      </p:cBhvr>
                                    </p:animEffect>
                                  </p:childTnLst>
                                </p:cTn>
                              </p:par>
                            </p:childTnLst>
                          </p:cTn>
                        </p:par>
                        <p:par>
                          <p:cTn id="80" fill="hold">
                            <p:stCondLst>
                              <p:cond delay="500"/>
                            </p:stCondLst>
                            <p:childTnLst>
                              <p:par>
                                <p:cTn id="81" presetID="3" presetClass="entr" presetSubtype="1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blinds(horizontal)">
                                      <p:cBhvr>
                                        <p:cTn id="83" dur="500"/>
                                        <p:tgtEl>
                                          <p:spTgt spid="26"/>
                                        </p:tgtEl>
                                      </p:cBhvr>
                                    </p:animEffect>
                                  </p:childTnLst>
                                </p:cTn>
                              </p:par>
                            </p:childTnLst>
                          </p:cTn>
                        </p:par>
                        <p:par>
                          <p:cTn id="84" fill="hold">
                            <p:stCondLst>
                              <p:cond delay="1000"/>
                            </p:stCondLst>
                            <p:childTnLst>
                              <p:par>
                                <p:cTn id="85" presetID="3" presetClass="entr" presetSubtype="10"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blinds(horizontal)">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grpId="1" nodeType="clickEffect">
                                  <p:stCondLst>
                                    <p:cond delay="0"/>
                                  </p:stCondLst>
                                  <p:childTnLst>
                                    <p:animMotion origin="layout" path="M -1.66667E-6 -4.21965E-6 L 0.00156 0.08648 " pathEditMode="relative" rAng="0" ptsTypes="AA">
                                      <p:cBhvr>
                                        <p:cTn id="91" dur="2000" fill="hold"/>
                                        <p:tgtEl>
                                          <p:spTgt spid="19"/>
                                        </p:tgtEl>
                                        <p:attrNameLst>
                                          <p:attrName>ppt_x</p:attrName>
                                          <p:attrName>ppt_y</p:attrName>
                                        </p:attrNameLst>
                                      </p:cBhvr>
                                      <p:rCtr x="100" y="4300"/>
                                    </p:animMotion>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up)">
                                      <p:cBhvr>
                                        <p:cTn id="96" dur="500"/>
                                        <p:tgtEl>
                                          <p:spTgt spid="23"/>
                                        </p:tgtEl>
                                      </p:cBhvr>
                                    </p:animEffect>
                                  </p:childTnLst>
                                </p:cTn>
                              </p:par>
                            </p:childTnLst>
                          </p:cTn>
                        </p:par>
                        <p:par>
                          <p:cTn id="97" fill="hold">
                            <p:stCondLst>
                              <p:cond delay="500"/>
                            </p:stCondLst>
                            <p:childTnLst>
                              <p:par>
                                <p:cTn id="98" presetID="3" presetClass="entr" presetSubtype="10"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blinds(horizontal)">
                                      <p:cBhvr>
                                        <p:cTn id="100" dur="500"/>
                                        <p:tgtEl>
                                          <p:spTgt spid="22"/>
                                        </p:tgtEl>
                                      </p:cBhvr>
                                    </p:animEffect>
                                  </p:childTnLst>
                                </p:cTn>
                              </p:par>
                            </p:childTnLst>
                          </p:cTn>
                        </p:par>
                        <p:par>
                          <p:cTn id="101" fill="hold">
                            <p:stCondLst>
                              <p:cond delay="1000"/>
                            </p:stCondLst>
                            <p:childTnLst>
                              <p:par>
                                <p:cTn id="102" presetID="22" presetClass="entr" presetSubtype="1" fill="hold"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up)">
                                      <p:cBhvr>
                                        <p:cTn id="104" dur="500"/>
                                        <p:tgtEl>
                                          <p:spTgt spid="25"/>
                                        </p:tgtEl>
                                      </p:cBhvr>
                                    </p:animEffect>
                                  </p:childTnLst>
                                </p:cTn>
                              </p:par>
                            </p:childTnLst>
                          </p:cTn>
                        </p:par>
                        <p:par>
                          <p:cTn id="105" fill="hold">
                            <p:stCondLst>
                              <p:cond delay="1500"/>
                            </p:stCondLst>
                            <p:childTnLst>
                              <p:par>
                                <p:cTn id="106" presetID="3" presetClass="entr" presetSubtype="10" fill="hold" grpId="0"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blinds(horizontal)">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63" presetClass="path" presetSubtype="0" accel="50000" decel="50000" fill="hold" grpId="1" nodeType="clickEffect">
                                  <p:stCondLst>
                                    <p:cond delay="0"/>
                                  </p:stCondLst>
                                  <p:childTnLst>
                                    <p:animMotion origin="layout" path="M 8.33333E-7 4.68208E-6 L 0.16076 4.68208E-6 " pathEditMode="relative" rAng="0" ptsTypes="AA">
                                      <p:cBhvr>
                                        <p:cTn id="112" dur="2000" fill="hold"/>
                                        <p:tgtEl>
                                          <p:spTgt spid="26"/>
                                        </p:tgtEl>
                                        <p:attrNameLst>
                                          <p:attrName>ppt_x</p:attrName>
                                          <p:attrName>ppt_y</p:attrName>
                                        </p:attrNameLst>
                                      </p:cBhvr>
                                      <p:rCtr x="8000" y="0"/>
                                    </p:animMotion>
                                  </p:childTnLst>
                                </p:cTn>
                              </p:par>
                              <p:par>
                                <p:cTn id="113" presetID="63" presetClass="path" presetSubtype="0" accel="50000" decel="50000" fill="hold" grpId="1" nodeType="withEffect">
                                  <p:stCondLst>
                                    <p:cond delay="0"/>
                                  </p:stCondLst>
                                  <p:childTnLst>
                                    <p:animMotion origin="layout" path="M 0.02031 4.68208E-6 L 0.16042 4.68208E-6 " pathEditMode="relative" rAng="0" ptsTypes="AA">
                                      <p:cBhvr>
                                        <p:cTn id="114" dur="2000" fill="hold"/>
                                        <p:tgtEl>
                                          <p:spTgt spid="27"/>
                                        </p:tgtEl>
                                        <p:attrNameLst>
                                          <p:attrName>ppt_x</p:attrName>
                                          <p:attrName>ppt_y</p:attrName>
                                        </p:attrNameLst>
                                      </p:cBhvr>
                                      <p:rCtr x="7000" y="0"/>
                                    </p:animMotion>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blinds(horizontal)">
                                      <p:cBhvr>
                                        <p:cTn id="119" dur="500"/>
                                        <p:tgtEl>
                                          <p:spTgt spid="29"/>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blinds(horizontal)">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path" presetSubtype="0" accel="50000" decel="50000" fill="hold" grpId="1" nodeType="clickEffect">
                                  <p:stCondLst>
                                    <p:cond delay="0"/>
                                  </p:stCondLst>
                                  <p:childTnLst>
                                    <p:animMotion origin="layout" path="M 4.72222E-6 4.68208E-6 L 4.72222E-6 0.08647 " pathEditMode="relative" rAng="0" ptsTypes="AA">
                                      <p:cBhvr>
                                        <p:cTn id="126" dur="2000" fill="hold"/>
                                        <p:tgtEl>
                                          <p:spTgt spid="28"/>
                                        </p:tgtEl>
                                        <p:attrNameLst>
                                          <p:attrName>ppt_x</p:attrName>
                                          <p:attrName>ppt_y</p:attrName>
                                        </p:attrNameLst>
                                      </p:cBhvr>
                                      <p:rCtr x="0" y="4300"/>
                                    </p:animMotion>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nodeType="click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wipe(up)">
                                      <p:cBhvr>
                                        <p:cTn id="131" dur="500"/>
                                        <p:tgtEl>
                                          <p:spTgt spid="21"/>
                                        </p:tgtEl>
                                      </p:cBhvr>
                                    </p:animEffect>
                                  </p:childTnLst>
                                </p:cTn>
                              </p:par>
                            </p:childTnLst>
                          </p:cTn>
                        </p:par>
                        <p:par>
                          <p:cTn id="132" fill="hold">
                            <p:stCondLst>
                              <p:cond delay="500"/>
                            </p:stCondLst>
                            <p:childTnLst>
                              <p:par>
                                <p:cTn id="133" presetID="3" presetClass="entr" presetSubtype="10" fill="hold" grpId="0" nodeType="afterEffect">
                                  <p:stCondLst>
                                    <p:cond delay="0"/>
                                  </p:stCondLst>
                                  <p:childTnLst>
                                    <p:set>
                                      <p:cBhvr>
                                        <p:cTn id="134" dur="1" fill="hold">
                                          <p:stCondLst>
                                            <p:cond delay="0"/>
                                          </p:stCondLst>
                                        </p:cTn>
                                        <p:tgtEl>
                                          <p:spTgt spid="20"/>
                                        </p:tgtEl>
                                        <p:attrNameLst>
                                          <p:attrName>style.visibility</p:attrName>
                                        </p:attrNameLst>
                                      </p:cBhvr>
                                      <p:to>
                                        <p:strVal val="visible"/>
                                      </p:to>
                                    </p:set>
                                    <p:animEffect transition="in" filter="blinds(horizontal)">
                                      <p:cBhvr>
                                        <p:cTn id="135" dur="500"/>
                                        <p:tgtEl>
                                          <p:spTgt spid="20"/>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31"/>
                                        </p:tgtEl>
                                        <p:attrNameLst>
                                          <p:attrName>style.visibility</p:attrName>
                                        </p:attrNameLst>
                                      </p:cBhvr>
                                      <p:to>
                                        <p:strVal val="visible"/>
                                      </p:to>
                                    </p:set>
                                    <p:animEffect transition="in" filter="wipe(left)">
                                      <p:cBhvr>
                                        <p:cTn id="144" dur="500"/>
                                        <p:tgtEl>
                                          <p:spTgt spid="31"/>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left)">
                                      <p:cBhvr>
                                        <p:cTn id="147" dur="500"/>
                                        <p:tgtEl>
                                          <p:spTgt spid="32"/>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wipe(left)">
                                      <p:cBhvr>
                                        <p:cTn id="150" dur="500"/>
                                        <p:tgtEl>
                                          <p:spTgt spid="33"/>
                                        </p:tgtEl>
                                      </p:cBhvr>
                                    </p:animEffec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blinds(horizontal)">
                                      <p:cBhvr>
                                        <p:cTn id="155" dur="500"/>
                                        <p:tgtEl>
                                          <p:spTgt spid="34"/>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path" presetSubtype="0" accel="50000" decel="50000" fill="hold" grpId="1" nodeType="clickEffect">
                                  <p:stCondLst>
                                    <p:cond delay="0"/>
                                  </p:stCondLst>
                                  <p:childTnLst>
                                    <p:animMotion origin="layout" path="M 2.77778E-6 4.68208E-6 L 2.77778E-6 0.08647 " pathEditMode="relative" rAng="0" ptsTypes="AA">
                                      <p:cBhvr>
                                        <p:cTn id="159" dur="2000" fill="hold"/>
                                        <p:tgtEl>
                                          <p:spTgt spid="34"/>
                                        </p:tgtEl>
                                        <p:attrNameLst>
                                          <p:attrName>ppt_x</p:attrName>
                                          <p:attrName>ppt_y</p:attrName>
                                        </p:attrNameLst>
                                      </p:cBhvr>
                                      <p:rCtr x="0" y="4300"/>
                                    </p:animMotion>
                                  </p:childTnLst>
                                </p:cTn>
                              </p:par>
                            </p:childTnLst>
                          </p:cTn>
                        </p:par>
                      </p:childTnLst>
                    </p:cTn>
                  </p:par>
                  <p:par>
                    <p:cTn id="160" fill="hold">
                      <p:stCondLst>
                        <p:cond delay="indefinite"/>
                      </p:stCondLst>
                      <p:childTnLst>
                        <p:par>
                          <p:cTn id="161" fill="hold">
                            <p:stCondLst>
                              <p:cond delay="0"/>
                            </p:stCondLst>
                            <p:childTnLst>
                              <p:par>
                                <p:cTn id="162" presetID="22" presetClass="entr" presetSubtype="1" fill="hold" nodeType="clickEffect">
                                  <p:stCondLst>
                                    <p:cond delay="0"/>
                                  </p:stCondLst>
                                  <p:childTnLst>
                                    <p:set>
                                      <p:cBhvr>
                                        <p:cTn id="163" dur="1" fill="hold">
                                          <p:stCondLst>
                                            <p:cond delay="0"/>
                                          </p:stCondLst>
                                        </p:cTn>
                                        <p:tgtEl>
                                          <p:spTgt spid="35"/>
                                        </p:tgtEl>
                                        <p:attrNameLst>
                                          <p:attrName>style.visibility</p:attrName>
                                        </p:attrNameLst>
                                      </p:cBhvr>
                                      <p:to>
                                        <p:strVal val="visible"/>
                                      </p:to>
                                    </p:set>
                                    <p:animEffect transition="in" filter="wipe(up)">
                                      <p:cBhvr>
                                        <p:cTn id="164" dur="5000"/>
                                        <p:tgtEl>
                                          <p:spTgt spid="35"/>
                                        </p:tgtEl>
                                      </p:cBhvr>
                                    </p:animEffect>
                                  </p:childTnLst>
                                </p:cTn>
                              </p:par>
                            </p:childTnLst>
                          </p:cTn>
                        </p:par>
                      </p:childTnLst>
                    </p:cTn>
                  </p:par>
                  <p:par>
                    <p:cTn id="165" fill="hold">
                      <p:stCondLst>
                        <p:cond delay="indefinite"/>
                      </p:stCondLst>
                      <p:childTnLst>
                        <p:par>
                          <p:cTn id="166" fill="hold">
                            <p:stCondLst>
                              <p:cond delay="0"/>
                            </p:stCondLst>
                            <p:childTnLst>
                              <p:par>
                                <p:cTn id="167" presetID="35" presetClass="entr" presetSubtype="0" fill="hold" nodeType="clickEffect">
                                  <p:stCondLst>
                                    <p:cond delay="0"/>
                                  </p:stCondLst>
                                  <p:childTnLst>
                                    <p:set>
                                      <p:cBhvr>
                                        <p:cTn id="168" dur="1" fill="hold">
                                          <p:stCondLst>
                                            <p:cond delay="0"/>
                                          </p:stCondLst>
                                        </p:cTn>
                                        <p:tgtEl>
                                          <p:spTgt spid="36"/>
                                        </p:tgtEl>
                                        <p:attrNameLst>
                                          <p:attrName>style.visibility</p:attrName>
                                        </p:attrNameLst>
                                      </p:cBhvr>
                                      <p:to>
                                        <p:strVal val="visible"/>
                                      </p:to>
                                    </p:set>
                                    <p:animEffect transition="in" filter="fade">
                                      <p:cBhvr>
                                        <p:cTn id="169" dur="1000"/>
                                        <p:tgtEl>
                                          <p:spTgt spid="36"/>
                                        </p:tgtEl>
                                      </p:cBhvr>
                                    </p:animEffect>
                                    <p:anim calcmode="lin" valueType="num">
                                      <p:cBhvr>
                                        <p:cTn id="170" dur="1000" fill="hold"/>
                                        <p:tgtEl>
                                          <p:spTgt spid="36"/>
                                        </p:tgtEl>
                                        <p:attrNameLst>
                                          <p:attrName>style.rotation</p:attrName>
                                        </p:attrNameLst>
                                      </p:cBhvr>
                                      <p:tavLst>
                                        <p:tav tm="0">
                                          <p:val>
                                            <p:fltVal val="720"/>
                                          </p:val>
                                        </p:tav>
                                        <p:tav tm="100000">
                                          <p:val>
                                            <p:fltVal val="0"/>
                                          </p:val>
                                        </p:tav>
                                      </p:tavLst>
                                    </p:anim>
                                    <p:anim calcmode="lin" valueType="num">
                                      <p:cBhvr>
                                        <p:cTn id="171" dur="1000" fill="hold"/>
                                        <p:tgtEl>
                                          <p:spTgt spid="36"/>
                                        </p:tgtEl>
                                        <p:attrNameLst>
                                          <p:attrName>ppt_h</p:attrName>
                                        </p:attrNameLst>
                                      </p:cBhvr>
                                      <p:tavLst>
                                        <p:tav tm="0">
                                          <p:val>
                                            <p:fltVal val="0"/>
                                          </p:val>
                                        </p:tav>
                                        <p:tav tm="100000">
                                          <p:val>
                                            <p:strVal val="#ppt_h"/>
                                          </p:val>
                                        </p:tav>
                                      </p:tavLst>
                                    </p:anim>
                                    <p:anim calcmode="lin" valueType="num">
                                      <p:cBhvr>
                                        <p:cTn id="172" dur="1000" fill="hold"/>
                                        <p:tgtEl>
                                          <p:spTgt spid="3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9" grpId="1"/>
      <p:bldP spid="10" grpId="0" animBg="1"/>
      <p:bldP spid="11" grpId="0"/>
      <p:bldP spid="11" grpId="1"/>
      <p:bldP spid="13" grpId="0" animBg="1"/>
      <p:bldP spid="15" grpId="0" animBg="1"/>
      <p:bldP spid="17" grpId="0" animBg="1"/>
      <p:bldP spid="19" grpId="0"/>
      <p:bldP spid="19" grpId="1"/>
      <p:bldP spid="20" grpId="0" animBg="1"/>
      <p:bldP spid="22" grpId="0" animBg="1"/>
      <p:bldP spid="24" grpId="0" animBg="1"/>
      <p:bldP spid="26" grpId="0"/>
      <p:bldP spid="26" grpId="1"/>
      <p:bldP spid="27" grpId="0"/>
      <p:bldP spid="27" grpId="1"/>
      <p:bldP spid="28" grpId="0"/>
      <p:bldP spid="28" grpId="1"/>
      <p:bldP spid="29" grpId="0"/>
      <p:bldP spid="30" grpId="0" animBg="1"/>
      <p:bldP spid="31" grpId="0"/>
      <p:bldP spid="32" grpId="0"/>
      <p:bldP spid="33" grpId="0"/>
      <p:bldP spid="34" grpId="0"/>
      <p:bldP spid="34"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应用归结原理求解问题</a:t>
            </a:r>
            <a:endParaRPr lang="zh-CN" altLang="zh-CN" dirty="0"/>
          </a:p>
        </p:txBody>
      </p:sp>
      <p:sp>
        <p:nvSpPr>
          <p:cNvPr id="7" name="文本占位符 342018">
            <a:extLst>
              <a:ext uri="{FF2B5EF4-FFF2-40B4-BE49-F238E27FC236}">
                <a16:creationId xmlns:a16="http://schemas.microsoft.com/office/drawing/2014/main" id="{D551868E-D08E-42AA-89F6-2E401E2A0204}"/>
              </a:ext>
            </a:extLst>
          </p:cNvPr>
          <p:cNvSpPr txBox="1">
            <a:spLocks noChangeArrowheads="1"/>
          </p:cNvSpPr>
          <p:nvPr/>
        </p:nvSpPr>
        <p:spPr bwMode="auto">
          <a:xfrm>
            <a:off x="273050" y="1378830"/>
            <a:ext cx="8642350" cy="5264150"/>
          </a:xfrm>
          <a:prstGeom prst="rect">
            <a:avLst/>
          </a:prstGeom>
          <a:solidFill>
            <a:srgbClr val="E7FFE7"/>
          </a:solidFill>
          <a:ln>
            <a:solidFill>
              <a:srgbClr val="808080"/>
            </a:solidFill>
            <a:miter lim="800000"/>
          </a:ln>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marR="0" lvl="0" indent="0" algn="just"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Blip>
                <a:blip r:embed="rId3"/>
              </a:buBlip>
              <a:tabLst/>
              <a:defRPr/>
            </a:pPr>
            <a:r>
              <a:rPr kumimoji="0"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 </a:t>
            </a:r>
            <a:r>
              <a:rPr kumimoji="0"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解：</a:t>
            </a:r>
          </a:p>
          <a:p>
            <a:pPr marL="0" marR="0" lvl="0" indent="0" algn="just"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
              <a:tabLst/>
              <a:defRPr/>
            </a:pPr>
            <a:r>
              <a:rPr kumimoji="0" lang="zh-CN" altLang="en-US" sz="2400" b="1" i="0" u="none" strike="noStrike" kern="1200" cap="none" spc="0" normalizeH="0" baseline="0" noProof="0">
                <a:ln>
                  <a:noFill/>
                </a:ln>
                <a:solidFill>
                  <a:srgbClr val="003366"/>
                </a:solidFill>
                <a:effectLst/>
                <a:uLnTx/>
                <a:uFillTx/>
                <a:latin typeface="宋体" panose="02010600030101010101" pitchFamily="2" charset="-122"/>
                <a:ea typeface="宋体"/>
                <a:cs typeface="+mn-cs"/>
              </a:rPr>
              <a:t> </a:t>
            </a:r>
            <a:r>
              <a:rPr kumimoji="0" lang="zh-CN" altLang="en-US" sz="2200" b="1" i="0" u="none" strike="noStrike" kern="1200" cap="none" spc="0" normalizeH="0" baseline="0" noProof="0">
                <a:ln>
                  <a:noFill/>
                </a:ln>
                <a:solidFill>
                  <a:srgbClr val="003366"/>
                </a:solidFill>
                <a:effectLst/>
                <a:uLnTx/>
                <a:uFillTx/>
                <a:latin typeface="宋体" panose="02010600030101010101" pitchFamily="2" charset="-122"/>
                <a:ea typeface="宋体"/>
                <a:cs typeface="+mn-cs"/>
              </a:rPr>
              <a:t>定义谓词</a:t>
            </a:r>
            <a:r>
              <a:rPr kumimoji="0" lang="zh-CN" altLang="en-US" sz="22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a:t>
            </a:r>
            <a:endParaRPr kumimoji="0" lang="zh-CN" altLang="en-US" sz="22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endParaRPr>
          </a:p>
          <a:p>
            <a:pPr marL="0" marR="0" lvl="0" indent="0" algn="just"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                </a:t>
            </a: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8" name="矩形 342019">
            <a:extLst>
              <a:ext uri="{FF2B5EF4-FFF2-40B4-BE49-F238E27FC236}">
                <a16:creationId xmlns:a16="http://schemas.microsoft.com/office/drawing/2014/main" id="{FFB2862B-3E0B-469F-95C6-051AF4032EF2}"/>
              </a:ext>
            </a:extLst>
          </p:cNvPr>
          <p:cNvSpPr>
            <a:spLocks noChangeArrowheads="1"/>
          </p:cNvSpPr>
          <p:nvPr/>
        </p:nvSpPr>
        <p:spPr bwMode="auto">
          <a:xfrm>
            <a:off x="43386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nvGrpSpPr>
          <p:cNvPr id="9" name="组合 8">
            <a:extLst>
              <a:ext uri="{FF2B5EF4-FFF2-40B4-BE49-F238E27FC236}">
                <a16:creationId xmlns:a16="http://schemas.microsoft.com/office/drawing/2014/main" id="{D06912B8-C53A-4AD5-91EA-24F749BB6D12}"/>
              </a:ext>
            </a:extLst>
          </p:cNvPr>
          <p:cNvGrpSpPr/>
          <p:nvPr/>
        </p:nvGrpSpPr>
        <p:grpSpPr bwMode="auto">
          <a:xfrm>
            <a:off x="555625" y="2375780"/>
            <a:ext cx="5257800" cy="1039813"/>
            <a:chOff x="336" y="1200"/>
            <a:chExt cx="3312" cy="655"/>
          </a:xfrm>
        </p:grpSpPr>
        <p:sp>
          <p:nvSpPr>
            <p:cNvPr id="10" name="矩形 342021">
              <a:extLst>
                <a:ext uri="{FF2B5EF4-FFF2-40B4-BE49-F238E27FC236}">
                  <a16:creationId xmlns:a16="http://schemas.microsoft.com/office/drawing/2014/main" id="{9B5FC31D-3868-4997-862A-E91FC811FE09}"/>
                </a:ext>
              </a:extLst>
            </p:cNvPr>
            <p:cNvSpPr>
              <a:spLocks noChangeArrowheads="1"/>
            </p:cNvSpPr>
            <p:nvPr/>
          </p:nvSpPr>
          <p:spPr bwMode="auto">
            <a:xfrm>
              <a:off x="768" y="1200"/>
              <a:ext cx="2880"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fontAlgn="auto" latinLnBrk="0" hangingPunct="1">
                <a:lnSpc>
                  <a:spcPct val="100000"/>
                </a:lnSpc>
                <a:spcBef>
                  <a:spcPct val="20000"/>
                </a:spcBef>
                <a:spcAft>
                  <a:spcPts val="0"/>
                </a:spcAft>
                <a:buClr>
                  <a:srgbClr val="CC0000"/>
                </a:buClr>
                <a:buSzTx/>
                <a:buFont typeface="Wingdings" panose="05000000000000000000" pitchFamily="2" charset="2"/>
                <a:buNone/>
                <a:tabLst/>
                <a:defRPr/>
              </a:pPr>
              <a:r>
                <a:rPr kumimoji="0" lang="en-US" altLang="zh-CN" sz="24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rPr>
                <a:t> </a:t>
              </a:r>
              <a:r>
                <a:rPr kumimoji="0" lang="zh-CN" altLang="en-US" sz="24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rPr>
                <a:t>：  是   的老师。</a:t>
              </a: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ct val="20000"/>
                </a:spcBef>
                <a:spcAft>
                  <a:spcPts val="0"/>
                </a:spcAft>
                <a:buClr>
                  <a:srgbClr val="CC0000"/>
                </a:buClr>
                <a:buSzTx/>
                <a:buFont typeface="Wingdings" panose="05000000000000000000" pitchFamily="2" charset="2"/>
                <a:buNone/>
                <a:tabLst/>
                <a:defRPr/>
              </a:pPr>
              <a:r>
                <a:rPr kumimoji="0" lang="zh-CN" altLang="en-US" sz="24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rPr>
                <a:t> ：  与   是同班同学</a:t>
              </a:r>
              <a:r>
                <a:rPr kumimoji="0" lang="zh-CN" altLang="en-US" sz="30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rPr>
                <a:t>。</a:t>
              </a:r>
            </a:p>
          </p:txBody>
        </p:sp>
        <p:graphicFrame>
          <p:nvGraphicFramePr>
            <p:cNvPr id="11" name="对象 342022">
              <a:extLst>
                <a:ext uri="{FF2B5EF4-FFF2-40B4-BE49-F238E27FC236}">
                  <a16:creationId xmlns:a16="http://schemas.microsoft.com/office/drawing/2014/main" id="{894DEA36-E821-4E4A-ADAD-E2D6014A5185}"/>
                </a:ext>
              </a:extLst>
            </p:cNvPr>
            <p:cNvGraphicFramePr/>
            <p:nvPr/>
          </p:nvGraphicFramePr>
          <p:xfrm>
            <a:off x="336" y="1248"/>
            <a:ext cx="579" cy="248"/>
          </p:xfrm>
          <a:graphic>
            <a:graphicData uri="http://schemas.openxmlformats.org/presentationml/2006/ole">
              <mc:AlternateContent xmlns:mc="http://schemas.openxmlformats.org/markup-compatibility/2006">
                <mc:Choice xmlns:v="urn:schemas-microsoft-com:vml" Requires="v">
                  <p:oleObj spid="_x0000_s18574" r:id="rId4" imgW="427990" imgH="185420" progId="Equation.3">
                    <p:embed/>
                  </p:oleObj>
                </mc:Choice>
                <mc:Fallback>
                  <p:oleObj r:id="rId4" imgW="427990" imgH="185420" progId="Equation.3">
                    <p:embed/>
                    <p:pic>
                      <p:nvPicPr>
                        <p:cNvPr id="189447" name="对象 3420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 y="1248"/>
                          <a:ext cx="579"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对象 342023">
              <a:extLst>
                <a:ext uri="{FF2B5EF4-FFF2-40B4-BE49-F238E27FC236}">
                  <a16:creationId xmlns:a16="http://schemas.microsoft.com/office/drawing/2014/main" id="{FE2B44B8-6A74-4A31-B9C1-DEA1BAB9E8D4}"/>
                </a:ext>
              </a:extLst>
            </p:cNvPr>
            <p:cNvGraphicFramePr/>
            <p:nvPr/>
          </p:nvGraphicFramePr>
          <p:xfrm>
            <a:off x="336" y="1584"/>
            <a:ext cx="594" cy="248"/>
          </p:xfrm>
          <a:graphic>
            <a:graphicData uri="http://schemas.openxmlformats.org/presentationml/2006/ole">
              <mc:AlternateContent xmlns:mc="http://schemas.openxmlformats.org/markup-compatibility/2006">
                <mc:Choice xmlns:v="urn:schemas-microsoft-com:vml" Requires="v">
                  <p:oleObj spid="_x0000_s18575" r:id="rId6" imgW="440055" imgH="185420" progId="Equation.3">
                    <p:embed/>
                  </p:oleObj>
                </mc:Choice>
                <mc:Fallback>
                  <p:oleObj r:id="rId6" imgW="440055" imgH="185420" progId="Equation.3">
                    <p:embed/>
                    <p:pic>
                      <p:nvPicPr>
                        <p:cNvPr id="189448" name="对象 3420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 y="1584"/>
                          <a:ext cx="59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对象 342024">
              <a:extLst>
                <a:ext uri="{FF2B5EF4-FFF2-40B4-BE49-F238E27FC236}">
                  <a16:creationId xmlns:a16="http://schemas.microsoft.com/office/drawing/2014/main" id="{2BAA30CB-EB02-4540-936E-BFF2CDA5F417}"/>
                </a:ext>
              </a:extLst>
            </p:cNvPr>
            <p:cNvGraphicFramePr/>
            <p:nvPr/>
          </p:nvGraphicFramePr>
          <p:xfrm>
            <a:off x="1056" y="1632"/>
            <a:ext cx="171" cy="188"/>
          </p:xfrm>
          <a:graphic>
            <a:graphicData uri="http://schemas.openxmlformats.org/presentationml/2006/ole">
              <mc:AlternateContent xmlns:mc="http://schemas.openxmlformats.org/markup-compatibility/2006">
                <mc:Choice xmlns:v="urn:schemas-microsoft-com:vml" Requires="v">
                  <p:oleObj spid="_x0000_s18576" r:id="rId8" imgW="127000" imgH="139700" progId="Equation.3">
                    <p:embed/>
                  </p:oleObj>
                </mc:Choice>
                <mc:Fallback>
                  <p:oleObj r:id="rId8" imgW="127000" imgH="139700" progId="Equation.3">
                    <p:embed/>
                    <p:pic>
                      <p:nvPicPr>
                        <p:cNvPr id="189449" name="对象 34202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6" y="1632"/>
                          <a:ext cx="171"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对象 342025">
              <a:extLst>
                <a:ext uri="{FF2B5EF4-FFF2-40B4-BE49-F238E27FC236}">
                  <a16:creationId xmlns:a16="http://schemas.microsoft.com/office/drawing/2014/main" id="{4CD136E6-6D3C-4183-88F7-166894F65A55}"/>
                </a:ext>
              </a:extLst>
            </p:cNvPr>
            <p:cNvGraphicFramePr/>
            <p:nvPr/>
          </p:nvGraphicFramePr>
          <p:xfrm>
            <a:off x="1584" y="1248"/>
            <a:ext cx="188" cy="222"/>
          </p:xfrm>
          <a:graphic>
            <a:graphicData uri="http://schemas.openxmlformats.org/presentationml/2006/ole">
              <mc:AlternateContent xmlns:mc="http://schemas.openxmlformats.org/markup-compatibility/2006">
                <mc:Choice xmlns:v="urn:schemas-microsoft-com:vml" Requires="v">
                  <p:oleObj spid="_x0000_s18577" r:id="rId10" imgW="139700" imgH="165100" progId="Equation.3">
                    <p:embed/>
                  </p:oleObj>
                </mc:Choice>
                <mc:Fallback>
                  <p:oleObj r:id="rId10" imgW="139700" imgH="165100" progId="Equation.3">
                    <p:embed/>
                    <p:pic>
                      <p:nvPicPr>
                        <p:cNvPr id="189450" name="对象 34202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4" y="1248"/>
                          <a:ext cx="188"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对象 342026">
              <a:extLst>
                <a:ext uri="{FF2B5EF4-FFF2-40B4-BE49-F238E27FC236}">
                  <a16:creationId xmlns:a16="http://schemas.microsoft.com/office/drawing/2014/main" id="{76685F58-5130-4084-A2CB-ABD21CED0CA8}"/>
                </a:ext>
              </a:extLst>
            </p:cNvPr>
            <p:cNvGraphicFramePr/>
            <p:nvPr/>
          </p:nvGraphicFramePr>
          <p:xfrm>
            <a:off x="1104" y="1248"/>
            <a:ext cx="171" cy="188"/>
          </p:xfrm>
          <a:graphic>
            <a:graphicData uri="http://schemas.openxmlformats.org/presentationml/2006/ole">
              <mc:AlternateContent xmlns:mc="http://schemas.openxmlformats.org/markup-compatibility/2006">
                <mc:Choice xmlns:v="urn:schemas-microsoft-com:vml" Requires="v">
                  <p:oleObj spid="_x0000_s18578" r:id="rId12" imgW="127000" imgH="139700" progId="Equation.3">
                    <p:embed/>
                  </p:oleObj>
                </mc:Choice>
                <mc:Fallback>
                  <p:oleObj r:id="rId12" imgW="127000" imgH="139700" progId="Equation.3">
                    <p:embed/>
                    <p:pic>
                      <p:nvPicPr>
                        <p:cNvPr id="189451" name="对象 3420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 y="1248"/>
                          <a:ext cx="171"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342027">
              <a:extLst>
                <a:ext uri="{FF2B5EF4-FFF2-40B4-BE49-F238E27FC236}">
                  <a16:creationId xmlns:a16="http://schemas.microsoft.com/office/drawing/2014/main" id="{233B064D-59CE-4CD3-976F-04F30CBCED79}"/>
                </a:ext>
              </a:extLst>
            </p:cNvPr>
            <p:cNvGraphicFramePr/>
            <p:nvPr/>
          </p:nvGraphicFramePr>
          <p:xfrm>
            <a:off x="1584" y="1632"/>
            <a:ext cx="188" cy="223"/>
          </p:xfrm>
          <a:graphic>
            <a:graphicData uri="http://schemas.openxmlformats.org/presentationml/2006/ole">
              <mc:AlternateContent xmlns:mc="http://schemas.openxmlformats.org/markup-compatibility/2006">
                <mc:Choice xmlns:v="urn:schemas-microsoft-com:vml" Requires="v">
                  <p:oleObj spid="_x0000_s18579" r:id="rId13" imgW="139700" imgH="165100" progId="Equation.3">
                    <p:embed/>
                  </p:oleObj>
                </mc:Choice>
                <mc:Fallback>
                  <p:oleObj r:id="rId13" imgW="139700" imgH="165100" progId="Equation.3">
                    <p:embed/>
                    <p:pic>
                      <p:nvPicPr>
                        <p:cNvPr id="189452" name="对象 34202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4" y="1632"/>
                          <a:ext cx="18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7" name="文本框 16">
            <a:extLst>
              <a:ext uri="{FF2B5EF4-FFF2-40B4-BE49-F238E27FC236}">
                <a16:creationId xmlns:a16="http://schemas.microsoft.com/office/drawing/2014/main" id="{2B4F445D-CA10-4E5D-8E23-ACA72A0C8103}"/>
              </a:ext>
            </a:extLst>
          </p:cNvPr>
          <p:cNvSpPr txBox="1">
            <a:spLocks noChangeArrowheads="1"/>
          </p:cNvSpPr>
          <p:nvPr/>
        </p:nvSpPr>
        <p:spPr bwMode="auto">
          <a:xfrm>
            <a:off x="250825" y="3442580"/>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rgbClr val="CC0000"/>
              </a:buClr>
              <a:buFont typeface="Wingdings" panose="05000000000000000000" pitchFamily="2" charset="2"/>
              <a:buChar char="§"/>
            </a:pPr>
            <a:r>
              <a:rPr lang="en-US" altLang="zh-CN" sz="2400" dirty="0">
                <a:solidFill>
                  <a:srgbClr val="000000"/>
                </a:solidFill>
                <a:latin typeface="宋体" panose="02010600030101010101" pitchFamily="2" charset="-122"/>
                <a:ea typeface="宋体" panose="02010600030101010101" pitchFamily="2" charset="-122"/>
              </a:rPr>
              <a:t> </a:t>
            </a:r>
            <a:r>
              <a:rPr lang="zh-CN" altLang="en-US" sz="2400" b="1" dirty="0">
                <a:solidFill>
                  <a:srgbClr val="003366"/>
                </a:solidFill>
                <a:latin typeface="宋体" panose="02010600030101010101" pitchFamily="2" charset="-122"/>
                <a:ea typeface="宋体" panose="02010600030101010101" pitchFamily="2" charset="-122"/>
              </a:rPr>
              <a:t>把已知前提表示成谓词公式</a:t>
            </a:r>
            <a:r>
              <a:rPr lang="zh-CN" altLang="en-US" sz="2400" b="1"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Arial" panose="020B0604020202020204" pitchFamily="34" charset="0"/>
                <a:ea typeface="宋体" panose="02010600030101010101" pitchFamily="2" charset="-122"/>
              </a:rPr>
              <a:t> </a:t>
            </a:r>
          </a:p>
        </p:txBody>
      </p:sp>
      <p:sp>
        <p:nvSpPr>
          <p:cNvPr id="18" name="矩形 342029">
            <a:extLst>
              <a:ext uri="{FF2B5EF4-FFF2-40B4-BE49-F238E27FC236}">
                <a16:creationId xmlns:a16="http://schemas.microsoft.com/office/drawing/2014/main" id="{D64177B4-38A2-4274-BF6C-5FD79802AEDC}"/>
              </a:ext>
            </a:extLst>
          </p:cNvPr>
          <p:cNvSpPr>
            <a:spLocks noChangeArrowheads="1"/>
          </p:cNvSpPr>
          <p:nvPr/>
        </p:nvSpPr>
        <p:spPr bwMode="auto">
          <a:xfrm>
            <a:off x="310038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9" name="对象 18">
            <a:extLst>
              <a:ext uri="{FF2B5EF4-FFF2-40B4-BE49-F238E27FC236}">
                <a16:creationId xmlns:a16="http://schemas.microsoft.com/office/drawing/2014/main" id="{694A6685-01F6-45B1-BBD4-5ED01C6BE95A}"/>
              </a:ext>
            </a:extLst>
          </p:cNvPr>
          <p:cNvGraphicFramePr/>
          <p:nvPr>
            <p:extLst>
              <p:ext uri="{D42A27DB-BD31-4B8C-83A1-F6EECF244321}">
                <p14:modId xmlns:p14="http://schemas.microsoft.com/office/powerpoint/2010/main" val="595477830"/>
              </p:ext>
            </p:extLst>
          </p:nvPr>
        </p:nvGraphicFramePr>
        <p:xfrm>
          <a:off x="555625" y="3983918"/>
          <a:ext cx="2209800" cy="449262"/>
        </p:xfrm>
        <a:graphic>
          <a:graphicData uri="http://schemas.openxmlformats.org/presentationml/2006/ole">
            <mc:AlternateContent xmlns:mc="http://schemas.openxmlformats.org/markup-compatibility/2006">
              <mc:Choice xmlns:v="urn:schemas-microsoft-com:vml" Requires="v">
                <p:oleObj spid="_x0000_s18580" r:id="rId14" imgW="1078865" imgH="215900" progId="Equation.3">
                  <p:embed/>
                </p:oleObj>
              </mc:Choice>
              <mc:Fallback>
                <p:oleObj r:id="rId14" imgW="1078865" imgH="215900" progId="Equation.3">
                  <p:embed/>
                  <p:pic>
                    <p:nvPicPr>
                      <p:cNvPr id="342031" name="对象 34203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5625" y="3983918"/>
                        <a:ext cx="22098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对象 19">
            <a:extLst>
              <a:ext uri="{FF2B5EF4-FFF2-40B4-BE49-F238E27FC236}">
                <a16:creationId xmlns:a16="http://schemas.microsoft.com/office/drawing/2014/main" id="{BD9D4F74-FC12-4AE1-A6EF-7B9E64374DE5}"/>
              </a:ext>
            </a:extLst>
          </p:cNvPr>
          <p:cNvGraphicFramePr/>
          <p:nvPr>
            <p:extLst>
              <p:ext uri="{D42A27DB-BD31-4B8C-83A1-F6EECF244321}">
                <p14:modId xmlns:p14="http://schemas.microsoft.com/office/powerpoint/2010/main" val="2452695550"/>
              </p:ext>
            </p:extLst>
          </p:nvPr>
        </p:nvGraphicFramePr>
        <p:xfrm>
          <a:off x="555625" y="4471280"/>
          <a:ext cx="2438400" cy="461963"/>
        </p:xfrm>
        <a:graphic>
          <a:graphicData uri="http://schemas.openxmlformats.org/presentationml/2006/ole">
            <mc:AlternateContent xmlns:mc="http://schemas.openxmlformats.org/markup-compatibility/2006">
              <mc:Choice xmlns:v="urn:schemas-microsoft-com:vml" Requires="v">
                <p:oleObj spid="_x0000_s18581" r:id="rId16" imgW="1155065" imgH="215900" progId="Equation.3">
                  <p:embed/>
                </p:oleObj>
              </mc:Choice>
              <mc:Fallback>
                <p:oleObj r:id="rId16" imgW="1155065" imgH="215900" progId="Equation.3">
                  <p:embed/>
                  <p:pic>
                    <p:nvPicPr>
                      <p:cNvPr id="342032" name="对象 34203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5625" y="4471280"/>
                        <a:ext cx="243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对象 20">
            <a:extLst>
              <a:ext uri="{FF2B5EF4-FFF2-40B4-BE49-F238E27FC236}">
                <a16:creationId xmlns:a16="http://schemas.microsoft.com/office/drawing/2014/main" id="{39CABF0F-2EF3-4909-B440-3973AF6150E8}"/>
              </a:ext>
            </a:extLst>
          </p:cNvPr>
          <p:cNvGraphicFramePr/>
          <p:nvPr>
            <p:extLst>
              <p:ext uri="{D42A27DB-BD31-4B8C-83A1-F6EECF244321}">
                <p14:modId xmlns:p14="http://schemas.microsoft.com/office/powerpoint/2010/main" val="3998237781"/>
              </p:ext>
            </p:extLst>
          </p:nvPr>
        </p:nvGraphicFramePr>
        <p:xfrm>
          <a:off x="555625" y="4966580"/>
          <a:ext cx="6096000" cy="473075"/>
        </p:xfrm>
        <a:graphic>
          <a:graphicData uri="http://schemas.openxmlformats.org/presentationml/2006/ole">
            <mc:AlternateContent xmlns:mc="http://schemas.openxmlformats.org/markup-compatibility/2006">
              <mc:Choice xmlns:v="urn:schemas-microsoft-com:vml" Requires="v">
                <p:oleObj spid="_x0000_s18582" r:id="rId18" imgW="2946400" imgH="228600" progId="Equation.3">
                  <p:embed/>
                </p:oleObj>
              </mc:Choice>
              <mc:Fallback>
                <p:oleObj r:id="rId18" imgW="2946400" imgH="228600" progId="Equation.3">
                  <p:embed/>
                  <p:pic>
                    <p:nvPicPr>
                      <p:cNvPr id="342033" name="对象 34203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5625" y="4966580"/>
                        <a:ext cx="60960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 name="文本框 21">
            <a:extLst>
              <a:ext uri="{FF2B5EF4-FFF2-40B4-BE49-F238E27FC236}">
                <a16:creationId xmlns:a16="http://schemas.microsoft.com/office/drawing/2014/main" id="{0214333A-C9B7-471E-AC30-0883E6EED9E1}"/>
              </a:ext>
            </a:extLst>
          </p:cNvPr>
          <p:cNvSpPr txBox="1">
            <a:spLocks noChangeArrowheads="1"/>
          </p:cNvSpPr>
          <p:nvPr/>
        </p:nvSpPr>
        <p:spPr bwMode="auto">
          <a:xfrm>
            <a:off x="327025" y="549998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rgbClr val="CC0000"/>
              </a:buClr>
              <a:buFont typeface="Wingdings" panose="05000000000000000000" pitchFamily="2" charset="2"/>
              <a:buChar char="§"/>
            </a:pPr>
            <a:r>
              <a:rPr lang="en-US" altLang="zh-CN" sz="2400">
                <a:solidFill>
                  <a:srgbClr val="000000"/>
                </a:solidFill>
                <a:latin typeface="宋体" panose="02010600030101010101" pitchFamily="2" charset="-122"/>
                <a:ea typeface="宋体" panose="02010600030101010101" pitchFamily="2" charset="-122"/>
              </a:rPr>
              <a:t> </a:t>
            </a:r>
            <a:r>
              <a:rPr lang="zh-CN" altLang="en-US" sz="2400" b="1">
                <a:solidFill>
                  <a:srgbClr val="003366"/>
                </a:solidFill>
                <a:latin typeface="宋体" panose="02010600030101010101" pitchFamily="2" charset="-122"/>
                <a:ea typeface="宋体" panose="02010600030101010101" pitchFamily="2" charset="-122"/>
              </a:rPr>
              <a:t>把目标表示成谓词公式，并把它否定后与 </a:t>
            </a:r>
            <a:r>
              <a:rPr lang="en-US" altLang="zh-CN" sz="2400" b="1" i="1">
                <a:solidFill>
                  <a:srgbClr val="003366"/>
                </a:solidFill>
                <a:latin typeface="Times New Roman" panose="02020603050405020304" pitchFamily="18" charset="0"/>
                <a:ea typeface="宋体" panose="02010600030101010101" pitchFamily="2" charset="-122"/>
              </a:rPr>
              <a:t>ANSWER </a:t>
            </a:r>
            <a:r>
              <a:rPr lang="zh-CN" altLang="en-US" sz="2400" b="1">
                <a:solidFill>
                  <a:srgbClr val="003366"/>
                </a:solidFill>
                <a:latin typeface="宋体" panose="02010600030101010101" pitchFamily="2" charset="-122"/>
                <a:ea typeface="宋体" panose="02010600030101010101" pitchFamily="2" charset="-122"/>
              </a:rPr>
              <a:t>析取：</a:t>
            </a:r>
            <a:r>
              <a:rPr lang="zh-CN" altLang="en-US" sz="2400">
                <a:solidFill>
                  <a:srgbClr val="000000"/>
                </a:solidFill>
                <a:latin typeface="Arial" panose="020B0604020202020204" pitchFamily="34" charset="0"/>
                <a:ea typeface="宋体" panose="02010600030101010101" pitchFamily="2" charset="-122"/>
              </a:rPr>
              <a:t> </a:t>
            </a:r>
          </a:p>
        </p:txBody>
      </p:sp>
      <p:graphicFrame>
        <p:nvGraphicFramePr>
          <p:cNvPr id="24" name="对象 23">
            <a:extLst>
              <a:ext uri="{FF2B5EF4-FFF2-40B4-BE49-F238E27FC236}">
                <a16:creationId xmlns:a16="http://schemas.microsoft.com/office/drawing/2014/main" id="{6690EE22-100F-45C0-A8B3-165E1FB0896D}"/>
              </a:ext>
            </a:extLst>
          </p:cNvPr>
          <p:cNvGraphicFramePr/>
          <p:nvPr>
            <p:extLst>
              <p:ext uri="{D42A27DB-BD31-4B8C-83A1-F6EECF244321}">
                <p14:modId xmlns:p14="http://schemas.microsoft.com/office/powerpoint/2010/main" val="2056709513"/>
              </p:ext>
            </p:extLst>
          </p:nvPr>
        </p:nvGraphicFramePr>
        <p:xfrm>
          <a:off x="631825" y="6033380"/>
          <a:ext cx="5486400" cy="442913"/>
        </p:xfrm>
        <a:graphic>
          <a:graphicData uri="http://schemas.openxmlformats.org/presentationml/2006/ole">
            <mc:AlternateContent xmlns:mc="http://schemas.openxmlformats.org/markup-compatibility/2006">
              <mc:Choice xmlns:v="urn:schemas-microsoft-com:vml" Requires="v">
                <p:oleObj spid="_x0000_s18583" r:id="rId20" imgW="2476500" imgH="203200" progId="Equation.3">
                  <p:embed/>
                </p:oleObj>
              </mc:Choice>
              <mc:Fallback>
                <p:oleObj r:id="rId20" imgW="2476500" imgH="203200" progId="Equation.3">
                  <p:embed/>
                  <p:pic>
                    <p:nvPicPr>
                      <p:cNvPr id="342036" name="对象 342035"/>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1825" y="6033380"/>
                        <a:ext cx="5486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矩形 24">
            <a:extLst>
              <a:ext uri="{FF2B5EF4-FFF2-40B4-BE49-F238E27FC236}">
                <a16:creationId xmlns:a16="http://schemas.microsoft.com/office/drawing/2014/main" id="{EFFF8A0F-CA4B-4A5A-909A-0771F570553B}"/>
              </a:ext>
            </a:extLst>
          </p:cNvPr>
          <p:cNvSpPr>
            <a:spLocks noChangeArrowheads="1"/>
          </p:cNvSpPr>
          <p:nvPr/>
        </p:nvSpPr>
        <p:spPr bwMode="auto">
          <a:xfrm>
            <a:off x="5099050" y="1482812"/>
            <a:ext cx="6891655" cy="2133600"/>
          </a:xfrm>
          <a:prstGeom prst="rect">
            <a:avLst/>
          </a:prstGeom>
          <a:gradFill rotWithShape="0">
            <a:gsLst>
              <a:gs pos="0">
                <a:srgbClr val="CCFFFF"/>
              </a:gs>
              <a:gs pos="50000">
                <a:srgbClr val="FFFFFF"/>
              </a:gs>
              <a:gs pos="100000">
                <a:srgbClr val="CCFFFF"/>
              </a:gs>
            </a:gsLst>
            <a:lin ang="5400000" scaled="1"/>
          </a:gradFill>
          <a:ln w="9525">
            <a:solidFill>
              <a:srgbClr val="008080"/>
            </a:solidFill>
            <a:miter lim="800000"/>
          </a:ln>
        </p:spPr>
        <p:txBody>
          <a:bodyPr/>
          <a:lstStyle/>
          <a:p>
            <a:pPr marL="0" marR="0" lvl="0" indent="0" algn="just" defTabSz="914400" eaLnBrk="1" fontAlgn="auto" latinLnBrk="0" hangingPunct="1">
              <a:lnSpc>
                <a:spcPct val="120000"/>
              </a:lnSpc>
              <a:spcBef>
                <a:spcPts val="0"/>
              </a:spcBef>
              <a:spcAft>
                <a:spcPts val="0"/>
              </a:spcAft>
              <a:buClr>
                <a:srgbClr val="CC0000"/>
              </a:buClr>
              <a:buSzTx/>
              <a:buFontTx/>
              <a:buNone/>
              <a:tabLst/>
              <a:defRPr/>
            </a:pPr>
            <a:r>
              <a:rPr kumimoji="0" lang="en-US" altLang="zh-CN" sz="21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F</a:t>
            </a:r>
            <a:r>
              <a:rPr kumimoji="0" lang="en-US" altLang="zh-CN" sz="2100" b="1" i="0" u="none" strike="noStrike" kern="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：王（</a:t>
            </a:r>
            <a:r>
              <a:rPr kumimoji="0" lang="en-US" altLang="zh-CN"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Wang</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）先生是小李（</a:t>
            </a:r>
            <a:r>
              <a:rPr kumimoji="0" lang="en-US" altLang="zh-CN"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Li</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）的老师。</a:t>
            </a:r>
          </a:p>
          <a:p>
            <a:pPr marL="0" marR="0" lvl="0" indent="0" algn="just" defTabSz="914400" eaLnBrk="1" fontAlgn="auto" latinLnBrk="0" hangingPunct="1">
              <a:lnSpc>
                <a:spcPct val="120000"/>
              </a:lnSpc>
              <a:spcBef>
                <a:spcPts val="0"/>
              </a:spcBef>
              <a:spcAft>
                <a:spcPts val="0"/>
              </a:spcAft>
              <a:buClr>
                <a:srgbClr val="CC0000"/>
              </a:buClr>
              <a:buSzTx/>
              <a:buFontTx/>
              <a:buNone/>
              <a:tabLst/>
              <a:defRPr/>
            </a:pPr>
            <a:r>
              <a:rPr kumimoji="0" lang="en-US" altLang="zh-CN" sz="21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F</a:t>
            </a:r>
            <a:r>
              <a:rPr kumimoji="0" lang="en-US" altLang="zh-CN" sz="2100" b="1" i="0" u="none" strike="noStrike" kern="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：小李与小张（</a:t>
            </a:r>
            <a:r>
              <a:rPr kumimoji="0" lang="en-US" altLang="zh-CN"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Zhang</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）是同班同学。</a:t>
            </a:r>
          </a:p>
          <a:p>
            <a:pPr marL="0" marR="0" lvl="0" indent="0" algn="just" defTabSz="914400" eaLnBrk="1" fontAlgn="auto" latinLnBrk="0" hangingPunct="1">
              <a:lnSpc>
                <a:spcPct val="120000"/>
              </a:lnSpc>
              <a:spcBef>
                <a:spcPts val="0"/>
              </a:spcBef>
              <a:spcAft>
                <a:spcPts val="0"/>
              </a:spcAft>
              <a:buClr>
                <a:srgbClr val="CC0000"/>
              </a:buClr>
              <a:buSzTx/>
              <a:buFontTx/>
              <a:buNone/>
              <a:tabLst/>
              <a:defRPr/>
            </a:pPr>
            <a:r>
              <a:rPr kumimoji="0" lang="en-US" altLang="zh-CN" sz="21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F</a:t>
            </a:r>
            <a:r>
              <a:rPr kumimoji="0" lang="en-US" altLang="zh-CN" sz="2100" b="1" i="0" u="none" strike="noStrike" kern="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rPr>
              <a:t>3</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：如果 </a:t>
            </a:r>
            <a:r>
              <a:rPr kumimoji="0" lang="en-US" altLang="zh-CN" sz="21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x</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与 </a:t>
            </a:r>
            <a:r>
              <a:rPr kumimoji="0" lang="en-US" altLang="zh-CN" sz="21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y </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是同班同学，则 </a:t>
            </a:r>
            <a:r>
              <a:rPr kumimoji="0" lang="en-US" altLang="zh-CN" sz="21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x</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的老师也是 </a:t>
            </a:r>
            <a:r>
              <a:rPr kumimoji="0" lang="en-US" altLang="zh-CN" sz="21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y</a:t>
            </a: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的  </a:t>
            </a:r>
          </a:p>
          <a:p>
            <a:pPr marL="0" marR="0" lvl="0" indent="0" algn="just" defTabSz="914400" eaLnBrk="1" fontAlgn="auto" latinLnBrk="0" hangingPunct="1">
              <a:lnSpc>
                <a:spcPct val="120000"/>
              </a:lnSpc>
              <a:spcBef>
                <a:spcPts val="0"/>
              </a:spcBef>
              <a:spcAft>
                <a:spcPts val="0"/>
              </a:spcAft>
              <a:buClr>
                <a:srgbClr val="CC0000"/>
              </a:buClr>
              <a:buSzTx/>
              <a:buFontTx/>
              <a:buNone/>
              <a:tabLst/>
              <a:defRPr/>
            </a:pPr>
            <a:r>
              <a:rPr kumimoji="0" lang="zh-CN" altLang="en-US" sz="21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老师。</a:t>
            </a:r>
          </a:p>
          <a:p>
            <a:pPr marL="0" marR="0" lvl="0" indent="0" algn="just" defTabSz="914400" eaLnBrk="1" fontAlgn="auto" latinLnBrk="0" hangingPunct="1">
              <a:lnSpc>
                <a:spcPct val="120000"/>
              </a:lnSpc>
              <a:spcBef>
                <a:spcPts val="0"/>
              </a:spcBef>
              <a:spcAft>
                <a:spcPts val="0"/>
              </a:spcAft>
              <a:buClr>
                <a:srgbClr val="CC0000"/>
              </a:buClr>
              <a:buSzTx/>
              <a:buFontTx/>
              <a:buNone/>
              <a:tabLst/>
              <a:defRPr/>
            </a:pPr>
            <a:r>
              <a:rPr kumimoji="0" lang="zh-CN" altLang="en-US" sz="21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求：小张的老师是谁？</a:t>
            </a:r>
          </a:p>
        </p:txBody>
      </p:sp>
    </p:spTree>
    <p:extLst>
      <p:ext uri="{BB962C8B-B14F-4D97-AF65-F5344CB8AC3E}">
        <p14:creationId xmlns:p14="http://schemas.microsoft.com/office/powerpoint/2010/main" val="19192522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xEl>
                                              <p:pRg st="2" end="2"/>
                                            </p:txEl>
                                          </p:spTgt>
                                        </p:tgtEl>
                                        <p:attrNameLst>
                                          <p:attrName>style.visibility</p:attrName>
                                        </p:attrNameLst>
                                      </p:cBhvr>
                                      <p:to>
                                        <p:strVal val="visible"/>
                                      </p:to>
                                    </p:set>
                                  </p:childTnLst>
                                </p:cTn>
                              </p:par>
                            </p:childTnLst>
                          </p:cTn>
                        </p:par>
                        <p:par>
                          <p:cTn id="11" fill="hold">
                            <p:stCondLst>
                              <p:cond delay="500"/>
                            </p:stCondLst>
                            <p:childTnLst>
                              <p:par>
                                <p:cTn id="12" presetID="16" presetClass="entr" presetSubtype="2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Horizont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par>
                          <p:cTn id="24" fill="hold">
                            <p:stCondLst>
                              <p:cond delay="500"/>
                            </p:stCondLst>
                            <p:childTnLst>
                              <p:par>
                                <p:cTn id="25" presetID="2" presetClass="entr" presetSubtype="8"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0-#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0-#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4"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7" grpId="0"/>
      <p:bldP spid="22" grpId="0"/>
      <p:bldP spid="25"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应用归结原理求解问题</a:t>
            </a:r>
            <a:endParaRPr lang="zh-CN" altLang="zh-CN" dirty="0"/>
          </a:p>
        </p:txBody>
      </p:sp>
      <p:sp>
        <p:nvSpPr>
          <p:cNvPr id="3" name="文本框 343041">
            <a:extLst>
              <a:ext uri="{FF2B5EF4-FFF2-40B4-BE49-F238E27FC236}">
                <a16:creationId xmlns:a16="http://schemas.microsoft.com/office/drawing/2014/main" id="{BF848F3E-0C71-4E56-AFF1-E310622505E9}"/>
              </a:ext>
            </a:extLst>
          </p:cNvPr>
          <p:cNvSpPr txBox="1">
            <a:spLocks noChangeArrowheads="1"/>
          </p:cNvSpPr>
          <p:nvPr/>
        </p:nvSpPr>
        <p:spPr bwMode="auto">
          <a:xfrm>
            <a:off x="924208" y="1419885"/>
            <a:ext cx="8534400" cy="5260975"/>
          </a:xfrm>
          <a:prstGeom prst="rect">
            <a:avLst/>
          </a:prstGeom>
          <a:solidFill>
            <a:srgbClr val="E7FFE7"/>
          </a:solidFill>
          <a:ln w="9525">
            <a:solidFill>
              <a:srgbClr val="808080"/>
            </a:solidFill>
            <a:miter lim="800000"/>
          </a:ln>
        </p:spPr>
        <p:txBody>
          <a:bodyPr>
            <a:spAutoFit/>
          </a:bodyPr>
          <a:lstStyle/>
          <a:p>
            <a:pPr>
              <a:spcBef>
                <a:spcPct val="50000"/>
              </a:spcBef>
              <a:buClr>
                <a:srgbClr val="CC0000"/>
              </a:buClr>
              <a:buFont typeface="Wingdings" panose="05000000000000000000" pitchFamily="2" charset="2"/>
              <a:buChar char="§"/>
            </a:pPr>
            <a:r>
              <a:rPr lang="en-US" altLang="zh-CN" sz="2400">
                <a:solidFill>
                  <a:srgbClr val="000000"/>
                </a:solidFill>
                <a:latin typeface="宋体" panose="02010600030101010101" pitchFamily="2" charset="-122"/>
                <a:ea typeface="宋体" panose="02010600030101010101" pitchFamily="2" charset="-122"/>
              </a:rPr>
              <a:t> </a:t>
            </a:r>
            <a:r>
              <a:rPr lang="zh-CN" altLang="en-US" sz="2400" b="1">
                <a:solidFill>
                  <a:srgbClr val="003366"/>
                </a:solidFill>
                <a:latin typeface="宋体" panose="02010600030101010101" pitchFamily="2" charset="-122"/>
                <a:ea typeface="宋体" panose="02010600030101010101" pitchFamily="2" charset="-122"/>
              </a:rPr>
              <a:t>把上述公式化为子句集：</a:t>
            </a:r>
          </a:p>
          <a:p>
            <a:pPr>
              <a:spcBef>
                <a:spcPct val="50000"/>
              </a:spcBef>
              <a:buClr>
                <a:srgbClr val="CC0000"/>
              </a:buClr>
              <a:buFont typeface="Wingdings" panose="05000000000000000000" pitchFamily="2" charset="2"/>
              <a:buChar char="§"/>
            </a:pPr>
            <a:endParaRPr lang="zh-CN" altLang="en-US" sz="2400" b="1">
              <a:solidFill>
                <a:srgbClr val="003366"/>
              </a:solidFill>
              <a:latin typeface="宋体" panose="02010600030101010101" pitchFamily="2" charset="-122"/>
              <a:ea typeface="宋体" panose="02010600030101010101" pitchFamily="2" charset="-122"/>
            </a:endParaRPr>
          </a:p>
          <a:p>
            <a:pPr>
              <a:spcBef>
                <a:spcPct val="50000"/>
              </a:spcBef>
              <a:buClr>
                <a:srgbClr val="CC0000"/>
              </a:buClr>
              <a:buFont typeface="Wingdings" panose="05000000000000000000" pitchFamily="2" charset="2"/>
              <a:buChar char="§"/>
            </a:pPr>
            <a:endParaRPr lang="zh-CN" altLang="en-US" sz="2400" b="1">
              <a:solidFill>
                <a:srgbClr val="003366"/>
              </a:solidFill>
              <a:latin typeface="宋体" panose="02010600030101010101" pitchFamily="2" charset="-122"/>
              <a:ea typeface="宋体" panose="02010600030101010101" pitchFamily="2" charset="-122"/>
            </a:endParaRPr>
          </a:p>
          <a:p>
            <a:pPr>
              <a:spcBef>
                <a:spcPct val="50000"/>
              </a:spcBef>
              <a:buClr>
                <a:srgbClr val="CC0000"/>
              </a:buClr>
              <a:buFont typeface="Wingdings" panose="05000000000000000000" pitchFamily="2" charset="2"/>
              <a:buChar char="§"/>
            </a:pPr>
            <a:endParaRPr lang="zh-CN" altLang="en-US" sz="2400" b="1">
              <a:solidFill>
                <a:srgbClr val="003366"/>
              </a:solidFill>
              <a:latin typeface="宋体" panose="02010600030101010101" pitchFamily="2" charset="-122"/>
              <a:ea typeface="宋体" panose="02010600030101010101" pitchFamily="2" charset="-122"/>
            </a:endParaRPr>
          </a:p>
          <a:p>
            <a:pPr>
              <a:spcBef>
                <a:spcPct val="50000"/>
              </a:spcBef>
              <a:buClr>
                <a:srgbClr val="CC0000"/>
              </a:buClr>
              <a:buFont typeface="Wingdings" panose="05000000000000000000" pitchFamily="2" charset="2"/>
              <a:buChar char="§"/>
            </a:pPr>
            <a:endParaRPr lang="zh-CN" altLang="en-US" sz="2400" b="1">
              <a:solidFill>
                <a:srgbClr val="003366"/>
              </a:solidFill>
              <a:latin typeface="宋体" panose="02010600030101010101" pitchFamily="2" charset="-122"/>
              <a:ea typeface="宋体" panose="02010600030101010101" pitchFamily="2" charset="-122"/>
            </a:endParaRPr>
          </a:p>
          <a:p>
            <a:pPr>
              <a:spcBef>
                <a:spcPct val="50000"/>
              </a:spcBef>
              <a:buClr>
                <a:srgbClr val="CC0000"/>
              </a:buClr>
              <a:buFont typeface="Wingdings" panose="05000000000000000000" pitchFamily="2" charset="2"/>
              <a:buChar char="§"/>
            </a:pPr>
            <a:endParaRPr lang="zh-CN" altLang="en-US" sz="2400" b="1">
              <a:solidFill>
                <a:srgbClr val="003366"/>
              </a:solidFill>
              <a:latin typeface="宋体" panose="02010600030101010101" pitchFamily="2" charset="-122"/>
              <a:ea typeface="宋体" panose="02010600030101010101" pitchFamily="2" charset="-122"/>
            </a:endParaRPr>
          </a:p>
          <a:p>
            <a:pPr>
              <a:spcBef>
                <a:spcPct val="50000"/>
              </a:spcBef>
              <a:buClr>
                <a:srgbClr val="CC0000"/>
              </a:buClr>
              <a:buFont typeface="Wingdings" panose="05000000000000000000" pitchFamily="2" charset="2"/>
              <a:buChar char="§"/>
            </a:pPr>
            <a:endParaRPr lang="zh-CN" altLang="en-US" sz="2400" b="1">
              <a:solidFill>
                <a:srgbClr val="003366"/>
              </a:solidFill>
              <a:latin typeface="宋体" panose="02010600030101010101" pitchFamily="2" charset="-122"/>
              <a:ea typeface="宋体" panose="02010600030101010101" pitchFamily="2" charset="-122"/>
            </a:endParaRPr>
          </a:p>
          <a:p>
            <a:pPr>
              <a:spcBef>
                <a:spcPct val="50000"/>
              </a:spcBef>
              <a:buClr>
                <a:srgbClr val="CC0000"/>
              </a:buClr>
              <a:buFont typeface="Wingdings" panose="05000000000000000000" pitchFamily="2" charset="2"/>
              <a:buChar char="§"/>
            </a:pPr>
            <a:endParaRPr lang="zh-CN" altLang="en-US" sz="2400" b="1">
              <a:solidFill>
                <a:srgbClr val="003366"/>
              </a:solidFill>
              <a:latin typeface="宋体" panose="02010600030101010101" pitchFamily="2" charset="-122"/>
              <a:ea typeface="宋体" panose="02010600030101010101" pitchFamily="2" charset="-122"/>
            </a:endParaRPr>
          </a:p>
          <a:p>
            <a:pPr>
              <a:spcBef>
                <a:spcPct val="50000"/>
              </a:spcBef>
              <a:buClr>
                <a:srgbClr val="CC0000"/>
              </a:buClr>
              <a:buFont typeface="Wingdings" panose="05000000000000000000" pitchFamily="2" charset="2"/>
              <a:buChar char="§"/>
            </a:pPr>
            <a:endParaRPr lang="zh-CN" altLang="en-US" sz="2400" b="1">
              <a:solidFill>
                <a:srgbClr val="003366"/>
              </a:solidFill>
              <a:latin typeface="宋体" panose="02010600030101010101" pitchFamily="2" charset="-122"/>
              <a:ea typeface="宋体" panose="02010600030101010101" pitchFamily="2" charset="-122"/>
            </a:endParaRPr>
          </a:p>
          <a:p>
            <a:pPr>
              <a:spcBef>
                <a:spcPct val="50000"/>
              </a:spcBef>
              <a:buClr>
                <a:srgbClr val="CC0000"/>
              </a:buClr>
              <a:buFont typeface="Wingdings" panose="05000000000000000000" pitchFamily="2" charset="2"/>
              <a:buNone/>
            </a:pPr>
            <a:r>
              <a:rPr lang="zh-CN" altLang="en-US">
                <a:solidFill>
                  <a:srgbClr val="000000"/>
                </a:solidFill>
                <a:latin typeface="Arial" panose="020B0604020202020204" pitchFamily="34" charset="0"/>
                <a:ea typeface="宋体" panose="02010600030101010101" pitchFamily="2" charset="-122"/>
              </a:rPr>
              <a:t> </a:t>
            </a:r>
          </a:p>
        </p:txBody>
      </p:sp>
      <p:grpSp>
        <p:nvGrpSpPr>
          <p:cNvPr id="4" name="组合 3">
            <a:extLst>
              <a:ext uri="{FF2B5EF4-FFF2-40B4-BE49-F238E27FC236}">
                <a16:creationId xmlns:a16="http://schemas.microsoft.com/office/drawing/2014/main" id="{894C825F-9B1A-4001-B153-D6104683E213}"/>
              </a:ext>
            </a:extLst>
          </p:cNvPr>
          <p:cNvGrpSpPr/>
          <p:nvPr/>
        </p:nvGrpSpPr>
        <p:grpSpPr bwMode="auto">
          <a:xfrm>
            <a:off x="924208" y="1953285"/>
            <a:ext cx="4635500" cy="2100263"/>
            <a:chOff x="240" y="1008"/>
            <a:chExt cx="2920" cy="1323"/>
          </a:xfrm>
        </p:grpSpPr>
        <p:sp>
          <p:nvSpPr>
            <p:cNvPr id="5" name="文本框 343044">
              <a:extLst>
                <a:ext uri="{FF2B5EF4-FFF2-40B4-BE49-F238E27FC236}">
                  <a16:creationId xmlns:a16="http://schemas.microsoft.com/office/drawing/2014/main" id="{87E0DB71-6DD0-4576-8F84-391821D0DF35}"/>
                </a:ext>
              </a:extLst>
            </p:cNvPr>
            <p:cNvSpPr txBox="1">
              <a:spLocks noChangeArrowheads="1"/>
            </p:cNvSpPr>
            <p:nvPr/>
          </p:nvSpPr>
          <p:spPr bwMode="auto">
            <a:xfrm>
              <a:off x="240" y="1008"/>
              <a:ext cx="2016" cy="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graphicFrame>
          <p:nvGraphicFramePr>
            <p:cNvPr id="6" name="对象 343045">
              <a:extLst>
                <a:ext uri="{FF2B5EF4-FFF2-40B4-BE49-F238E27FC236}">
                  <a16:creationId xmlns:a16="http://schemas.microsoft.com/office/drawing/2014/main" id="{1FD6F4B6-EB6E-4F16-9C61-C488690833E6}"/>
                </a:ext>
              </a:extLst>
            </p:cNvPr>
            <p:cNvGraphicFramePr/>
            <p:nvPr/>
          </p:nvGraphicFramePr>
          <p:xfrm>
            <a:off x="912" y="1056"/>
            <a:ext cx="1056" cy="264"/>
          </p:xfrm>
          <a:graphic>
            <a:graphicData uri="http://schemas.openxmlformats.org/presentationml/2006/ole">
              <mc:AlternateContent xmlns:mc="http://schemas.openxmlformats.org/markup-compatibility/2006">
                <mc:Choice xmlns:v="urn:schemas-microsoft-com:vml" Requires="v">
                  <p:oleObj spid="_x0000_s19556" r:id="rId3" imgW="799465" imgH="203200" progId="Equation.3">
                    <p:embed/>
                  </p:oleObj>
                </mc:Choice>
                <mc:Fallback>
                  <p:oleObj r:id="rId3" imgW="799465" imgH="203200" progId="Equation.3">
                    <p:embed/>
                    <p:pic>
                      <p:nvPicPr>
                        <p:cNvPr id="190470" name="对象 34304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1056"/>
                          <a:ext cx="105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对象 343046">
              <a:extLst>
                <a:ext uri="{FF2B5EF4-FFF2-40B4-BE49-F238E27FC236}">
                  <a16:creationId xmlns:a16="http://schemas.microsoft.com/office/drawing/2014/main" id="{2D844E35-0A5A-4F74-89E6-C0FF1994EAC9}"/>
                </a:ext>
              </a:extLst>
            </p:cNvPr>
            <p:cNvGraphicFramePr/>
            <p:nvPr/>
          </p:nvGraphicFramePr>
          <p:xfrm>
            <a:off x="864" y="1392"/>
            <a:ext cx="1104" cy="255"/>
          </p:xfrm>
          <a:graphic>
            <a:graphicData uri="http://schemas.openxmlformats.org/presentationml/2006/ole">
              <mc:AlternateContent xmlns:mc="http://schemas.openxmlformats.org/markup-compatibility/2006">
                <mc:Choice xmlns:v="urn:schemas-microsoft-com:vml" Requires="v">
                  <p:oleObj spid="_x0000_s19557" r:id="rId5" imgW="862965" imgH="203200" progId="Equation.3">
                    <p:embed/>
                  </p:oleObj>
                </mc:Choice>
                <mc:Fallback>
                  <p:oleObj r:id="rId5" imgW="862965" imgH="203200" progId="Equation.3">
                    <p:embed/>
                    <p:pic>
                      <p:nvPicPr>
                        <p:cNvPr id="190471" name="对象 34304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 y="1392"/>
                          <a:ext cx="110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对象 343047">
              <a:extLst>
                <a:ext uri="{FF2B5EF4-FFF2-40B4-BE49-F238E27FC236}">
                  <a16:creationId xmlns:a16="http://schemas.microsoft.com/office/drawing/2014/main" id="{F089AC53-20C3-46A4-868F-32338CF41AF3}"/>
                </a:ext>
              </a:extLst>
            </p:cNvPr>
            <p:cNvGraphicFramePr/>
            <p:nvPr/>
          </p:nvGraphicFramePr>
          <p:xfrm>
            <a:off x="872" y="1728"/>
            <a:ext cx="2288" cy="251"/>
          </p:xfrm>
          <a:graphic>
            <a:graphicData uri="http://schemas.openxmlformats.org/presentationml/2006/ole">
              <mc:AlternateContent xmlns:mc="http://schemas.openxmlformats.org/markup-compatibility/2006">
                <mc:Choice xmlns:v="urn:schemas-microsoft-com:vml" Requires="v">
                  <p:oleObj spid="_x0000_s19558" r:id="rId7" imgW="1666875" imgH="185420" progId="Equation.3">
                    <p:embed/>
                  </p:oleObj>
                </mc:Choice>
                <mc:Fallback>
                  <p:oleObj r:id="rId7" imgW="1666875" imgH="185420" progId="Equation.3">
                    <p:embed/>
                    <p:pic>
                      <p:nvPicPr>
                        <p:cNvPr id="190472" name="对象 34304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 y="1728"/>
                          <a:ext cx="22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对象 343048">
              <a:extLst>
                <a:ext uri="{FF2B5EF4-FFF2-40B4-BE49-F238E27FC236}">
                  <a16:creationId xmlns:a16="http://schemas.microsoft.com/office/drawing/2014/main" id="{3A4F0B0A-5E86-47FE-9F62-4746F81392CC}"/>
                </a:ext>
              </a:extLst>
            </p:cNvPr>
            <p:cNvGraphicFramePr/>
            <p:nvPr/>
          </p:nvGraphicFramePr>
          <p:xfrm>
            <a:off x="864" y="2064"/>
            <a:ext cx="2208" cy="240"/>
          </p:xfrm>
          <a:graphic>
            <a:graphicData uri="http://schemas.openxmlformats.org/presentationml/2006/ole">
              <mc:AlternateContent xmlns:mc="http://schemas.openxmlformats.org/markup-compatibility/2006">
                <mc:Choice xmlns:v="urn:schemas-microsoft-com:vml" Requires="v">
                  <p:oleObj spid="_x0000_s19559" r:id="rId9" imgW="1678305" imgH="185420" progId="Equation.3">
                    <p:embed/>
                  </p:oleObj>
                </mc:Choice>
                <mc:Fallback>
                  <p:oleObj r:id="rId9" imgW="1678305" imgH="185420" progId="Equation.3">
                    <p:embed/>
                    <p:pic>
                      <p:nvPicPr>
                        <p:cNvPr id="190473" name="对象 34304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4" y="2064"/>
                          <a:ext cx="220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0" name="文本框 9">
            <a:extLst>
              <a:ext uri="{FF2B5EF4-FFF2-40B4-BE49-F238E27FC236}">
                <a16:creationId xmlns:a16="http://schemas.microsoft.com/office/drawing/2014/main" id="{1B64A0EF-CFC6-453F-B134-840CF8E71D98}"/>
              </a:ext>
            </a:extLst>
          </p:cNvPr>
          <p:cNvSpPr txBox="1">
            <a:spLocks noChangeArrowheads="1"/>
          </p:cNvSpPr>
          <p:nvPr/>
        </p:nvSpPr>
        <p:spPr bwMode="auto">
          <a:xfrm>
            <a:off x="1000408" y="4163085"/>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rgbClr val="CC0000"/>
              </a:buClr>
              <a:buFont typeface="Wingdings" panose="05000000000000000000" pitchFamily="2" charset="2"/>
              <a:buChar char="§"/>
            </a:pPr>
            <a:r>
              <a:rPr lang="en-US" altLang="zh-CN" sz="2400">
                <a:solidFill>
                  <a:srgbClr val="000000"/>
                </a:solidFill>
                <a:latin typeface="宋体" panose="02010600030101010101" pitchFamily="2" charset="-122"/>
                <a:ea typeface="宋体" panose="02010600030101010101" pitchFamily="2" charset="-122"/>
              </a:rPr>
              <a:t> </a:t>
            </a:r>
            <a:r>
              <a:rPr lang="zh-CN" altLang="en-US" sz="2400" b="1">
                <a:solidFill>
                  <a:srgbClr val="003366"/>
                </a:solidFill>
                <a:latin typeface="宋体" panose="02010600030101010101" pitchFamily="2" charset="-122"/>
                <a:ea typeface="宋体" panose="02010600030101010101" pitchFamily="2" charset="-122"/>
              </a:rPr>
              <a:t>应用归结原理进行归结：</a:t>
            </a:r>
            <a:r>
              <a:rPr lang="zh-CN" altLang="en-US" sz="2400">
                <a:solidFill>
                  <a:srgbClr val="000000"/>
                </a:solidFill>
                <a:latin typeface="Arial" panose="020B0604020202020204" pitchFamily="34" charset="0"/>
                <a:ea typeface="宋体" panose="02010600030101010101" pitchFamily="2" charset="-122"/>
              </a:rPr>
              <a:t> </a:t>
            </a:r>
          </a:p>
        </p:txBody>
      </p:sp>
      <p:grpSp>
        <p:nvGrpSpPr>
          <p:cNvPr id="11" name="组合 10">
            <a:extLst>
              <a:ext uri="{FF2B5EF4-FFF2-40B4-BE49-F238E27FC236}">
                <a16:creationId xmlns:a16="http://schemas.microsoft.com/office/drawing/2014/main" id="{3A776964-7495-4222-95D7-D53120713666}"/>
              </a:ext>
            </a:extLst>
          </p:cNvPr>
          <p:cNvGrpSpPr/>
          <p:nvPr/>
        </p:nvGrpSpPr>
        <p:grpSpPr bwMode="auto">
          <a:xfrm>
            <a:off x="924208" y="4696485"/>
            <a:ext cx="7772400" cy="1570038"/>
            <a:chOff x="240" y="2736"/>
            <a:chExt cx="4896" cy="989"/>
          </a:xfrm>
        </p:grpSpPr>
        <p:sp>
          <p:nvSpPr>
            <p:cNvPr id="12" name="文本框 343054">
              <a:extLst>
                <a:ext uri="{FF2B5EF4-FFF2-40B4-BE49-F238E27FC236}">
                  <a16:creationId xmlns:a16="http://schemas.microsoft.com/office/drawing/2014/main" id="{A6DBDAF8-65B1-45DE-9046-458C59FE7B14}"/>
                </a:ext>
              </a:extLst>
            </p:cNvPr>
            <p:cNvSpPr txBox="1">
              <a:spLocks noChangeArrowheads="1"/>
            </p:cNvSpPr>
            <p:nvPr/>
          </p:nvSpPr>
          <p:spPr bwMode="auto">
            <a:xfrm>
              <a:off x="240" y="2736"/>
              <a:ext cx="489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）与（</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）归结</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）与（</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）归结</a:t>
              </a:r>
            </a:p>
            <a:p>
              <a:pPr marL="0" marR="0" lvl="0" indent="0" algn="just" defTabSz="914400" eaLnBrk="1" fontAlgn="auto" latinLnBrk="0" hangingPunct="1">
                <a:lnSpc>
                  <a:spcPct val="100000"/>
                </a:lnSpc>
                <a:spcBef>
                  <a:spcPct val="50000"/>
                </a:spcBef>
                <a:spcAft>
                  <a:spcPts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）与（</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）归结</a:t>
              </a:r>
            </a:p>
          </p:txBody>
        </p:sp>
        <p:graphicFrame>
          <p:nvGraphicFramePr>
            <p:cNvPr id="13" name="对象 343055">
              <a:extLst>
                <a:ext uri="{FF2B5EF4-FFF2-40B4-BE49-F238E27FC236}">
                  <a16:creationId xmlns:a16="http://schemas.microsoft.com/office/drawing/2014/main" id="{B305A787-F4C8-4848-803A-527434D1A993}"/>
                </a:ext>
              </a:extLst>
            </p:cNvPr>
            <p:cNvGraphicFramePr/>
            <p:nvPr/>
          </p:nvGraphicFramePr>
          <p:xfrm>
            <a:off x="816" y="2736"/>
            <a:ext cx="1920" cy="257"/>
          </p:xfrm>
          <a:graphic>
            <a:graphicData uri="http://schemas.openxmlformats.org/presentationml/2006/ole">
              <mc:AlternateContent xmlns:mc="http://schemas.openxmlformats.org/markup-compatibility/2006">
                <mc:Choice xmlns:v="urn:schemas-microsoft-com:vml" Requires="v">
                  <p:oleObj spid="_x0000_s19560" r:id="rId11" imgW="1497965" imgH="203200" progId="Equation.3">
                    <p:embed/>
                  </p:oleObj>
                </mc:Choice>
                <mc:Fallback>
                  <p:oleObj r:id="rId11" imgW="1497965" imgH="203200" progId="Equation.3">
                    <p:embed/>
                    <p:pic>
                      <p:nvPicPr>
                        <p:cNvPr id="190480" name="对象 34305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 y="2736"/>
                          <a:ext cx="192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对象 343056">
              <a:extLst>
                <a:ext uri="{FF2B5EF4-FFF2-40B4-BE49-F238E27FC236}">
                  <a16:creationId xmlns:a16="http://schemas.microsoft.com/office/drawing/2014/main" id="{DB479B85-F0F7-46D0-BDCC-82AC7C5946E2}"/>
                </a:ext>
              </a:extLst>
            </p:cNvPr>
            <p:cNvGraphicFramePr/>
            <p:nvPr/>
          </p:nvGraphicFramePr>
          <p:xfrm>
            <a:off x="768" y="3120"/>
            <a:ext cx="2544" cy="233"/>
          </p:xfrm>
          <a:graphic>
            <a:graphicData uri="http://schemas.openxmlformats.org/presentationml/2006/ole">
              <mc:AlternateContent xmlns:mc="http://schemas.openxmlformats.org/markup-compatibility/2006">
                <mc:Choice xmlns:v="urn:schemas-microsoft-com:vml" Requires="v">
                  <p:oleObj spid="_x0000_s19561" r:id="rId13" imgW="2184400" imgH="203200" progId="Equation.3">
                    <p:embed/>
                  </p:oleObj>
                </mc:Choice>
                <mc:Fallback>
                  <p:oleObj r:id="rId13" imgW="2184400" imgH="203200" progId="Equation.3">
                    <p:embed/>
                    <p:pic>
                      <p:nvPicPr>
                        <p:cNvPr id="190481" name="对象 34305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 y="3120"/>
                          <a:ext cx="25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对象 343057">
              <a:extLst>
                <a:ext uri="{FF2B5EF4-FFF2-40B4-BE49-F238E27FC236}">
                  <a16:creationId xmlns:a16="http://schemas.microsoft.com/office/drawing/2014/main" id="{8CC92232-3AF5-4E02-B97F-5D6A7162FE79}"/>
                </a:ext>
              </a:extLst>
            </p:cNvPr>
            <p:cNvGraphicFramePr/>
            <p:nvPr/>
          </p:nvGraphicFramePr>
          <p:xfrm>
            <a:off x="816" y="3456"/>
            <a:ext cx="1488" cy="269"/>
          </p:xfrm>
          <a:graphic>
            <a:graphicData uri="http://schemas.openxmlformats.org/presentationml/2006/ole">
              <mc:AlternateContent xmlns:mc="http://schemas.openxmlformats.org/markup-compatibility/2006">
                <mc:Choice xmlns:v="urn:schemas-microsoft-com:vml" Requires="v">
                  <p:oleObj spid="_x0000_s19562" r:id="rId15" imgW="1104900" imgH="203200" progId="Equation.3">
                    <p:embed/>
                  </p:oleObj>
                </mc:Choice>
                <mc:Fallback>
                  <p:oleObj r:id="rId15" imgW="1104900" imgH="203200" progId="Equation.3">
                    <p:embed/>
                    <p:pic>
                      <p:nvPicPr>
                        <p:cNvPr id="190482" name="对象 34305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6" y="3456"/>
                          <a:ext cx="148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1008051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7"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ppt_w/2"/>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solidFill>
                  <a:srgbClr val="514843"/>
                </a:solidFill>
              </a:rPr>
              <a:t>-</a:t>
            </a:r>
            <a:r>
              <a:rPr lang="zh-CN" altLang="en-US" sz="2400" dirty="0">
                <a:solidFill>
                  <a:srgbClr val="0606FA"/>
                </a:solidFill>
              </a:rPr>
              <a:t>应用归结原理求解问题</a:t>
            </a:r>
            <a:endParaRPr lang="zh-CN" altLang="zh-CN" dirty="0"/>
          </a:p>
        </p:txBody>
      </p:sp>
      <p:pic>
        <p:nvPicPr>
          <p:cNvPr id="3" name="图片 344065">
            <a:extLst>
              <a:ext uri="{FF2B5EF4-FFF2-40B4-BE49-F238E27FC236}">
                <a16:creationId xmlns:a16="http://schemas.microsoft.com/office/drawing/2014/main" id="{74BA3BDC-49D0-4348-A6C4-F8C2972D9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804" y="1896089"/>
            <a:ext cx="7010400"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A68A5E11-525F-4F2D-AA64-ED4168B01BEA}"/>
              </a:ext>
            </a:extLst>
          </p:cNvPr>
          <p:cNvGrpSpPr/>
          <p:nvPr/>
        </p:nvGrpSpPr>
        <p:grpSpPr bwMode="auto">
          <a:xfrm>
            <a:off x="3091004" y="2472351"/>
            <a:ext cx="3962400" cy="508000"/>
            <a:chOff x="1296" y="1200"/>
            <a:chExt cx="2304" cy="336"/>
          </a:xfrm>
        </p:grpSpPr>
        <p:sp>
          <p:nvSpPr>
            <p:cNvPr id="5" name="直接连接符 344068">
              <a:extLst>
                <a:ext uri="{FF2B5EF4-FFF2-40B4-BE49-F238E27FC236}">
                  <a16:creationId xmlns:a16="http://schemas.microsoft.com/office/drawing/2014/main" id="{1D9BB02D-0C49-426D-A57E-AA544DB88787}"/>
                </a:ext>
              </a:extLst>
            </p:cNvPr>
            <p:cNvSpPr>
              <a:spLocks noChangeShapeType="1"/>
            </p:cNvSpPr>
            <p:nvPr/>
          </p:nvSpPr>
          <p:spPr bwMode="auto">
            <a:xfrm>
              <a:off x="1296" y="1200"/>
              <a:ext cx="768" cy="336"/>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6" name="直接连接符 344069">
              <a:extLst>
                <a:ext uri="{FF2B5EF4-FFF2-40B4-BE49-F238E27FC236}">
                  <a16:creationId xmlns:a16="http://schemas.microsoft.com/office/drawing/2014/main" id="{43C8A79A-C353-46CA-ADEB-B48F9CC14264}"/>
                </a:ext>
              </a:extLst>
            </p:cNvPr>
            <p:cNvSpPr>
              <a:spLocks noChangeShapeType="1"/>
            </p:cNvSpPr>
            <p:nvPr/>
          </p:nvSpPr>
          <p:spPr bwMode="auto">
            <a:xfrm flipH="1">
              <a:off x="2064" y="1200"/>
              <a:ext cx="1536" cy="336"/>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grpSp>
        <p:nvGrpSpPr>
          <p:cNvPr id="7" name="组合 6">
            <a:extLst>
              <a:ext uri="{FF2B5EF4-FFF2-40B4-BE49-F238E27FC236}">
                <a16:creationId xmlns:a16="http://schemas.microsoft.com/office/drawing/2014/main" id="{193E1DF1-D875-46EA-84EE-80408D95C4BF}"/>
              </a:ext>
            </a:extLst>
          </p:cNvPr>
          <p:cNvGrpSpPr/>
          <p:nvPr/>
        </p:nvGrpSpPr>
        <p:grpSpPr bwMode="auto">
          <a:xfrm>
            <a:off x="3853004" y="3539151"/>
            <a:ext cx="3556000" cy="609600"/>
            <a:chOff x="1728" y="1872"/>
            <a:chExt cx="2112" cy="432"/>
          </a:xfrm>
        </p:grpSpPr>
        <p:sp>
          <p:nvSpPr>
            <p:cNvPr id="8" name="直接连接符 344071">
              <a:extLst>
                <a:ext uri="{FF2B5EF4-FFF2-40B4-BE49-F238E27FC236}">
                  <a16:creationId xmlns:a16="http://schemas.microsoft.com/office/drawing/2014/main" id="{3702A88C-E505-4EC2-B9E4-B943F6D0A7A4}"/>
                </a:ext>
              </a:extLst>
            </p:cNvPr>
            <p:cNvSpPr>
              <a:spLocks noChangeShapeType="1"/>
            </p:cNvSpPr>
            <p:nvPr/>
          </p:nvSpPr>
          <p:spPr bwMode="auto">
            <a:xfrm>
              <a:off x="1728" y="1872"/>
              <a:ext cx="816" cy="432"/>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9" name="直接连接符 344072">
              <a:extLst>
                <a:ext uri="{FF2B5EF4-FFF2-40B4-BE49-F238E27FC236}">
                  <a16:creationId xmlns:a16="http://schemas.microsoft.com/office/drawing/2014/main" id="{4B5CF7D4-D875-4366-9F34-25142458249C}"/>
                </a:ext>
              </a:extLst>
            </p:cNvPr>
            <p:cNvSpPr>
              <a:spLocks noChangeShapeType="1"/>
            </p:cNvSpPr>
            <p:nvPr/>
          </p:nvSpPr>
          <p:spPr bwMode="auto">
            <a:xfrm flipH="1">
              <a:off x="2544" y="1872"/>
              <a:ext cx="1296" cy="432"/>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grpSp>
        <p:nvGrpSpPr>
          <p:cNvPr id="10" name="组合 9">
            <a:extLst>
              <a:ext uri="{FF2B5EF4-FFF2-40B4-BE49-F238E27FC236}">
                <a16:creationId xmlns:a16="http://schemas.microsoft.com/office/drawing/2014/main" id="{6A459C00-EE57-42C3-BA5B-EA812DEACACB}"/>
              </a:ext>
            </a:extLst>
          </p:cNvPr>
          <p:cNvGrpSpPr/>
          <p:nvPr/>
        </p:nvGrpSpPr>
        <p:grpSpPr bwMode="auto">
          <a:xfrm>
            <a:off x="5148404" y="4682151"/>
            <a:ext cx="3276600" cy="609600"/>
            <a:chOff x="2496" y="2592"/>
            <a:chExt cx="1920" cy="432"/>
          </a:xfrm>
        </p:grpSpPr>
        <p:sp>
          <p:nvSpPr>
            <p:cNvPr id="11" name="直接连接符 344074">
              <a:extLst>
                <a:ext uri="{FF2B5EF4-FFF2-40B4-BE49-F238E27FC236}">
                  <a16:creationId xmlns:a16="http://schemas.microsoft.com/office/drawing/2014/main" id="{5A141573-C4F0-40FF-ADFF-182D9BBC93DC}"/>
                </a:ext>
              </a:extLst>
            </p:cNvPr>
            <p:cNvSpPr>
              <a:spLocks noChangeShapeType="1"/>
            </p:cNvSpPr>
            <p:nvPr/>
          </p:nvSpPr>
          <p:spPr bwMode="auto">
            <a:xfrm>
              <a:off x="2496" y="2592"/>
              <a:ext cx="1440" cy="432"/>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12" name="直接连接符 344075">
              <a:extLst>
                <a:ext uri="{FF2B5EF4-FFF2-40B4-BE49-F238E27FC236}">
                  <a16:creationId xmlns:a16="http://schemas.microsoft.com/office/drawing/2014/main" id="{70FBD4DD-E278-45EE-BFBE-D0304B0F0AD4}"/>
                </a:ext>
              </a:extLst>
            </p:cNvPr>
            <p:cNvSpPr>
              <a:spLocks noChangeShapeType="1"/>
            </p:cNvSpPr>
            <p:nvPr/>
          </p:nvSpPr>
          <p:spPr bwMode="auto">
            <a:xfrm flipH="1">
              <a:off x="3936" y="2640"/>
              <a:ext cx="480" cy="384"/>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grpSp>
        <p:nvGrpSpPr>
          <p:cNvPr id="13" name="组合 12">
            <a:extLst>
              <a:ext uri="{FF2B5EF4-FFF2-40B4-BE49-F238E27FC236}">
                <a16:creationId xmlns:a16="http://schemas.microsoft.com/office/drawing/2014/main" id="{F5A6435E-C066-4025-848B-AA8F1D2792F7}"/>
              </a:ext>
            </a:extLst>
          </p:cNvPr>
          <p:cNvGrpSpPr/>
          <p:nvPr/>
        </p:nvGrpSpPr>
        <p:grpSpPr bwMode="auto">
          <a:xfrm>
            <a:off x="2862404" y="2472351"/>
            <a:ext cx="4572000" cy="473075"/>
            <a:chOff x="1824" y="1104"/>
            <a:chExt cx="2880" cy="298"/>
          </a:xfrm>
        </p:grpSpPr>
        <p:sp>
          <p:nvSpPr>
            <p:cNvPr id="14" name="文本框 344077">
              <a:extLst>
                <a:ext uri="{FF2B5EF4-FFF2-40B4-BE49-F238E27FC236}">
                  <a16:creationId xmlns:a16="http://schemas.microsoft.com/office/drawing/2014/main" id="{DA310E24-4670-4C1F-8D21-02EA774A6827}"/>
                </a:ext>
              </a:extLst>
            </p:cNvPr>
            <p:cNvSpPr txBox="1">
              <a:spLocks noChangeArrowheads="1"/>
            </p:cNvSpPr>
            <p:nvPr/>
          </p:nvSpPr>
          <p:spPr bwMode="auto">
            <a:xfrm>
              <a:off x="1824" y="110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solidFill>
                    <a:srgbClr val="CC0000"/>
                  </a:solidFill>
                  <a:latin typeface="Times New Roman" panose="02020603050405020304" pitchFamily="18" charset="0"/>
                  <a:ea typeface="宋体" panose="02010600030101010101" pitchFamily="2" charset="-122"/>
                </a:rPr>
                <a:t>(1)</a:t>
              </a:r>
            </a:p>
          </p:txBody>
        </p:sp>
        <p:sp>
          <p:nvSpPr>
            <p:cNvPr id="15" name="文本框 344078">
              <a:extLst>
                <a:ext uri="{FF2B5EF4-FFF2-40B4-BE49-F238E27FC236}">
                  <a16:creationId xmlns:a16="http://schemas.microsoft.com/office/drawing/2014/main" id="{17B2DFEE-9025-40D5-98DF-A56974579B87}"/>
                </a:ext>
              </a:extLst>
            </p:cNvPr>
            <p:cNvSpPr txBox="1">
              <a:spLocks noChangeArrowheads="1"/>
            </p:cNvSpPr>
            <p:nvPr/>
          </p:nvSpPr>
          <p:spPr bwMode="auto">
            <a:xfrm>
              <a:off x="4272" y="115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solidFill>
                    <a:srgbClr val="CC0000"/>
                  </a:solidFill>
                  <a:latin typeface="Times New Roman" panose="02020603050405020304" pitchFamily="18" charset="0"/>
                  <a:ea typeface="宋体" panose="02010600030101010101" pitchFamily="2" charset="-122"/>
                </a:rPr>
                <a:t>(3)</a:t>
              </a:r>
            </a:p>
          </p:txBody>
        </p:sp>
      </p:grpSp>
      <p:grpSp>
        <p:nvGrpSpPr>
          <p:cNvPr id="16" name="组合 15">
            <a:extLst>
              <a:ext uri="{FF2B5EF4-FFF2-40B4-BE49-F238E27FC236}">
                <a16:creationId xmlns:a16="http://schemas.microsoft.com/office/drawing/2014/main" id="{FB975F62-F1F9-4DA2-91D2-8D055E96D154}"/>
              </a:ext>
            </a:extLst>
          </p:cNvPr>
          <p:cNvGrpSpPr/>
          <p:nvPr/>
        </p:nvGrpSpPr>
        <p:grpSpPr bwMode="auto">
          <a:xfrm>
            <a:off x="4843604" y="3539151"/>
            <a:ext cx="3810000" cy="396875"/>
            <a:chOff x="2448" y="1824"/>
            <a:chExt cx="2400" cy="250"/>
          </a:xfrm>
        </p:grpSpPr>
        <p:sp>
          <p:nvSpPr>
            <p:cNvPr id="17" name="文本框 344080">
              <a:extLst>
                <a:ext uri="{FF2B5EF4-FFF2-40B4-BE49-F238E27FC236}">
                  <a16:creationId xmlns:a16="http://schemas.microsoft.com/office/drawing/2014/main" id="{CF6BDFC8-68A7-4746-8B58-DEED6A214F21}"/>
                </a:ext>
              </a:extLst>
            </p:cNvPr>
            <p:cNvSpPr txBox="1">
              <a:spLocks noChangeArrowheads="1"/>
            </p:cNvSpPr>
            <p:nvPr/>
          </p:nvSpPr>
          <p:spPr bwMode="auto">
            <a:xfrm>
              <a:off x="2448" y="182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solidFill>
                    <a:srgbClr val="CC0000"/>
                  </a:solidFill>
                  <a:latin typeface="Times New Roman" panose="02020603050405020304" pitchFamily="18" charset="0"/>
                  <a:ea typeface="宋体" panose="02010600030101010101" pitchFamily="2" charset="-122"/>
                </a:rPr>
                <a:t>(5)</a:t>
              </a:r>
            </a:p>
          </p:txBody>
        </p:sp>
        <p:sp>
          <p:nvSpPr>
            <p:cNvPr id="18" name="文本框 344081">
              <a:extLst>
                <a:ext uri="{FF2B5EF4-FFF2-40B4-BE49-F238E27FC236}">
                  <a16:creationId xmlns:a16="http://schemas.microsoft.com/office/drawing/2014/main" id="{F44933D8-55AD-4494-B361-F269660D73EC}"/>
                </a:ext>
              </a:extLst>
            </p:cNvPr>
            <p:cNvSpPr txBox="1">
              <a:spLocks noChangeArrowheads="1"/>
            </p:cNvSpPr>
            <p:nvPr/>
          </p:nvSpPr>
          <p:spPr bwMode="auto">
            <a:xfrm>
              <a:off x="4416" y="182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solidFill>
                    <a:srgbClr val="CC0000"/>
                  </a:solidFill>
                  <a:latin typeface="Times New Roman" panose="02020603050405020304" pitchFamily="18" charset="0"/>
                  <a:ea typeface="宋体" panose="02010600030101010101" pitchFamily="2" charset="-122"/>
                </a:rPr>
                <a:t>(4)</a:t>
              </a:r>
            </a:p>
          </p:txBody>
        </p:sp>
      </p:grpSp>
      <p:grpSp>
        <p:nvGrpSpPr>
          <p:cNvPr id="19" name="组合 18">
            <a:extLst>
              <a:ext uri="{FF2B5EF4-FFF2-40B4-BE49-F238E27FC236}">
                <a16:creationId xmlns:a16="http://schemas.microsoft.com/office/drawing/2014/main" id="{7F79C444-03AE-42A3-BB06-8560BE5DBD71}"/>
              </a:ext>
            </a:extLst>
          </p:cNvPr>
          <p:cNvGrpSpPr/>
          <p:nvPr/>
        </p:nvGrpSpPr>
        <p:grpSpPr bwMode="auto">
          <a:xfrm>
            <a:off x="6748604" y="4682151"/>
            <a:ext cx="2362200" cy="396875"/>
            <a:chOff x="3408" y="2592"/>
            <a:chExt cx="1488" cy="250"/>
          </a:xfrm>
        </p:grpSpPr>
        <p:sp>
          <p:nvSpPr>
            <p:cNvPr id="20" name="文本框 344083">
              <a:extLst>
                <a:ext uri="{FF2B5EF4-FFF2-40B4-BE49-F238E27FC236}">
                  <a16:creationId xmlns:a16="http://schemas.microsoft.com/office/drawing/2014/main" id="{7CE29395-AA7F-4EDE-BE4D-08350F75ECD8}"/>
                </a:ext>
              </a:extLst>
            </p:cNvPr>
            <p:cNvSpPr txBox="1">
              <a:spLocks noChangeArrowheads="1"/>
            </p:cNvSpPr>
            <p:nvPr/>
          </p:nvSpPr>
          <p:spPr bwMode="auto">
            <a:xfrm>
              <a:off x="4464" y="259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solidFill>
                    <a:srgbClr val="CC0000"/>
                  </a:solidFill>
                  <a:latin typeface="Times New Roman" panose="02020603050405020304" pitchFamily="18" charset="0"/>
                  <a:ea typeface="宋体" panose="02010600030101010101" pitchFamily="2" charset="-122"/>
                </a:rPr>
                <a:t>(2)</a:t>
              </a:r>
            </a:p>
          </p:txBody>
        </p:sp>
        <p:sp>
          <p:nvSpPr>
            <p:cNvPr id="21" name="文本框 344084">
              <a:extLst>
                <a:ext uri="{FF2B5EF4-FFF2-40B4-BE49-F238E27FC236}">
                  <a16:creationId xmlns:a16="http://schemas.microsoft.com/office/drawing/2014/main" id="{F75E5797-C63F-43CA-9805-8B13A57F350E}"/>
                </a:ext>
              </a:extLst>
            </p:cNvPr>
            <p:cNvSpPr txBox="1">
              <a:spLocks noChangeArrowheads="1"/>
            </p:cNvSpPr>
            <p:nvPr/>
          </p:nvSpPr>
          <p:spPr bwMode="auto">
            <a:xfrm>
              <a:off x="3408" y="259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solidFill>
                    <a:srgbClr val="CC0000"/>
                  </a:solidFill>
                  <a:latin typeface="Times New Roman" panose="02020603050405020304" pitchFamily="18" charset="0"/>
                  <a:ea typeface="宋体" panose="02010600030101010101" pitchFamily="2" charset="-122"/>
                </a:rPr>
                <a:t>(6)</a:t>
              </a:r>
            </a:p>
          </p:txBody>
        </p:sp>
      </p:grpSp>
      <p:sp>
        <p:nvSpPr>
          <p:cNvPr id="22" name="文本框 21">
            <a:extLst>
              <a:ext uri="{FF2B5EF4-FFF2-40B4-BE49-F238E27FC236}">
                <a16:creationId xmlns:a16="http://schemas.microsoft.com/office/drawing/2014/main" id="{E62C8D54-18A7-4C62-9E61-023B7E14D5F5}"/>
              </a:ext>
            </a:extLst>
          </p:cNvPr>
          <p:cNvSpPr txBox="1">
            <a:spLocks noChangeArrowheads="1"/>
          </p:cNvSpPr>
          <p:nvPr/>
        </p:nvSpPr>
        <p:spPr bwMode="auto">
          <a:xfrm>
            <a:off x="7586804" y="5885476"/>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solidFill>
                  <a:srgbClr val="CC0000"/>
                </a:solidFill>
                <a:latin typeface="Times New Roman" panose="02020603050405020304" pitchFamily="18" charset="0"/>
                <a:ea typeface="宋体" panose="02010600030101010101" pitchFamily="2" charset="-122"/>
              </a:rPr>
              <a:t>(7)</a:t>
            </a:r>
          </a:p>
        </p:txBody>
      </p:sp>
    </p:spTree>
    <p:extLst>
      <p:ext uri="{BB962C8B-B14F-4D97-AF65-F5344CB8AC3E}">
        <p14:creationId xmlns:p14="http://schemas.microsoft.com/office/powerpoint/2010/main" val="8353258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9"/>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499"/>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ox(in)">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3.4 </a:t>
            </a:r>
            <a:r>
              <a:rPr lang="zh-CN" altLang="en-US" dirty="0"/>
              <a:t>消解原理</a:t>
            </a:r>
            <a:endParaRPr lang="zh-CN" altLang="zh-CN" dirty="0"/>
          </a:p>
        </p:txBody>
      </p:sp>
      <p:pic>
        <p:nvPicPr>
          <p:cNvPr id="3" name="图片 2">
            <a:extLst>
              <a:ext uri="{FF2B5EF4-FFF2-40B4-BE49-F238E27FC236}">
                <a16:creationId xmlns:a16="http://schemas.microsoft.com/office/drawing/2014/main" id="{DB9B1340-7FA4-4C7A-9A12-E5B3695450AD}"/>
              </a:ext>
            </a:extLst>
          </p:cNvPr>
          <p:cNvPicPr>
            <a:picLocks noChangeAspect="1"/>
          </p:cNvPicPr>
          <p:nvPr/>
        </p:nvPicPr>
        <p:blipFill>
          <a:blip r:embed="rId2"/>
          <a:stretch>
            <a:fillRect/>
          </a:stretch>
        </p:blipFill>
        <p:spPr>
          <a:xfrm>
            <a:off x="2541863" y="1960873"/>
            <a:ext cx="7695998" cy="4369523"/>
          </a:xfrm>
          <a:prstGeom prst="rect">
            <a:avLst/>
          </a:prstGeom>
        </p:spPr>
      </p:pic>
      <p:sp>
        <p:nvSpPr>
          <p:cNvPr id="4" name="内容占位符 2">
            <a:extLst>
              <a:ext uri="{FF2B5EF4-FFF2-40B4-BE49-F238E27FC236}">
                <a16:creationId xmlns:a16="http://schemas.microsoft.com/office/drawing/2014/main" id="{F9960F84-8639-4700-8067-1E0D4DA700C6}"/>
              </a:ext>
            </a:extLst>
          </p:cNvPr>
          <p:cNvSpPr txBox="1">
            <a:spLocks/>
          </p:cNvSpPr>
          <p:nvPr/>
        </p:nvSpPr>
        <p:spPr bwMode="auto">
          <a:xfrm>
            <a:off x="1104900" y="1457325"/>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归结原理</a:t>
            </a:r>
            <a:endParaRPr kumimoji="0" lang="en-US" altLang="zh-CN" sz="2800" b="0" i="0" u="none" strike="noStrike" kern="1200" cap="none" spc="0" normalizeH="0" baseline="0" noProof="0">
              <a:ln>
                <a:noFill/>
              </a:ln>
              <a:solidFill>
                <a:srgbClr val="000000"/>
              </a:solidFill>
              <a:effectLst/>
              <a:uLnTx/>
              <a:uFillTx/>
              <a:latin typeface="Arial"/>
              <a:ea typeface="宋体"/>
              <a:cs typeface="+mn-cs"/>
            </a:endParaRPr>
          </a:p>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endParaRPr kumimoji="0" lang="zh-CN" altLang="en-US" sz="2800" b="0" i="0" u="none" strike="noStrike" kern="120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3699122920"/>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3.4 </a:t>
            </a:r>
            <a:r>
              <a:rPr lang="zh-CN" altLang="en-US" dirty="0"/>
              <a:t>消解原理</a:t>
            </a:r>
            <a:endParaRPr lang="zh-CN" altLang="zh-CN" dirty="0"/>
          </a:p>
        </p:txBody>
      </p:sp>
      <p:sp>
        <p:nvSpPr>
          <p:cNvPr id="3" name="内容占位符 2">
            <a:extLst>
              <a:ext uri="{FF2B5EF4-FFF2-40B4-BE49-F238E27FC236}">
                <a16:creationId xmlns:a16="http://schemas.microsoft.com/office/drawing/2014/main" id="{7334BBEF-502D-4D77-A7AC-3EF0CCD18B77}"/>
              </a:ext>
            </a:extLst>
          </p:cNvPr>
          <p:cNvSpPr txBox="1">
            <a:spLocks/>
          </p:cNvSpPr>
          <p:nvPr/>
        </p:nvSpPr>
        <p:spPr bwMode="auto">
          <a:xfrm>
            <a:off x="1104900" y="1381125"/>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归结原理用于自动推理</a:t>
            </a:r>
            <a:endParaRPr kumimoji="0" lang="en-US" altLang="zh-CN" sz="2800" b="0" i="0" u="none" strike="noStrike" kern="1200" cap="none" spc="0" normalizeH="0" baseline="0" noProof="0">
              <a:ln>
                <a:noFill/>
              </a:ln>
              <a:solidFill>
                <a:srgbClr val="000000"/>
              </a:solidFill>
              <a:effectLst/>
              <a:uLnTx/>
              <a:uFillTx/>
              <a:latin typeface="Arial"/>
              <a:ea typeface="宋体"/>
              <a:cs typeface="+mn-cs"/>
            </a:endParaRPr>
          </a:p>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反证法</a:t>
            </a:r>
            <a:endParaRPr kumimoji="0" lang="en-US" altLang="zh-CN" sz="2800" b="0" i="0" u="none" strike="noStrike" kern="1200" cap="none" spc="0" normalizeH="0" baseline="0" noProof="0">
              <a:ln>
                <a:noFill/>
              </a:ln>
              <a:solidFill>
                <a:srgbClr val="000000"/>
              </a:solidFill>
              <a:effectLst/>
              <a:uLnTx/>
              <a:uFillTx/>
              <a:latin typeface="Arial"/>
              <a:ea typeface="宋体"/>
              <a:cs typeface="+mn-cs"/>
            </a:endParaRPr>
          </a:p>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其前提假设：</a:t>
            </a:r>
            <a:endParaRPr kumimoji="0" lang="zh-CN" altLang="en-US" sz="2800" b="0" i="0" u="none" strike="noStrike" kern="1200" cap="none" spc="0" normalizeH="0" baseline="0" noProof="0" dirty="0">
              <a:ln>
                <a:noFill/>
              </a:ln>
              <a:solidFill>
                <a:srgbClr val="000000"/>
              </a:solidFill>
              <a:effectLst/>
              <a:uLnTx/>
              <a:uFillTx/>
              <a:latin typeface="Arial"/>
              <a:ea typeface="宋体"/>
              <a:cs typeface="+mn-cs"/>
            </a:endParaRPr>
          </a:p>
        </p:txBody>
      </p:sp>
      <p:pic>
        <p:nvPicPr>
          <p:cNvPr id="4" name="图片 3">
            <a:extLst>
              <a:ext uri="{FF2B5EF4-FFF2-40B4-BE49-F238E27FC236}">
                <a16:creationId xmlns:a16="http://schemas.microsoft.com/office/drawing/2014/main" id="{25742E95-DDEB-4C0F-8B8F-5DEA7B21C72A}"/>
              </a:ext>
            </a:extLst>
          </p:cNvPr>
          <p:cNvPicPr>
            <a:picLocks noChangeAspect="1"/>
          </p:cNvPicPr>
          <p:nvPr/>
        </p:nvPicPr>
        <p:blipFill>
          <a:blip r:embed="rId2"/>
          <a:stretch>
            <a:fillRect/>
          </a:stretch>
        </p:blipFill>
        <p:spPr>
          <a:xfrm>
            <a:off x="1085846" y="3499243"/>
            <a:ext cx="8717968" cy="2244463"/>
          </a:xfrm>
          <a:prstGeom prst="rect">
            <a:avLst/>
          </a:prstGeom>
        </p:spPr>
      </p:pic>
    </p:spTree>
    <p:extLst>
      <p:ext uri="{BB962C8B-B14F-4D97-AF65-F5344CB8AC3E}">
        <p14:creationId xmlns:p14="http://schemas.microsoft.com/office/powerpoint/2010/main" val="3530675842"/>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3.4 </a:t>
            </a:r>
            <a:r>
              <a:rPr lang="zh-CN" altLang="en-US" dirty="0"/>
              <a:t>消解原理</a:t>
            </a:r>
            <a:endParaRPr lang="zh-CN" altLang="zh-CN" dirty="0"/>
          </a:p>
        </p:txBody>
      </p:sp>
      <p:sp>
        <p:nvSpPr>
          <p:cNvPr id="3" name="内容占位符 2">
            <a:extLst>
              <a:ext uri="{FF2B5EF4-FFF2-40B4-BE49-F238E27FC236}">
                <a16:creationId xmlns:a16="http://schemas.microsoft.com/office/drawing/2014/main" id="{3C25B360-1B75-462A-9B15-E054FE3D5404}"/>
              </a:ext>
            </a:extLst>
          </p:cNvPr>
          <p:cNvSpPr txBox="1">
            <a:spLocks/>
          </p:cNvSpPr>
          <p:nvPr/>
        </p:nvSpPr>
        <p:spPr bwMode="auto">
          <a:xfrm>
            <a:off x="1011316" y="1457325"/>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469900" marR="0" lvl="0" indent="-46990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归结原理用于自动推理</a:t>
            </a:r>
            <a:endParaRPr kumimoji="0" lang="zh-CN" altLang="en-US" sz="2800" b="0" i="0" u="none" strike="noStrike" kern="1200" cap="none" spc="0" normalizeH="0" baseline="0" noProof="0" dirty="0">
              <a:ln>
                <a:noFill/>
              </a:ln>
              <a:solidFill>
                <a:srgbClr val="000000"/>
              </a:solidFill>
              <a:effectLst/>
              <a:uLnTx/>
              <a:uFillTx/>
              <a:latin typeface="Arial"/>
              <a:ea typeface="宋体"/>
              <a:cs typeface="+mn-cs"/>
            </a:endParaRPr>
          </a:p>
        </p:txBody>
      </p:sp>
      <p:pic>
        <p:nvPicPr>
          <p:cNvPr id="4" name="图片 3">
            <a:extLst>
              <a:ext uri="{FF2B5EF4-FFF2-40B4-BE49-F238E27FC236}">
                <a16:creationId xmlns:a16="http://schemas.microsoft.com/office/drawing/2014/main" id="{1526130A-E977-42CE-9347-6662DAE9A288}"/>
              </a:ext>
            </a:extLst>
          </p:cNvPr>
          <p:cNvPicPr>
            <a:picLocks noChangeAspect="1"/>
          </p:cNvPicPr>
          <p:nvPr/>
        </p:nvPicPr>
        <p:blipFill>
          <a:blip r:embed="rId2"/>
          <a:stretch>
            <a:fillRect/>
          </a:stretch>
        </p:blipFill>
        <p:spPr>
          <a:xfrm>
            <a:off x="914086" y="2328910"/>
            <a:ext cx="8761805" cy="3657504"/>
          </a:xfrm>
          <a:prstGeom prst="rect">
            <a:avLst/>
          </a:prstGeom>
        </p:spPr>
      </p:pic>
    </p:spTree>
    <p:extLst>
      <p:ext uri="{BB962C8B-B14F-4D97-AF65-F5344CB8AC3E}">
        <p14:creationId xmlns:p14="http://schemas.microsoft.com/office/powerpoint/2010/main" val="3017319925"/>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126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Rectangle 3">
            <a:extLst>
              <a:ext uri="{FF2B5EF4-FFF2-40B4-BE49-F238E27FC236}">
                <a16:creationId xmlns:a16="http://schemas.microsoft.com/office/drawing/2014/main" id="{C9091FB6-8D6F-4947-AFB4-403FD6976BA2}"/>
              </a:ext>
            </a:extLst>
          </p:cNvPr>
          <p:cNvSpPr txBox="1">
            <a:spLocks noChangeArrowheads="1"/>
          </p:cNvSpPr>
          <p:nvPr/>
        </p:nvSpPr>
        <p:spPr bwMode="auto">
          <a:xfrm>
            <a:off x="1189227" y="1458913"/>
            <a:ext cx="8066087"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lnSpc>
                <a:spcPct val="90000"/>
              </a:lnSpc>
            </a:pPr>
            <a:r>
              <a:rPr lang="zh-CN" altLang="en-US">
                <a:latin typeface="华文新魏" panose="02010800040101010101" pitchFamily="2" charset="-122"/>
                <a:ea typeface="华文新魏" panose="02010800040101010101" pitchFamily="2" charset="-122"/>
              </a:rPr>
              <a:t>思想</a:t>
            </a:r>
            <a:endParaRPr lang="en-US" altLang="zh-CN">
              <a:latin typeface="华文新魏" panose="02010800040101010101" pitchFamily="2" charset="-122"/>
              <a:ea typeface="华文新魏" panose="02010800040101010101" pitchFamily="2" charset="-122"/>
            </a:endParaRPr>
          </a:p>
          <a:p>
            <a:pPr lvl="1" eaLnBrk="1" hangingPunct="1">
              <a:lnSpc>
                <a:spcPct val="90000"/>
              </a:lnSpc>
            </a:pPr>
            <a:r>
              <a:rPr lang="zh-CN" altLang="en-US">
                <a:latin typeface="华文新魏" panose="02010800040101010101" pitchFamily="2" charset="-122"/>
                <a:ea typeface="华文新魏" panose="02010800040101010101" pitchFamily="2" charset="-122"/>
              </a:rPr>
              <a:t>基于规则的问题求解系统运用</a:t>
            </a:r>
            <a:r>
              <a:rPr lang="en-US" altLang="zh-CN">
                <a:latin typeface="华文新魏" panose="02010800040101010101" pitchFamily="2" charset="-122"/>
                <a:ea typeface="华文新魏" panose="02010800040101010101" pitchFamily="2" charset="-122"/>
              </a:rPr>
              <a:t>If</a:t>
            </a:r>
            <a:r>
              <a:rPr lang="en-US" altLang="zh-CN" b="1">
                <a:ea typeface="华文新魏" panose="02010800040101010101" pitchFamily="2" charset="-122"/>
                <a:sym typeface="Symbol" panose="05050102010706020507" pitchFamily="18" charset="2"/>
              </a:rPr>
              <a:t>  </a:t>
            </a:r>
            <a:r>
              <a:rPr lang="en-US" altLang="zh-CN">
                <a:latin typeface="华文新魏" panose="02010800040101010101" pitchFamily="2" charset="-122"/>
                <a:ea typeface="华文新魏" panose="02010800040101010101" pitchFamily="2" charset="-122"/>
              </a:rPr>
              <a:t>Then</a:t>
            </a:r>
            <a:r>
              <a:rPr lang="zh-CN" altLang="en-US">
                <a:latin typeface="华文新魏" panose="02010800040101010101" pitchFamily="2" charset="-122"/>
                <a:ea typeface="华文新魏" panose="02010800040101010101" pitchFamily="2" charset="-122"/>
              </a:rPr>
              <a:t>规则来建立。</a:t>
            </a:r>
            <a:endParaRPr lang="en-US" altLang="zh-CN">
              <a:latin typeface="华文新魏" panose="02010800040101010101" pitchFamily="2" charset="-122"/>
              <a:ea typeface="华文新魏" panose="02010800040101010101" pitchFamily="2" charset="-122"/>
            </a:endParaRPr>
          </a:p>
          <a:p>
            <a:pPr lvl="1" eaLnBrk="1" hangingPunct="1">
              <a:lnSpc>
                <a:spcPct val="90000"/>
              </a:lnSpc>
            </a:pPr>
            <a:r>
              <a:rPr lang="zh-CN" altLang="en-US">
                <a:latin typeface="华文新魏" panose="02010800040101010101" pitchFamily="2" charset="-122"/>
                <a:ea typeface="华文新魏" panose="02010800040101010101" pitchFamily="2" charset="-122"/>
              </a:rPr>
              <a:t>每个</a:t>
            </a:r>
            <a:r>
              <a:rPr lang="en-US" altLang="zh-CN">
                <a:latin typeface="华文新魏" panose="02010800040101010101" pitchFamily="2" charset="-122"/>
                <a:ea typeface="华文新魏" panose="02010800040101010101" pitchFamily="2" charset="-122"/>
              </a:rPr>
              <a:t>If</a:t>
            </a:r>
            <a:r>
              <a:rPr lang="zh-CN" altLang="en-US">
                <a:latin typeface="华文新魏" panose="02010800040101010101" pitchFamily="2" charset="-122"/>
                <a:ea typeface="华文新魏" panose="02010800040101010101" pitchFamily="2" charset="-122"/>
              </a:rPr>
              <a:t>可能与某断言集中的一个或多个断言匹配。</a:t>
            </a:r>
            <a:endParaRPr lang="en-US" altLang="zh-CN">
              <a:latin typeface="华文新魏" panose="02010800040101010101" pitchFamily="2" charset="-122"/>
              <a:ea typeface="华文新魏" panose="02010800040101010101" pitchFamily="2" charset="-122"/>
            </a:endParaRPr>
          </a:p>
          <a:p>
            <a:pPr lvl="1" eaLnBrk="1" hangingPunct="1">
              <a:lnSpc>
                <a:spcPct val="90000"/>
              </a:lnSpc>
            </a:pPr>
            <a:r>
              <a:rPr lang="zh-CN" altLang="en-US">
                <a:latin typeface="华文新魏" panose="02010800040101010101" pitchFamily="2" charset="-122"/>
                <a:ea typeface="华文新魏" panose="02010800040101010101" pitchFamily="2" charset="-122"/>
              </a:rPr>
              <a:t>该断言集为工作内存，</a:t>
            </a:r>
            <a:r>
              <a:rPr lang="en-US" altLang="zh-CN">
                <a:latin typeface="华文新魏" panose="02010800040101010101" pitchFamily="2" charset="-122"/>
                <a:ea typeface="华文新魏" panose="02010800040101010101" pitchFamily="2" charset="-122"/>
              </a:rPr>
              <a:t>Then</a:t>
            </a:r>
            <a:r>
              <a:rPr lang="zh-CN" altLang="en-US">
                <a:latin typeface="华文新魏" panose="02010800040101010101" pitchFamily="2" charset="-122"/>
                <a:ea typeface="华文新魏" panose="02010800040101010101" pitchFamily="2" charset="-122"/>
              </a:rPr>
              <a:t>部分用于获得放入工作内存的新断言。</a:t>
            </a:r>
            <a:endParaRPr lang="en-US" altLang="zh-CN">
              <a:latin typeface="华文新魏" panose="02010800040101010101" pitchFamily="2" charset="-122"/>
              <a:ea typeface="华文新魏" panose="02010800040101010101" pitchFamily="2" charset="-122"/>
            </a:endParaRPr>
          </a:p>
          <a:p>
            <a:pPr eaLnBrk="1" hangingPunct="1">
              <a:lnSpc>
                <a:spcPct val="90000"/>
              </a:lnSpc>
            </a:pPr>
            <a:r>
              <a:rPr lang="zh-CN" altLang="en-US">
                <a:latin typeface="华文新魏" panose="02010800040101010101" pitchFamily="2" charset="-122"/>
                <a:ea typeface="华文新魏" panose="02010800040101010101" pitchFamily="2" charset="-122"/>
              </a:rPr>
              <a:t> 主要组成</a:t>
            </a:r>
            <a:r>
              <a:rPr lang="en-US" altLang="zh-CN">
                <a:latin typeface="华文新魏" panose="02010800040101010101" pitchFamily="2" charset="-122"/>
                <a:ea typeface="华文新魏" panose="02010800040101010101" pitchFamily="2" charset="-122"/>
              </a:rPr>
              <a:t> </a:t>
            </a:r>
          </a:p>
          <a:p>
            <a:pPr lvl="1" eaLnBrk="1" hangingPunct="1">
              <a:lnSpc>
                <a:spcPct val="90000"/>
              </a:lnSpc>
            </a:pPr>
            <a:r>
              <a:rPr lang="en-US" altLang="zh-CN">
                <a:latin typeface="华文新魏" panose="02010800040101010101" pitchFamily="2" charset="-122"/>
                <a:ea typeface="华文新魏" panose="02010800040101010101" pitchFamily="2" charset="-122"/>
              </a:rPr>
              <a:t>If </a:t>
            </a:r>
            <a:r>
              <a:rPr lang="en-US" altLang="zh-CN" b="1">
                <a:ea typeface="华文新魏" panose="02010800040101010101" pitchFamily="2" charset="-122"/>
                <a:sym typeface="Symbol" panose="05050102010706020507" pitchFamily="18" charset="2"/>
              </a:rPr>
              <a:t></a:t>
            </a:r>
            <a:r>
              <a:rPr lang="en-US" altLang="zh-CN">
                <a:latin typeface="华文新魏" panose="02010800040101010101" pitchFamily="2" charset="-122"/>
                <a:ea typeface="华文新魏" panose="02010800040101010101" pitchFamily="2" charset="-122"/>
              </a:rPr>
              <a:t> Then Rules</a:t>
            </a:r>
          </a:p>
          <a:p>
            <a:pPr lvl="1" eaLnBrk="1" hangingPunct="1">
              <a:lnSpc>
                <a:spcPct val="90000"/>
              </a:lnSpc>
            </a:pPr>
            <a:r>
              <a:rPr lang="en-US" altLang="zh-CN">
                <a:latin typeface="华文新魏" panose="02010800040101010101" pitchFamily="2" charset="-122"/>
                <a:ea typeface="华文新魏" panose="02010800040101010101" pitchFamily="2" charset="-122"/>
              </a:rPr>
              <a:t>Facts</a:t>
            </a:r>
          </a:p>
          <a:p>
            <a:pPr eaLnBrk="1" hangingPunct="1">
              <a:lnSpc>
                <a:spcPct val="90000"/>
              </a:lnSpc>
            </a:pPr>
            <a:r>
              <a:rPr lang="zh-CN" altLang="en-US">
                <a:latin typeface="华文新魏" panose="02010800040101010101" pitchFamily="2" charset="-122"/>
                <a:ea typeface="华文新魏" panose="02010800040101010101" pitchFamily="2" charset="-122"/>
              </a:rPr>
              <a:t>推理机制</a:t>
            </a:r>
            <a:endParaRPr lang="en-US" altLang="zh-CN">
              <a:latin typeface="华文新魏" panose="02010800040101010101" pitchFamily="2" charset="-122"/>
              <a:ea typeface="华文新魏" panose="02010800040101010101" pitchFamily="2" charset="-122"/>
            </a:endParaRPr>
          </a:p>
          <a:p>
            <a:pPr lvl="1" eaLnBrk="1" hangingPunct="1">
              <a:lnSpc>
                <a:spcPct val="90000"/>
              </a:lnSpc>
            </a:pPr>
            <a:r>
              <a:rPr lang="zh-CN" altLang="en-US">
                <a:latin typeface="华文新魏" panose="02010800040101010101" pitchFamily="2" charset="-122"/>
                <a:ea typeface="华文新魏" panose="02010800040101010101" pitchFamily="2" charset="-122"/>
              </a:rPr>
              <a:t>正向演绎 </a:t>
            </a:r>
            <a:r>
              <a:rPr lang="en-US" altLang="zh-CN">
                <a:latin typeface="华文新魏" panose="02010800040101010101" pitchFamily="2" charset="-122"/>
                <a:ea typeface="华文新魏" panose="02010800040101010101" pitchFamily="2" charset="-122"/>
              </a:rPr>
              <a:t>Forward chaining</a:t>
            </a:r>
          </a:p>
          <a:p>
            <a:pPr lvl="1" eaLnBrk="1" hangingPunct="1">
              <a:lnSpc>
                <a:spcPct val="90000"/>
              </a:lnSpc>
            </a:pPr>
            <a:r>
              <a:rPr lang="zh-CN" altLang="en-US">
                <a:latin typeface="华文新魏" panose="02010800040101010101" pitchFamily="2" charset="-122"/>
                <a:ea typeface="华文新魏" panose="02010800040101010101" pitchFamily="2" charset="-122"/>
              </a:rPr>
              <a:t>逆向演绎 </a:t>
            </a:r>
            <a:r>
              <a:rPr lang="en-US" altLang="zh-CN">
                <a:latin typeface="华文新魏" panose="02010800040101010101" pitchFamily="2" charset="-122"/>
                <a:ea typeface="华文新魏" panose="02010800040101010101" pitchFamily="2" charset="-122"/>
              </a:rPr>
              <a:t>Backward chaining</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886049170"/>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127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6" name="标题 94209">
            <a:extLst>
              <a:ext uri="{FF2B5EF4-FFF2-40B4-BE49-F238E27FC236}">
                <a16:creationId xmlns:a16="http://schemas.microsoft.com/office/drawing/2014/main" id="{3F89C179-EEDD-4BB1-A7C8-4089E759EC07}"/>
              </a:ext>
            </a:extLst>
          </p:cNvPr>
          <p:cNvSpPr txBox="1">
            <a:spLocks/>
          </p:cNvSpPr>
          <p:nvPr/>
        </p:nvSpPr>
        <p:spPr>
          <a:xfrm>
            <a:off x="1002672" y="1532347"/>
            <a:ext cx="10082910" cy="776287"/>
          </a:xfrm>
          <a:prstGeom prst="rect">
            <a:avLst/>
          </a:prstGeom>
          <a:noFill/>
          <a:ln w="9525">
            <a:noFill/>
          </a:ln>
        </p:spPr>
        <p:txBody>
          <a:bodyPr anchor="ctr"/>
          <a:lst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a:lstStyle>
          <a:p>
            <a:pPr eaLnBrk="1" hangingPunct="1">
              <a:defRPr/>
            </a:pPr>
            <a:r>
              <a:rPr lang="en-US" altLang="zh-CN" sz="2800" noProof="1">
                <a:latin typeface="Times New Roman" panose="02020603050405020304" pitchFamily="18" charset="0"/>
                <a:ea typeface="楷体_GB2312" pitchFamily="49" charset="-122"/>
                <a:cs typeface="Times New Roman" panose="02020603050405020304" pitchFamily="18" charset="0"/>
              </a:rPr>
              <a:t>3.5.1 </a:t>
            </a:r>
            <a:r>
              <a:rPr lang="zh-CN" altLang="en-US" sz="2800" noProof="1">
                <a:latin typeface="Times New Roman" panose="02020603050405020304" pitchFamily="18" charset="0"/>
                <a:ea typeface="楷体_GB2312" pitchFamily="49" charset="-122"/>
                <a:cs typeface="Times New Roman" panose="02020603050405020304" pitchFamily="18" charset="0"/>
              </a:rPr>
              <a:t>规则正向演绎系统</a:t>
            </a:r>
            <a:br>
              <a:rPr lang="zh-CN" altLang="en-US" sz="2800" noProof="1">
                <a:latin typeface="Times New Roman" panose="02020603050405020304" pitchFamily="18" charset="0"/>
                <a:ea typeface="楷体_GB2312" pitchFamily="49" charset="-122"/>
                <a:cs typeface="Times New Roman" panose="02020603050405020304" pitchFamily="18" charset="0"/>
              </a:rPr>
            </a:br>
            <a:r>
              <a:rPr lang="zh-CN" altLang="en-US" sz="2800" noProof="1">
                <a:latin typeface="Times New Roman" panose="02020603050405020304" pitchFamily="18" charset="0"/>
                <a:ea typeface="楷体_GB2312" pitchFamily="49" charset="-122"/>
                <a:cs typeface="Times New Roman" panose="02020603050405020304" pitchFamily="18" charset="0"/>
              </a:rPr>
              <a:t>（</a:t>
            </a:r>
            <a:r>
              <a:rPr lang="en-US" altLang="zh-CN" sz="2800" noProof="1">
                <a:latin typeface="Times New Roman" panose="02020603050405020304" pitchFamily="18" charset="0"/>
                <a:ea typeface="楷体_GB2312" pitchFamily="49" charset="-122"/>
                <a:cs typeface="Times New Roman" panose="02020603050405020304" pitchFamily="18" charset="0"/>
              </a:rPr>
              <a:t>Forward Rule-based Deduction Systems </a:t>
            </a:r>
            <a:r>
              <a:rPr lang="zh-CN" altLang="en-US" sz="2800" noProof="1">
                <a:latin typeface="Times New Roman" panose="02020603050405020304" pitchFamily="18" charset="0"/>
                <a:ea typeface="楷体_GB2312" pitchFamily="49" charset="-122"/>
                <a:cs typeface="Times New Roman" panose="02020603050405020304" pitchFamily="18" charset="0"/>
              </a:rPr>
              <a:t>）</a:t>
            </a:r>
            <a:endParaRPr lang="ja-JP" altLang="en-US" sz="2800" noProof="1">
              <a:latin typeface="Times New Roman" panose="02020603050405020304" pitchFamily="18" charset="0"/>
              <a:ea typeface="楷体_GB2312" pitchFamily="49" charset="-122"/>
              <a:cs typeface="Times New Roman" panose="02020603050405020304" pitchFamily="18" charset="0"/>
            </a:endParaRPr>
          </a:p>
        </p:txBody>
      </p:sp>
      <p:sp>
        <p:nvSpPr>
          <p:cNvPr id="7" name="文本占位符 94210">
            <a:extLst>
              <a:ext uri="{FF2B5EF4-FFF2-40B4-BE49-F238E27FC236}">
                <a16:creationId xmlns:a16="http://schemas.microsoft.com/office/drawing/2014/main" id="{4F70EF35-00A7-480F-B057-DDE7B49C4BAF}"/>
              </a:ext>
            </a:extLst>
          </p:cNvPr>
          <p:cNvSpPr txBox="1">
            <a:spLocks noChangeArrowheads="1"/>
          </p:cNvSpPr>
          <p:nvPr/>
        </p:nvSpPr>
        <p:spPr bwMode="auto">
          <a:xfrm>
            <a:off x="1001085" y="2540409"/>
            <a:ext cx="10361014"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lnSpc>
                <a:spcPct val="90000"/>
              </a:lnSpc>
            </a:pPr>
            <a:r>
              <a:rPr lang="zh-CN" altLang="en-US" b="1" dirty="0">
                <a:latin typeface="楷体_GB2312" pitchFamily="49" charset="-122"/>
                <a:ea typeface="楷体_GB2312" pitchFamily="49" charset="-122"/>
              </a:rPr>
              <a:t>定义</a:t>
            </a:r>
          </a:p>
          <a:p>
            <a:pPr eaLnBrk="1" hangingPunct="1">
              <a:lnSpc>
                <a:spcPct val="90000"/>
              </a:lnSpc>
              <a:buFontTx/>
              <a:buNone/>
            </a:pPr>
            <a:r>
              <a:rPr lang="zh-CN" altLang="en-US" b="1"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正向规则演绎系统是从事实到目标进行操作的，即从状况条件到动作进行推理的，也就是从</a:t>
            </a:r>
            <a:r>
              <a:rPr lang="en-US" altLang="zh-CN" sz="2400" dirty="0">
                <a:latin typeface="楷体_GB2312" pitchFamily="49" charset="-122"/>
                <a:ea typeface="楷体_GB2312" pitchFamily="49" charset="-122"/>
              </a:rPr>
              <a:t>if</a:t>
            </a:r>
            <a:r>
              <a:rPr lang="zh-CN" altLang="en-US" sz="2400" dirty="0">
                <a:latin typeface="楷体_GB2312" pitchFamily="49" charset="-122"/>
                <a:ea typeface="楷体_GB2312" pitchFamily="49" charset="-122"/>
              </a:rPr>
              <a:t>到</a:t>
            </a:r>
            <a:r>
              <a:rPr lang="en-US" altLang="zh-CN" sz="2400" dirty="0">
                <a:latin typeface="楷体_GB2312" pitchFamily="49" charset="-122"/>
                <a:ea typeface="楷体_GB2312" pitchFamily="49" charset="-122"/>
              </a:rPr>
              <a:t>then</a:t>
            </a:r>
            <a:r>
              <a:rPr lang="zh-CN" altLang="en-US" sz="2400" dirty="0">
                <a:latin typeface="楷体_GB2312" pitchFamily="49" charset="-122"/>
                <a:ea typeface="楷体_GB2312" pitchFamily="49" charset="-122"/>
              </a:rPr>
              <a:t>的方向进行推理的。</a:t>
            </a:r>
            <a:r>
              <a:rPr lang="ja-JP" altLang="en-US" b="1" dirty="0">
                <a:latin typeface="楷体_GB2312" pitchFamily="49" charset="-122"/>
                <a:ea typeface="楷体_GB2312" pitchFamily="49" charset="-122"/>
              </a:rPr>
              <a:t> </a:t>
            </a:r>
            <a:endParaRPr lang="zh-CN" altLang="en-US" b="1" dirty="0">
              <a:latin typeface="楷体_GB2312" pitchFamily="49" charset="-122"/>
              <a:ea typeface="楷体_GB2312" pitchFamily="49" charset="-122"/>
            </a:endParaRPr>
          </a:p>
          <a:p>
            <a:pPr eaLnBrk="1" hangingPunct="1">
              <a:lnSpc>
                <a:spcPct val="90000"/>
              </a:lnSpc>
            </a:pPr>
            <a:r>
              <a:rPr lang="zh-CN" altLang="en-US" dirty="0">
                <a:latin typeface="楷体_GB2312" pitchFamily="49" charset="-122"/>
                <a:ea typeface="楷体_GB2312" pitchFamily="49" charset="-122"/>
              </a:rPr>
              <a:t>求解过程</a:t>
            </a:r>
          </a:p>
          <a:p>
            <a:pPr lvl="1" eaLnBrk="1" hangingPunct="1">
              <a:lnSpc>
                <a:spcPct val="90000"/>
              </a:lnSpc>
            </a:pPr>
            <a:r>
              <a:rPr lang="zh-CN" altLang="en-US" dirty="0">
                <a:latin typeface="楷体_GB2312" pitchFamily="49" charset="-122"/>
                <a:ea typeface="楷体_GB2312" pitchFamily="49" charset="-122"/>
              </a:rPr>
              <a:t>事实表达式的与或形变换</a:t>
            </a:r>
          </a:p>
          <a:p>
            <a:pPr eaLnBrk="1" hangingPunct="1">
              <a:lnSpc>
                <a:spcPct val="90000"/>
              </a:lnSpc>
              <a:buFontTx/>
              <a:buNone/>
            </a:pPr>
            <a:r>
              <a:rPr lang="zh-CN" altLang="en-US"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在基于规则的正向演绎系统中</a:t>
            </a:r>
            <a:r>
              <a:rPr lang="zh-CN" altLang="en-US" sz="2400" b="1"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我们把事实表示为非蕴涵形式的与或形，作为系统的总数据库</a:t>
            </a:r>
            <a:r>
              <a:rPr lang="zh-CN" altLang="en-US" sz="2400" b="1" dirty="0">
                <a:latin typeface="华文新魏" panose="02010800040101010101" pitchFamily="2" charset="-122"/>
              </a:rPr>
              <a:t>。</a:t>
            </a:r>
            <a:endParaRPr lang="ja-JP" altLang="en-US" sz="2400" b="1" dirty="0">
              <a:latin typeface="华文新魏" panose="02010800040101010101" pitchFamily="2" charset="-122"/>
            </a:endParaRPr>
          </a:p>
        </p:txBody>
      </p:sp>
    </p:spTree>
    <p:extLst>
      <p:ext uri="{BB962C8B-B14F-4D97-AF65-F5344CB8AC3E}">
        <p14:creationId xmlns:p14="http://schemas.microsoft.com/office/powerpoint/2010/main" val="1235397840"/>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128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4" name="Rectangle 3">
            <a:extLst>
              <a:ext uri="{FF2B5EF4-FFF2-40B4-BE49-F238E27FC236}">
                <a16:creationId xmlns:a16="http://schemas.microsoft.com/office/drawing/2014/main" id="{F371C1A2-66FC-4393-9834-25CC428582B9}"/>
              </a:ext>
            </a:extLst>
          </p:cNvPr>
          <p:cNvSpPr txBox="1">
            <a:spLocks noChangeArrowheads="1"/>
          </p:cNvSpPr>
          <p:nvPr/>
        </p:nvSpPr>
        <p:spPr bwMode="auto">
          <a:xfrm>
            <a:off x="1227421" y="1616075"/>
            <a:ext cx="7924800"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r>
              <a:rPr lang="zh-CN" altLang="en-US" sz="3200">
                <a:latin typeface="Times New Roman" panose="02020603050405020304" pitchFamily="18" charset="0"/>
                <a:ea typeface="华文新魏" panose="02010800040101010101" pitchFamily="2" charset="-122"/>
              </a:rPr>
              <a:t>求解步骤 </a:t>
            </a:r>
            <a:endParaRPr lang="en-US" altLang="zh-CN" sz="3200">
              <a:latin typeface="Times New Roman" panose="02020603050405020304" pitchFamily="18" charset="0"/>
              <a:ea typeface="华文新魏" panose="02010800040101010101" pitchFamily="2" charset="-122"/>
            </a:endParaRPr>
          </a:p>
          <a:p>
            <a:pPr lvl="1" eaLnBrk="1" hangingPunct="1"/>
            <a:r>
              <a:rPr lang="en-US" altLang="zh-CN">
                <a:latin typeface="Times New Roman" panose="02020603050405020304" pitchFamily="18" charset="0"/>
                <a:ea typeface="华文新魏" panose="02010800040101010101" pitchFamily="2" charset="-122"/>
              </a:rPr>
              <a:t>(1) Transform fact expressions as AND/OR  form   </a:t>
            </a:r>
          </a:p>
          <a:p>
            <a:pPr lvl="1" eaLnBrk="1" hangingPunct="1">
              <a:buFontTx/>
              <a:buNone/>
            </a:pPr>
            <a:r>
              <a:rPr lang="en-US" altLang="zh-CN">
                <a:latin typeface="Times New Roman" panose="02020603050405020304" pitchFamily="18" charset="0"/>
                <a:ea typeface="华文新魏" panose="02010800040101010101" pitchFamily="2" charset="-122"/>
              </a:rPr>
              <a:t>         </a:t>
            </a:r>
            <a:r>
              <a:rPr lang="zh-CN" altLang="en-US">
                <a:latin typeface="Times New Roman" panose="02020603050405020304" pitchFamily="18" charset="0"/>
                <a:ea typeface="华文新魏" panose="02010800040101010101" pitchFamily="2" charset="-122"/>
              </a:rPr>
              <a:t>事实表达式的与或形变换</a:t>
            </a:r>
          </a:p>
          <a:p>
            <a:pPr lvl="1" eaLnBrk="1" hangingPunct="1"/>
            <a:r>
              <a:rPr lang="en-US" altLang="zh-CN">
                <a:latin typeface="Times New Roman" panose="02020603050405020304" pitchFamily="18" charset="0"/>
                <a:ea typeface="华文新魏" panose="02010800040101010101" pitchFamily="2" charset="-122"/>
              </a:rPr>
              <a:t>(2) AND/OR graph of facts expression</a:t>
            </a:r>
          </a:p>
          <a:p>
            <a:pPr lvl="1" eaLnBrk="1" hangingPunct="1">
              <a:buFontTx/>
              <a:buNone/>
            </a:pPr>
            <a:r>
              <a:rPr lang="en-US" altLang="zh-CN">
                <a:latin typeface="Times New Roman" panose="02020603050405020304" pitchFamily="18" charset="0"/>
                <a:ea typeface="华文新魏" panose="02010800040101010101" pitchFamily="2" charset="-122"/>
              </a:rPr>
              <a:t>         </a:t>
            </a:r>
            <a:r>
              <a:rPr lang="zh-CN" altLang="en-US">
                <a:latin typeface="Times New Roman" panose="02020603050405020304" pitchFamily="18" charset="0"/>
                <a:ea typeface="华文新魏" panose="02010800040101010101" pitchFamily="2" charset="-122"/>
              </a:rPr>
              <a:t>事实表达式的与或图</a:t>
            </a:r>
          </a:p>
          <a:p>
            <a:pPr lvl="1" eaLnBrk="1" hangingPunct="1">
              <a:lnSpc>
                <a:spcPct val="90000"/>
              </a:lnSpc>
            </a:pPr>
            <a:r>
              <a:rPr lang="en-US" altLang="zh-CN">
                <a:latin typeface="Times New Roman" panose="02020603050405020304" pitchFamily="18" charset="0"/>
                <a:ea typeface="华文新魏" panose="02010800040101010101" pitchFamily="2" charset="-122"/>
              </a:rPr>
              <a:t>(3) F rule transform of AND/OR </a:t>
            </a:r>
          </a:p>
          <a:p>
            <a:pPr lvl="1" eaLnBrk="1" hangingPunct="1">
              <a:lnSpc>
                <a:spcPct val="90000"/>
              </a:lnSpc>
              <a:buFontTx/>
              <a:buNone/>
            </a:pPr>
            <a:r>
              <a:rPr lang="en-US" altLang="zh-CN">
                <a:latin typeface="Times New Roman" panose="02020603050405020304" pitchFamily="18" charset="0"/>
                <a:ea typeface="华文新魏" panose="02010800040101010101" pitchFamily="2" charset="-122"/>
              </a:rPr>
              <a:t>         </a:t>
            </a:r>
            <a:r>
              <a:rPr lang="zh-CN" altLang="en-US">
                <a:latin typeface="Times New Roman" panose="02020603050405020304" pitchFamily="18" charset="0"/>
                <a:ea typeface="华文新魏" panose="02010800040101010101" pitchFamily="2" charset="-122"/>
              </a:rPr>
              <a:t>与或图的</a:t>
            </a:r>
            <a:r>
              <a:rPr lang="en-US" altLang="zh-CN">
                <a:latin typeface="Times New Roman" panose="02020603050405020304" pitchFamily="18" charset="0"/>
                <a:ea typeface="华文新魏" panose="02010800040101010101" pitchFamily="2" charset="-122"/>
              </a:rPr>
              <a:t>F</a:t>
            </a:r>
            <a:r>
              <a:rPr lang="zh-CN" altLang="en-US">
                <a:latin typeface="Times New Roman" panose="02020603050405020304" pitchFamily="18" charset="0"/>
                <a:ea typeface="华文新魏" panose="02010800040101010101" pitchFamily="2" charset="-122"/>
              </a:rPr>
              <a:t>规则变换</a:t>
            </a:r>
          </a:p>
          <a:p>
            <a:pPr lvl="1" eaLnBrk="1" hangingPunct="1">
              <a:lnSpc>
                <a:spcPct val="90000"/>
              </a:lnSpc>
            </a:pPr>
            <a:r>
              <a:rPr lang="en-US" altLang="zh-CN">
                <a:latin typeface="Times New Roman" panose="02020603050405020304" pitchFamily="18" charset="0"/>
                <a:ea typeface="华文新魏" panose="02010800040101010101" pitchFamily="2" charset="-122"/>
              </a:rPr>
              <a:t>(4) Goal formula as termination condition         </a:t>
            </a:r>
          </a:p>
          <a:p>
            <a:pPr lvl="1" eaLnBrk="1" hangingPunct="1">
              <a:lnSpc>
                <a:spcPct val="90000"/>
              </a:lnSpc>
              <a:buFontTx/>
              <a:buNone/>
            </a:pPr>
            <a:r>
              <a:rPr lang="en-US" altLang="zh-CN">
                <a:latin typeface="Times New Roman" panose="02020603050405020304" pitchFamily="18" charset="0"/>
                <a:ea typeface="华文新魏" panose="02010800040101010101" pitchFamily="2" charset="-122"/>
              </a:rPr>
              <a:t>         </a:t>
            </a:r>
            <a:r>
              <a:rPr lang="zh-CN" altLang="en-US">
                <a:latin typeface="Times New Roman" panose="02020603050405020304" pitchFamily="18" charset="0"/>
                <a:ea typeface="华文新魏" panose="02010800040101010101" pitchFamily="2" charset="-122"/>
              </a:rPr>
              <a:t>作为终止条件的目标公式</a:t>
            </a:r>
          </a:p>
          <a:p>
            <a:pPr lvl="1" eaLnBrk="1" hangingPunct="1">
              <a:lnSpc>
                <a:spcPct val="90000"/>
              </a:lnSpc>
            </a:pPr>
            <a:endParaRPr lang="zh-CN" altLang="en-US">
              <a:latin typeface="华文新魏" panose="02010800040101010101" pitchFamily="2" charset="-122"/>
              <a:ea typeface="华文新魏" panose="02010800040101010101" pitchFamily="2" charset="-122"/>
            </a:endParaRPr>
          </a:p>
          <a:p>
            <a:pPr lvl="1" eaLnBrk="1" hangingPunct="1"/>
            <a:endParaRPr lang="ja-JP"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9480882"/>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129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4" name="Rectangle 3">
            <a:extLst>
              <a:ext uri="{FF2B5EF4-FFF2-40B4-BE49-F238E27FC236}">
                <a16:creationId xmlns:a16="http://schemas.microsoft.com/office/drawing/2014/main" id="{FC0BA83B-C0A6-400B-8796-74CED30CBFD9}"/>
              </a:ext>
            </a:extLst>
          </p:cNvPr>
          <p:cNvSpPr txBox="1">
            <a:spLocks noChangeArrowheads="1"/>
          </p:cNvSpPr>
          <p:nvPr/>
        </p:nvSpPr>
        <p:spPr bwMode="auto">
          <a:xfrm>
            <a:off x="1019977" y="1489043"/>
            <a:ext cx="8351837"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lvl="1" eaLnBrk="1" hangingPunct="1">
              <a:lnSpc>
                <a:spcPts val="3363"/>
              </a:lnSpc>
            </a:pPr>
            <a:r>
              <a:rPr lang="en-US" altLang="zh-CN" sz="2800">
                <a:latin typeface="Times New Roman" panose="02020603050405020304" pitchFamily="18" charset="0"/>
                <a:ea typeface="华文新魏" panose="02010800040101010101" pitchFamily="2" charset="-122"/>
              </a:rPr>
              <a:t>Step1.</a:t>
            </a:r>
            <a:r>
              <a:rPr lang="zh-CN" altLang="en-US" sz="2800">
                <a:latin typeface="Times New Roman" panose="02020603050405020304" pitchFamily="18" charset="0"/>
                <a:ea typeface="华文新魏" panose="02010800040101010101" pitchFamily="2" charset="-122"/>
              </a:rPr>
              <a:t>事实表达式的与或形变换</a:t>
            </a:r>
            <a:r>
              <a:rPr lang="en-US" altLang="zh-CN" sz="2800">
                <a:latin typeface="Times New Roman" panose="02020603050405020304" pitchFamily="18" charset="0"/>
                <a:ea typeface="华文新魏" panose="02010800040101010101" pitchFamily="2" charset="-122"/>
              </a:rPr>
              <a:t> </a:t>
            </a:r>
          </a:p>
          <a:p>
            <a:pPr lvl="2" eaLnBrk="1" hangingPunct="1">
              <a:lnSpc>
                <a:spcPts val="3363"/>
              </a:lnSpc>
            </a:pPr>
            <a:r>
              <a:rPr lang="en-US" altLang="zh-CN" sz="2400" b="1" i="1">
                <a:latin typeface="Times New Roman" panose="02020603050405020304" pitchFamily="18" charset="0"/>
                <a:ea typeface="宋体" panose="02010600030101010101" pitchFamily="2" charset="-122"/>
              </a:rPr>
              <a:t> Eliminate</a:t>
            </a:r>
            <a:r>
              <a:rPr lang="en-US" altLang="zh-CN" sz="2400" i="1">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implication symbols</a:t>
            </a:r>
          </a:p>
          <a:p>
            <a:pPr lvl="2" eaLnBrk="1" hangingPunct="1">
              <a:lnSpc>
                <a:spcPts val="3363"/>
              </a:lnSpc>
            </a:pPr>
            <a:r>
              <a:rPr lang="en-US" altLang="zh-CN" sz="2400">
                <a:latin typeface="Times New Roman" panose="02020603050405020304" pitchFamily="18" charset="0"/>
                <a:ea typeface="宋体" panose="02010600030101010101" pitchFamily="2" charset="-122"/>
              </a:rPr>
              <a:t> Move </a:t>
            </a:r>
            <a:r>
              <a:rPr lang="en-US" altLang="zh-CN" sz="2400" b="1">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 inwards</a:t>
            </a:r>
          </a:p>
          <a:p>
            <a:pPr lvl="2" eaLnBrk="1" hangingPunct="1">
              <a:lnSpc>
                <a:spcPts val="3363"/>
              </a:lnSpc>
            </a:pPr>
            <a:r>
              <a:rPr lang="zh-CN" altLang="en-US" sz="2400">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Skolemize</a:t>
            </a:r>
          </a:p>
          <a:p>
            <a:pPr lvl="2" eaLnBrk="1" hangingPunct="1">
              <a:lnSpc>
                <a:spcPts val="3363"/>
              </a:lnSpc>
            </a:pP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Move all </a:t>
            </a:r>
            <a:r>
              <a:rPr lang="en-US" altLang="zh-CN" sz="2400" b="1" i="1">
                <a:latin typeface="Times New Roman" panose="02020603050405020304" pitchFamily="18" charset="0"/>
                <a:ea typeface="宋体" panose="02010600030101010101" pitchFamily="2" charset="-122"/>
              </a:rPr>
              <a:t>universal quantifiers</a:t>
            </a:r>
            <a:r>
              <a:rPr lang="en-US" altLang="zh-CN" sz="2400">
                <a:latin typeface="Times New Roman" panose="02020603050405020304" pitchFamily="18" charset="0"/>
                <a:ea typeface="宋体" panose="02010600030101010101" pitchFamily="2" charset="-122"/>
              </a:rPr>
              <a:t> to the front and drop them</a:t>
            </a:r>
          </a:p>
          <a:p>
            <a:pPr lvl="2" eaLnBrk="1" hangingPunct="1">
              <a:lnSpc>
                <a:spcPts val="3363"/>
              </a:lnSpc>
            </a:pPr>
            <a:r>
              <a:rPr lang="zh-CN" altLang="en-US" sz="2400">
                <a:latin typeface="Times New Roman" panose="02020603050405020304" pitchFamily="18" charset="0"/>
                <a:ea typeface="宋体" panose="02010600030101010101" pitchFamily="2" charset="-122"/>
              </a:rPr>
              <a:t> </a:t>
            </a:r>
            <a:r>
              <a:rPr lang="en-US" altLang="zh-CN" sz="2400" b="1" i="1">
                <a:latin typeface="Times New Roman" panose="02020603050405020304" pitchFamily="18" charset="0"/>
                <a:ea typeface="宋体" panose="02010600030101010101" pitchFamily="2" charset="-122"/>
              </a:rPr>
              <a:t>Rename variables</a:t>
            </a:r>
            <a:r>
              <a:rPr lang="en-US" altLang="zh-CN" sz="2400">
                <a:latin typeface="Times New Roman" panose="02020603050405020304" pitchFamily="18" charset="0"/>
                <a:ea typeface="宋体" panose="02010600030101010101" pitchFamily="2" charset="-122"/>
              </a:rPr>
              <a:t> so that the same variable does not occur in different main conjuncts</a:t>
            </a:r>
            <a:endParaRPr lang="en-US" altLang="zh-CN" sz="2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2081657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sp>
        <p:nvSpPr>
          <p:cNvPr id="4" name="Rectangle 2">
            <a:extLst>
              <a:ext uri="{FF2B5EF4-FFF2-40B4-BE49-F238E27FC236}">
                <a16:creationId xmlns:a16="http://schemas.microsoft.com/office/drawing/2014/main" id="{975D6731-6195-4E28-A3E2-FDFAA7C1896A}"/>
              </a:ext>
            </a:extLst>
          </p:cNvPr>
          <p:cNvSpPr txBox="1">
            <a:spLocks noChangeArrowheads="1"/>
          </p:cNvSpPr>
          <p:nvPr/>
        </p:nvSpPr>
        <p:spPr bwMode="auto">
          <a:xfrm>
            <a:off x="2718201" y="2188446"/>
            <a:ext cx="792162" cy="4498211"/>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45720" rIns="0" bIns="45720" numCol="1" rtlCol="0" anchor="ctr" anchorCtr="0" compatLnSpc="1">
            <a:prstTxWarp prst="textNoShape">
              <a:avLst/>
            </a:prstTxWarp>
            <a:normAutofit fontScale="97500"/>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fontAlgn="auto">
              <a:lnSpc>
                <a:spcPct val="100000"/>
              </a:lnSpc>
              <a:spcAft>
                <a:spcPts val="0"/>
              </a:spcAft>
              <a:defRPr/>
            </a:pPr>
            <a:r>
              <a:rPr lang="zh-CN" altLang="en-US" b="1">
                <a:solidFill>
                  <a:schemeClr val="tx2"/>
                </a:solidFill>
                <a:effectLst>
                  <a:outerShdw blurRad="31750" dist="25400" dir="5400000" algn="tl" rotWithShape="0">
                    <a:srgbClr val="000000">
                      <a:alpha val="25000"/>
                    </a:srgbClr>
                  </a:outerShdw>
                </a:effectLst>
                <a:latin typeface="+mj-lt"/>
                <a:ea typeface="+mj-ea"/>
              </a:rPr>
              <a:t>图的一般搜索策略</a:t>
            </a:r>
            <a:r>
              <a:rPr lang="en-US" altLang="zh-CN" b="1">
                <a:solidFill>
                  <a:schemeClr val="tx2"/>
                </a:solidFill>
                <a:effectLst>
                  <a:outerShdw blurRad="31750" dist="25400" dir="5400000" algn="tl" rotWithShape="0">
                    <a:srgbClr val="000000">
                      <a:alpha val="25000"/>
                    </a:srgbClr>
                  </a:outerShdw>
                </a:effectLst>
                <a:latin typeface="+mj-lt"/>
                <a:ea typeface="+mj-ea"/>
              </a:rPr>
              <a:t>(</a:t>
            </a:r>
            <a:r>
              <a:rPr lang="zh-CN" altLang="en-US" b="1">
                <a:solidFill>
                  <a:schemeClr val="tx2"/>
                </a:solidFill>
                <a:effectLst>
                  <a:outerShdw blurRad="31750" dist="25400" dir="5400000" algn="tl" rotWithShape="0">
                    <a:srgbClr val="000000">
                      <a:alpha val="25000"/>
                    </a:srgbClr>
                  </a:outerShdw>
                </a:effectLst>
                <a:latin typeface="+mj-lt"/>
                <a:ea typeface="+mj-ea"/>
              </a:rPr>
              <a:t>树搜索</a:t>
            </a:r>
            <a:r>
              <a:rPr lang="en-US" altLang="zh-CN" b="1">
                <a:solidFill>
                  <a:schemeClr val="tx2"/>
                </a:solidFill>
                <a:effectLst>
                  <a:outerShdw blurRad="31750" dist="25400" dir="5400000" algn="tl" rotWithShape="0">
                    <a:srgbClr val="000000">
                      <a:alpha val="25000"/>
                    </a:srgbClr>
                  </a:outerShdw>
                </a:effectLst>
                <a:latin typeface="+mj-lt"/>
                <a:ea typeface="+mj-ea"/>
              </a:rPr>
              <a:t>)</a:t>
            </a:r>
            <a:endParaRPr lang="zh-CN" altLang="en-US" b="1" dirty="0">
              <a:solidFill>
                <a:schemeClr val="tx2"/>
              </a:solidFill>
              <a:effectLst>
                <a:outerShdw blurRad="31750" dist="25400" dir="5400000" algn="tl" rotWithShape="0">
                  <a:srgbClr val="000000">
                    <a:alpha val="25000"/>
                  </a:srgbClr>
                </a:outerShdw>
              </a:effectLst>
              <a:latin typeface="+mj-lt"/>
              <a:ea typeface="+mj-ea"/>
            </a:endParaRPr>
          </a:p>
        </p:txBody>
      </p:sp>
      <p:sp>
        <p:nvSpPr>
          <p:cNvPr id="5" name="AutoShape 3">
            <a:extLst>
              <a:ext uri="{FF2B5EF4-FFF2-40B4-BE49-F238E27FC236}">
                <a16:creationId xmlns:a16="http://schemas.microsoft.com/office/drawing/2014/main" id="{86B09B26-5C68-4710-9F27-BD48CA2BEBF6}"/>
              </a:ext>
            </a:extLst>
          </p:cNvPr>
          <p:cNvSpPr/>
          <p:nvPr/>
        </p:nvSpPr>
        <p:spPr>
          <a:xfrm>
            <a:off x="6516757" y="630238"/>
            <a:ext cx="1222375" cy="341312"/>
          </a:xfrm>
          <a:prstGeom prst="flowChartTerminator">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a:r>
              <a:rPr lang="zh-CN" altLang="en-US" sz="2000" b="0" dirty="0">
                <a:solidFill>
                  <a:schemeClr val="tx1"/>
                </a:solidFill>
                <a:latin typeface="Times New Roman" panose="02020603050405020304" pitchFamily="18" charset="0"/>
                <a:ea typeface="华文新魏" panose="02010800040101010101" pitchFamily="2" charset="-122"/>
              </a:rPr>
              <a:t>开始</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6" name="Text Box 4">
            <a:extLst>
              <a:ext uri="{FF2B5EF4-FFF2-40B4-BE49-F238E27FC236}">
                <a16:creationId xmlns:a16="http://schemas.microsoft.com/office/drawing/2014/main" id="{AB5D7212-A21D-4166-A2CF-A5DBCD887DF4}"/>
              </a:ext>
            </a:extLst>
          </p:cNvPr>
          <p:cNvSpPr txBox="1"/>
          <p:nvPr/>
        </p:nvSpPr>
        <p:spPr>
          <a:xfrm>
            <a:off x="5902394" y="1254125"/>
            <a:ext cx="2463800" cy="422275"/>
          </a:xfrm>
          <a:prstGeom prst="rect">
            <a:avLst/>
          </a:prstGeom>
          <a:solidFill>
            <a:srgbClr val="FFFFCC"/>
          </a:solidFill>
          <a:ln w="25400" cap="flat" cmpd="sng">
            <a:solidFill>
              <a:schemeClr val="tx1"/>
            </a:solidFill>
            <a:prstDash val="solid"/>
            <a:miter/>
            <a:headEnd type="none" w="med" len="med"/>
            <a:tailEnd type="none" w="med" len="med"/>
          </a:ln>
        </p:spPr>
        <p:txBody>
          <a:bodyPr>
            <a:spAutoFit/>
          </a:bodyPr>
          <a:lstStyle/>
          <a:p>
            <a:pPr algn="ctr">
              <a:spcBef>
                <a:spcPct val="50000"/>
              </a:spcBef>
            </a:pPr>
            <a:r>
              <a:rPr lang="zh-CN" altLang="en-US" sz="2000" b="0" dirty="0">
                <a:solidFill>
                  <a:schemeClr val="tx1"/>
                </a:solidFill>
                <a:latin typeface="Times New Roman" panose="02020603050405020304" pitchFamily="18" charset="0"/>
                <a:ea typeface="华文新魏" panose="02010800040101010101" pitchFamily="2" charset="-122"/>
              </a:rPr>
              <a:t>把</a:t>
            </a:r>
            <a:r>
              <a:rPr lang="en-US" altLang="zh-CN" sz="2000" b="0" i="1" dirty="0">
                <a:solidFill>
                  <a:schemeClr val="tx1"/>
                </a:solidFill>
                <a:latin typeface="Times New Roman" panose="02020603050405020304" pitchFamily="18" charset="0"/>
                <a:ea typeface="华文新魏" panose="02010800040101010101" pitchFamily="2" charset="-122"/>
              </a:rPr>
              <a:t>S</a:t>
            </a:r>
            <a:r>
              <a:rPr lang="zh-CN" altLang="en-US" sz="2000" b="0" dirty="0">
                <a:solidFill>
                  <a:schemeClr val="tx1"/>
                </a:solidFill>
                <a:latin typeface="Times New Roman" panose="02020603050405020304" pitchFamily="18" charset="0"/>
                <a:ea typeface="华文新魏" panose="02010800040101010101" pitchFamily="2" charset="-122"/>
              </a:rPr>
              <a:t>放入</a:t>
            </a:r>
            <a:r>
              <a:rPr lang="en-US" altLang="zh-CN" sz="2000" b="0" dirty="0">
                <a:solidFill>
                  <a:schemeClr val="tx1"/>
                </a:solidFill>
                <a:latin typeface="Times New Roman" panose="02020603050405020304" pitchFamily="18" charset="0"/>
                <a:ea typeface="华文新魏" panose="02010800040101010101" pitchFamily="2" charset="-122"/>
              </a:rPr>
              <a:t>OPEN</a:t>
            </a:r>
            <a:r>
              <a:rPr lang="zh-CN" altLang="en-US" sz="2000" b="0" dirty="0">
                <a:solidFill>
                  <a:schemeClr val="tx1"/>
                </a:solidFill>
                <a:latin typeface="Times New Roman" panose="02020603050405020304" pitchFamily="18" charset="0"/>
                <a:ea typeface="华文新魏" panose="02010800040101010101" pitchFamily="2" charset="-122"/>
              </a:rPr>
              <a:t>表</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7" name="AutoShape 5">
            <a:extLst>
              <a:ext uri="{FF2B5EF4-FFF2-40B4-BE49-F238E27FC236}">
                <a16:creationId xmlns:a16="http://schemas.microsoft.com/office/drawing/2014/main" id="{A0C35217-B2E5-4FBD-A4DE-976FB3196AEF}"/>
              </a:ext>
            </a:extLst>
          </p:cNvPr>
          <p:cNvSpPr/>
          <p:nvPr/>
        </p:nvSpPr>
        <p:spPr>
          <a:xfrm>
            <a:off x="5711894" y="1984375"/>
            <a:ext cx="2847975" cy="476250"/>
          </a:xfrm>
          <a:prstGeom prst="flowChartPreparation">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a:r>
              <a:rPr lang="en-US" altLang="ja-JP" sz="2000" b="0" dirty="0">
                <a:solidFill>
                  <a:schemeClr val="tx1"/>
                </a:solidFill>
                <a:latin typeface="Times New Roman" panose="02020603050405020304" pitchFamily="18" charset="0"/>
                <a:ea typeface="华文新魏" panose="02010800040101010101" pitchFamily="2" charset="-122"/>
              </a:rPr>
              <a:t>OPEN</a:t>
            </a:r>
            <a:r>
              <a:rPr lang="zh-CN" altLang="en-US" sz="2000" b="0" dirty="0">
                <a:solidFill>
                  <a:schemeClr val="tx1"/>
                </a:solidFill>
                <a:latin typeface="Times New Roman" panose="02020603050405020304" pitchFamily="18" charset="0"/>
                <a:ea typeface="华文新魏" panose="02010800040101010101" pitchFamily="2" charset="-122"/>
              </a:rPr>
              <a:t>表为空表？</a:t>
            </a:r>
            <a:endParaRPr lang="en-US" altLang="ja-JP" sz="2000" b="0" dirty="0">
              <a:solidFill>
                <a:schemeClr val="tx1"/>
              </a:solidFill>
              <a:latin typeface="Times New Roman" panose="02020603050405020304" pitchFamily="18" charset="0"/>
              <a:ea typeface="华文新魏" panose="02010800040101010101" pitchFamily="2" charset="-122"/>
            </a:endParaRPr>
          </a:p>
        </p:txBody>
      </p:sp>
      <p:sp>
        <p:nvSpPr>
          <p:cNvPr id="8" name="Text Box 6">
            <a:extLst>
              <a:ext uri="{FF2B5EF4-FFF2-40B4-BE49-F238E27FC236}">
                <a16:creationId xmlns:a16="http://schemas.microsoft.com/office/drawing/2014/main" id="{301E1FF6-FBD7-4F70-939D-6BD3E87D1BC0}"/>
              </a:ext>
            </a:extLst>
          </p:cNvPr>
          <p:cNvSpPr txBox="1"/>
          <p:nvPr/>
        </p:nvSpPr>
        <p:spPr>
          <a:xfrm>
            <a:off x="4530794" y="2735263"/>
            <a:ext cx="5233988" cy="400050"/>
          </a:xfrm>
          <a:prstGeom prst="rect">
            <a:avLst/>
          </a:prstGeom>
          <a:solidFill>
            <a:srgbClr val="FFFFCC"/>
          </a:solidFill>
          <a:ln w="25400" cap="flat" cmpd="sng">
            <a:solidFill>
              <a:schemeClr val="tx1"/>
            </a:solidFill>
            <a:prstDash val="solid"/>
            <a:miter/>
            <a:headEnd type="none" w="med" len="med"/>
            <a:tailEnd type="none" w="med" len="med"/>
          </a:ln>
        </p:spPr>
        <p:txBody>
          <a:bodyPr>
            <a:spAutoFit/>
          </a:bodyPr>
          <a:lstStyle/>
          <a:p>
            <a:pPr algn="ctr">
              <a:spcBef>
                <a:spcPct val="50000"/>
              </a:spcBef>
            </a:pPr>
            <a:r>
              <a:rPr lang="zh-CN" altLang="en-US" sz="2000" b="0" dirty="0">
                <a:solidFill>
                  <a:schemeClr val="tx1"/>
                </a:solidFill>
                <a:latin typeface="Times New Roman" panose="02020603050405020304" pitchFamily="18" charset="0"/>
                <a:ea typeface="华文新魏" panose="02010800040101010101" pitchFamily="2" charset="-122"/>
              </a:rPr>
              <a:t>把第一个节点</a:t>
            </a:r>
            <a:r>
              <a:rPr lang="en-US" altLang="zh-CN" sz="2000" b="0" dirty="0">
                <a:solidFill>
                  <a:schemeClr val="tx1"/>
                </a:solidFill>
                <a:latin typeface="Times New Roman" panose="02020603050405020304" pitchFamily="18" charset="0"/>
                <a:ea typeface="华文新魏" panose="02010800040101010101" pitchFamily="2" charset="-122"/>
              </a:rPr>
              <a:t>(</a:t>
            </a:r>
            <a:r>
              <a:rPr lang="en-US" altLang="zh-CN" sz="2000" b="0" i="1" dirty="0">
                <a:solidFill>
                  <a:schemeClr val="tx1"/>
                </a:solidFill>
                <a:latin typeface="Times New Roman" panose="02020603050405020304" pitchFamily="18" charset="0"/>
                <a:ea typeface="华文新魏" panose="02010800040101010101" pitchFamily="2" charset="-122"/>
              </a:rPr>
              <a:t>n</a:t>
            </a:r>
            <a:r>
              <a:rPr lang="en-US" altLang="zh-CN" sz="2000" b="0" dirty="0">
                <a:solidFill>
                  <a:schemeClr val="tx1"/>
                </a:solidFill>
                <a:latin typeface="Times New Roman" panose="02020603050405020304" pitchFamily="18" charset="0"/>
                <a:ea typeface="华文新魏" panose="02010800040101010101" pitchFamily="2" charset="-122"/>
              </a:rPr>
              <a:t>)</a:t>
            </a:r>
            <a:r>
              <a:rPr lang="zh-CN" altLang="en-US" sz="2000" b="0" dirty="0">
                <a:solidFill>
                  <a:schemeClr val="tx1"/>
                </a:solidFill>
                <a:latin typeface="Times New Roman" panose="02020603050405020304" pitchFamily="18" charset="0"/>
                <a:ea typeface="华文新魏" panose="02010800040101010101" pitchFamily="2" charset="-122"/>
              </a:rPr>
              <a:t>从</a:t>
            </a:r>
            <a:r>
              <a:rPr lang="en-US" altLang="zh-CN" sz="2000" b="0" dirty="0">
                <a:solidFill>
                  <a:schemeClr val="tx1"/>
                </a:solidFill>
                <a:latin typeface="Times New Roman" panose="02020603050405020304" pitchFamily="18" charset="0"/>
                <a:ea typeface="华文新魏" panose="02010800040101010101" pitchFamily="2" charset="-122"/>
              </a:rPr>
              <a:t>OPEN</a:t>
            </a:r>
            <a:r>
              <a:rPr lang="zh-CN" altLang="en-US" sz="2000" b="0" dirty="0">
                <a:solidFill>
                  <a:schemeClr val="tx1"/>
                </a:solidFill>
                <a:latin typeface="Times New Roman" panose="02020603050405020304" pitchFamily="18" charset="0"/>
                <a:ea typeface="华文新魏" panose="02010800040101010101" pitchFamily="2" charset="-122"/>
              </a:rPr>
              <a:t>表移出</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9" name="AutoShape 7">
            <a:extLst>
              <a:ext uri="{FF2B5EF4-FFF2-40B4-BE49-F238E27FC236}">
                <a16:creationId xmlns:a16="http://schemas.microsoft.com/office/drawing/2014/main" id="{A9514019-18D7-47B0-8045-5349C697AFF6}"/>
              </a:ext>
            </a:extLst>
          </p:cNvPr>
          <p:cNvSpPr/>
          <p:nvPr/>
        </p:nvSpPr>
        <p:spPr>
          <a:xfrm>
            <a:off x="5711894" y="3459163"/>
            <a:ext cx="2886075" cy="476250"/>
          </a:xfrm>
          <a:prstGeom prst="flowChartPreparation">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a:r>
              <a:rPr lang="en-US" altLang="zh-CN" sz="2000" b="0" i="1" dirty="0">
                <a:solidFill>
                  <a:schemeClr val="tx1"/>
                </a:solidFill>
                <a:latin typeface="Times New Roman" panose="02020603050405020304" pitchFamily="18" charset="0"/>
                <a:ea typeface="华文新魏" panose="02010800040101010101" pitchFamily="2" charset="-122"/>
              </a:rPr>
              <a:t>n</a:t>
            </a:r>
            <a:r>
              <a:rPr lang="zh-CN" altLang="en-US" sz="2000" b="0" dirty="0">
                <a:solidFill>
                  <a:schemeClr val="tx1"/>
                </a:solidFill>
                <a:latin typeface="Times New Roman" panose="02020603050405020304" pitchFamily="18" charset="0"/>
                <a:ea typeface="华文新魏" panose="02010800040101010101" pitchFamily="2" charset="-122"/>
              </a:rPr>
              <a:t>为目标节点吗？</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10" name="Text Box 8">
            <a:extLst>
              <a:ext uri="{FF2B5EF4-FFF2-40B4-BE49-F238E27FC236}">
                <a16:creationId xmlns:a16="http://schemas.microsoft.com/office/drawing/2014/main" id="{9217A090-9AE2-4899-B827-DAE45AD34BFB}"/>
              </a:ext>
            </a:extLst>
          </p:cNvPr>
          <p:cNvSpPr txBox="1"/>
          <p:nvPr/>
        </p:nvSpPr>
        <p:spPr>
          <a:xfrm>
            <a:off x="5605532" y="4237038"/>
            <a:ext cx="3214687" cy="708025"/>
          </a:xfrm>
          <a:prstGeom prst="rect">
            <a:avLst/>
          </a:prstGeom>
          <a:solidFill>
            <a:srgbClr val="FFFFCC"/>
          </a:solidFill>
          <a:ln w="25400" cap="flat" cmpd="sng">
            <a:solidFill>
              <a:schemeClr val="tx1"/>
            </a:solidFill>
            <a:prstDash val="solid"/>
            <a:miter/>
            <a:headEnd type="none" w="med" len="med"/>
            <a:tailEnd type="none" w="med" len="med"/>
          </a:ln>
        </p:spPr>
        <p:txBody>
          <a:bodyPr>
            <a:spAutoFit/>
          </a:bodyPr>
          <a:lstStyle/>
          <a:p>
            <a:pPr algn="ctr">
              <a:spcBef>
                <a:spcPct val="50000"/>
              </a:spcBef>
            </a:pPr>
            <a:r>
              <a:rPr lang="zh-CN" altLang="en-US" sz="2000" b="0" dirty="0">
                <a:solidFill>
                  <a:schemeClr val="tx1"/>
                </a:solidFill>
                <a:latin typeface="Times New Roman" panose="02020603050405020304" pitchFamily="18" charset="0"/>
                <a:ea typeface="华文新魏" panose="02010800040101010101" pitchFamily="2" charset="-122"/>
              </a:rPr>
              <a:t>将</a:t>
            </a:r>
            <a:r>
              <a:rPr lang="en-US" altLang="zh-CN" sz="2000" b="0" i="1" dirty="0">
                <a:solidFill>
                  <a:schemeClr val="tx1"/>
                </a:solidFill>
                <a:latin typeface="Times New Roman" panose="02020603050405020304" pitchFamily="18" charset="0"/>
                <a:ea typeface="华文新魏" panose="02010800040101010101" pitchFamily="2" charset="-122"/>
              </a:rPr>
              <a:t>n</a:t>
            </a:r>
            <a:r>
              <a:rPr lang="zh-CN" altLang="en-US" sz="2000" b="0" dirty="0">
                <a:solidFill>
                  <a:schemeClr val="tx1"/>
                </a:solidFill>
                <a:latin typeface="Times New Roman" panose="02020603050405020304" pitchFamily="18" charset="0"/>
                <a:ea typeface="华文新魏" panose="02010800040101010101" pitchFamily="2" charset="-122"/>
              </a:rPr>
              <a:t>的后继节点放入</a:t>
            </a:r>
            <a:r>
              <a:rPr lang="en-US" altLang="zh-CN" sz="2000" b="0" dirty="0">
                <a:solidFill>
                  <a:schemeClr val="tx1"/>
                </a:solidFill>
                <a:latin typeface="Times New Roman" panose="02020603050405020304" pitchFamily="18" charset="0"/>
                <a:ea typeface="华文新魏" panose="02010800040101010101" pitchFamily="2" charset="-122"/>
              </a:rPr>
              <a:t>OPEN</a:t>
            </a:r>
            <a:r>
              <a:rPr lang="zh-CN" altLang="en-US" sz="2000" b="0" dirty="0">
                <a:solidFill>
                  <a:schemeClr val="tx1"/>
                </a:solidFill>
                <a:latin typeface="Times New Roman" panose="02020603050405020304" pitchFamily="18" charset="0"/>
                <a:ea typeface="华文新魏" panose="02010800040101010101" pitchFamily="2" charset="-122"/>
              </a:rPr>
              <a:t>表，提供返回节点</a:t>
            </a:r>
            <a:r>
              <a:rPr lang="en-US" altLang="zh-CN" sz="2000" b="0" i="1" dirty="0">
                <a:solidFill>
                  <a:schemeClr val="tx1"/>
                </a:solidFill>
                <a:latin typeface="Times New Roman" panose="02020603050405020304" pitchFamily="18" charset="0"/>
                <a:ea typeface="华文新魏" panose="02010800040101010101" pitchFamily="2" charset="-122"/>
              </a:rPr>
              <a:t>n</a:t>
            </a:r>
            <a:r>
              <a:rPr lang="zh-CN" altLang="en-US" sz="2000" b="0" dirty="0">
                <a:solidFill>
                  <a:schemeClr val="tx1"/>
                </a:solidFill>
                <a:latin typeface="Times New Roman" panose="02020603050405020304" pitchFamily="18" charset="0"/>
                <a:ea typeface="华文新魏" panose="02010800040101010101" pitchFamily="2" charset="-122"/>
              </a:rPr>
              <a:t>的指针</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11" name="Text Box 9">
            <a:extLst>
              <a:ext uri="{FF2B5EF4-FFF2-40B4-BE49-F238E27FC236}">
                <a16:creationId xmlns:a16="http://schemas.microsoft.com/office/drawing/2014/main" id="{A67BBC3B-E6AD-47C5-96BD-2D2DDF8E1998}"/>
              </a:ext>
            </a:extLst>
          </p:cNvPr>
          <p:cNvSpPr txBox="1"/>
          <p:nvPr/>
        </p:nvSpPr>
        <p:spPr>
          <a:xfrm>
            <a:off x="6207194" y="5256213"/>
            <a:ext cx="1847850" cy="422275"/>
          </a:xfrm>
          <a:prstGeom prst="rect">
            <a:avLst/>
          </a:prstGeom>
          <a:solidFill>
            <a:srgbClr val="FFFFCC"/>
          </a:solidFill>
          <a:ln w="25400" cap="flat" cmpd="sng">
            <a:solidFill>
              <a:schemeClr val="tx1"/>
            </a:solidFill>
            <a:prstDash val="solid"/>
            <a:miter/>
            <a:headEnd type="none" w="med" len="med"/>
            <a:tailEnd type="none" w="med" len="med"/>
          </a:ln>
        </p:spPr>
        <p:txBody>
          <a:bodyPr>
            <a:spAutoFit/>
          </a:bodyPr>
          <a:lstStyle/>
          <a:p>
            <a:pPr algn="ctr">
              <a:spcBef>
                <a:spcPct val="50000"/>
              </a:spcBef>
            </a:pPr>
            <a:r>
              <a:rPr lang="zh-CN" altLang="en-US" sz="2000" b="0" dirty="0">
                <a:solidFill>
                  <a:schemeClr val="tx1"/>
                </a:solidFill>
                <a:latin typeface="Times New Roman" panose="02020603050405020304" pitchFamily="18" charset="0"/>
                <a:ea typeface="华文新魏" panose="02010800040101010101" pitchFamily="2" charset="-122"/>
              </a:rPr>
              <a:t>修改指针方向</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12" name="Text Box 10">
            <a:extLst>
              <a:ext uri="{FF2B5EF4-FFF2-40B4-BE49-F238E27FC236}">
                <a16:creationId xmlns:a16="http://schemas.microsoft.com/office/drawing/2014/main" id="{F1E9018E-9E6A-4C12-99B1-F25CABE40DDF}"/>
              </a:ext>
            </a:extLst>
          </p:cNvPr>
          <p:cNvSpPr txBox="1"/>
          <p:nvPr/>
        </p:nvSpPr>
        <p:spPr>
          <a:xfrm>
            <a:off x="6207194" y="5964238"/>
            <a:ext cx="1847850" cy="422275"/>
          </a:xfrm>
          <a:prstGeom prst="rect">
            <a:avLst/>
          </a:prstGeom>
          <a:solidFill>
            <a:srgbClr val="FFFFCC"/>
          </a:solidFill>
          <a:ln w="25400" cap="flat" cmpd="sng">
            <a:solidFill>
              <a:schemeClr val="tx1"/>
            </a:solidFill>
            <a:prstDash val="solid"/>
            <a:miter/>
            <a:headEnd type="none" w="med" len="med"/>
            <a:tailEnd type="none" w="med" len="med"/>
          </a:ln>
        </p:spPr>
        <p:txBody>
          <a:bodyPr>
            <a:spAutoFit/>
          </a:bodyPr>
          <a:lstStyle/>
          <a:p>
            <a:pPr algn="ctr">
              <a:spcBef>
                <a:spcPct val="50000"/>
              </a:spcBef>
            </a:pPr>
            <a:r>
              <a:rPr lang="zh-CN" altLang="en-US" sz="2000" b="0" dirty="0">
                <a:solidFill>
                  <a:schemeClr val="tx1"/>
                </a:solidFill>
                <a:latin typeface="Times New Roman" panose="02020603050405020304" pitchFamily="18" charset="0"/>
                <a:ea typeface="华文新魏" panose="02010800040101010101" pitchFamily="2" charset="-122"/>
              </a:rPr>
              <a:t>重排</a:t>
            </a:r>
            <a:r>
              <a:rPr lang="en-US" altLang="zh-CN" sz="2000" b="0" dirty="0">
                <a:solidFill>
                  <a:schemeClr val="tx1"/>
                </a:solidFill>
                <a:latin typeface="Times New Roman" panose="02020603050405020304" pitchFamily="18" charset="0"/>
                <a:ea typeface="华文新魏" panose="02010800040101010101" pitchFamily="2" charset="-122"/>
              </a:rPr>
              <a:t>OPEN</a:t>
            </a:r>
            <a:r>
              <a:rPr lang="zh-CN" altLang="en-US" sz="2000" b="0" dirty="0">
                <a:solidFill>
                  <a:schemeClr val="tx1"/>
                </a:solidFill>
                <a:latin typeface="Times New Roman" panose="02020603050405020304" pitchFamily="18" charset="0"/>
                <a:ea typeface="华文新魏" panose="02010800040101010101" pitchFamily="2" charset="-122"/>
              </a:rPr>
              <a:t>表</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13" name="AutoShape 11">
            <a:extLst>
              <a:ext uri="{FF2B5EF4-FFF2-40B4-BE49-F238E27FC236}">
                <a16:creationId xmlns:a16="http://schemas.microsoft.com/office/drawing/2014/main" id="{60685CB8-895B-4F0A-A33C-27EFB037B2E7}"/>
              </a:ext>
            </a:extLst>
          </p:cNvPr>
          <p:cNvSpPr/>
          <p:nvPr/>
        </p:nvSpPr>
        <p:spPr>
          <a:xfrm>
            <a:off x="9983857" y="2027238"/>
            <a:ext cx="1077912" cy="407987"/>
          </a:xfrm>
          <a:prstGeom prst="flowChartTerminator">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a:r>
              <a:rPr lang="zh-CN" altLang="en-US" sz="2000" b="0" dirty="0">
                <a:solidFill>
                  <a:schemeClr val="tx1"/>
                </a:solidFill>
                <a:latin typeface="Times New Roman" panose="02020603050405020304" pitchFamily="18" charset="0"/>
                <a:ea typeface="华文新魏" panose="02010800040101010101" pitchFamily="2" charset="-122"/>
              </a:rPr>
              <a:t>失败</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14" name="AutoShape 12">
            <a:extLst>
              <a:ext uri="{FF2B5EF4-FFF2-40B4-BE49-F238E27FC236}">
                <a16:creationId xmlns:a16="http://schemas.microsoft.com/office/drawing/2014/main" id="{B61BC8FE-C94F-4BB4-89F4-0B7EA8F5CFD5}"/>
              </a:ext>
            </a:extLst>
          </p:cNvPr>
          <p:cNvSpPr/>
          <p:nvPr/>
        </p:nvSpPr>
        <p:spPr>
          <a:xfrm>
            <a:off x="10007669" y="3506788"/>
            <a:ext cx="1077913" cy="409575"/>
          </a:xfrm>
          <a:prstGeom prst="flowChartTerminator">
            <a:avLst/>
          </a:prstGeom>
          <a:solidFill>
            <a:srgbClr val="FFFFCC"/>
          </a:solidFill>
          <a:ln w="25400" cap="flat" cmpd="sng">
            <a:solidFill>
              <a:schemeClr val="tx1"/>
            </a:solidFill>
            <a:prstDash val="solid"/>
            <a:miter/>
            <a:headEnd type="none" w="med" len="med"/>
            <a:tailEnd type="none" w="med" len="med"/>
          </a:ln>
        </p:spPr>
        <p:txBody>
          <a:bodyPr wrap="none" anchor="ctr"/>
          <a:lstStyle/>
          <a:p>
            <a:pPr algn="ctr"/>
            <a:r>
              <a:rPr lang="zh-CN" altLang="en-US" sz="2000" b="0" dirty="0">
                <a:solidFill>
                  <a:schemeClr val="tx1"/>
                </a:solidFill>
                <a:latin typeface="Times New Roman" panose="02020603050405020304" pitchFamily="18" charset="0"/>
                <a:ea typeface="华文新魏" panose="02010800040101010101" pitchFamily="2" charset="-122"/>
              </a:rPr>
              <a:t>成功</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15" name="Line 13">
            <a:extLst>
              <a:ext uri="{FF2B5EF4-FFF2-40B4-BE49-F238E27FC236}">
                <a16:creationId xmlns:a16="http://schemas.microsoft.com/office/drawing/2014/main" id="{B8F544BE-CB21-4F67-9937-5D4B5766BCCA}"/>
              </a:ext>
            </a:extLst>
          </p:cNvPr>
          <p:cNvSpPr/>
          <p:nvPr/>
        </p:nvSpPr>
        <p:spPr>
          <a:xfrm>
            <a:off x="7121594" y="990600"/>
            <a:ext cx="1588" cy="271463"/>
          </a:xfrm>
          <a:prstGeom prst="line">
            <a:avLst/>
          </a:prstGeom>
          <a:ln w="38100" cap="flat" cmpd="sng">
            <a:solidFill>
              <a:schemeClr val="tx1"/>
            </a:solidFill>
            <a:prstDash val="solid"/>
            <a:headEnd type="none" w="med" len="med"/>
            <a:tailEnd type="stealth" w="med" len="med"/>
          </a:ln>
        </p:spPr>
      </p:sp>
      <p:sp>
        <p:nvSpPr>
          <p:cNvPr id="16" name="Line 14">
            <a:extLst>
              <a:ext uri="{FF2B5EF4-FFF2-40B4-BE49-F238E27FC236}">
                <a16:creationId xmlns:a16="http://schemas.microsoft.com/office/drawing/2014/main" id="{74E3F8EA-3DEA-4075-A45E-E624AC49B532}"/>
              </a:ext>
            </a:extLst>
          </p:cNvPr>
          <p:cNvSpPr/>
          <p:nvPr/>
        </p:nvSpPr>
        <p:spPr>
          <a:xfrm>
            <a:off x="7121594" y="1706563"/>
            <a:ext cx="1588" cy="271462"/>
          </a:xfrm>
          <a:prstGeom prst="line">
            <a:avLst/>
          </a:prstGeom>
          <a:ln w="38100" cap="flat" cmpd="sng">
            <a:solidFill>
              <a:schemeClr val="tx1"/>
            </a:solidFill>
            <a:prstDash val="solid"/>
            <a:headEnd type="none" w="med" len="med"/>
            <a:tailEnd type="stealth" w="med" len="med"/>
          </a:ln>
        </p:spPr>
      </p:sp>
      <p:sp>
        <p:nvSpPr>
          <p:cNvPr id="17" name="Line 15">
            <a:extLst>
              <a:ext uri="{FF2B5EF4-FFF2-40B4-BE49-F238E27FC236}">
                <a16:creationId xmlns:a16="http://schemas.microsoft.com/office/drawing/2014/main" id="{798EA1BE-6BB4-4437-B32B-528619C44694}"/>
              </a:ext>
            </a:extLst>
          </p:cNvPr>
          <p:cNvSpPr/>
          <p:nvPr/>
        </p:nvSpPr>
        <p:spPr>
          <a:xfrm>
            <a:off x="7121594" y="2468563"/>
            <a:ext cx="1588" cy="271462"/>
          </a:xfrm>
          <a:prstGeom prst="line">
            <a:avLst/>
          </a:prstGeom>
          <a:ln w="38100" cap="flat" cmpd="sng">
            <a:solidFill>
              <a:schemeClr val="tx1"/>
            </a:solidFill>
            <a:prstDash val="solid"/>
            <a:headEnd type="none" w="med" len="med"/>
            <a:tailEnd type="stealth" w="med" len="med"/>
          </a:ln>
        </p:spPr>
      </p:sp>
      <p:sp>
        <p:nvSpPr>
          <p:cNvPr id="18" name="Line 16">
            <a:extLst>
              <a:ext uri="{FF2B5EF4-FFF2-40B4-BE49-F238E27FC236}">
                <a16:creationId xmlns:a16="http://schemas.microsoft.com/office/drawing/2014/main" id="{F75C077F-B439-499B-9F34-A13C4AED8331}"/>
              </a:ext>
            </a:extLst>
          </p:cNvPr>
          <p:cNvSpPr/>
          <p:nvPr/>
        </p:nvSpPr>
        <p:spPr>
          <a:xfrm>
            <a:off x="7121594" y="3155950"/>
            <a:ext cx="1588" cy="269875"/>
          </a:xfrm>
          <a:prstGeom prst="line">
            <a:avLst/>
          </a:prstGeom>
          <a:ln w="38100" cap="flat" cmpd="sng">
            <a:solidFill>
              <a:schemeClr val="tx1"/>
            </a:solidFill>
            <a:prstDash val="solid"/>
            <a:headEnd type="none" w="med" len="med"/>
            <a:tailEnd type="stealth" w="med" len="med"/>
          </a:ln>
        </p:spPr>
      </p:sp>
      <p:sp>
        <p:nvSpPr>
          <p:cNvPr id="19" name="Line 17">
            <a:extLst>
              <a:ext uri="{FF2B5EF4-FFF2-40B4-BE49-F238E27FC236}">
                <a16:creationId xmlns:a16="http://schemas.microsoft.com/office/drawing/2014/main" id="{CA76F468-ECD8-472A-9B09-A85B36147345}"/>
              </a:ext>
            </a:extLst>
          </p:cNvPr>
          <p:cNvSpPr/>
          <p:nvPr/>
        </p:nvSpPr>
        <p:spPr>
          <a:xfrm>
            <a:off x="7121594" y="3959225"/>
            <a:ext cx="1588" cy="268288"/>
          </a:xfrm>
          <a:prstGeom prst="line">
            <a:avLst/>
          </a:prstGeom>
          <a:ln w="38100" cap="flat" cmpd="sng">
            <a:solidFill>
              <a:schemeClr val="tx1"/>
            </a:solidFill>
            <a:prstDash val="solid"/>
            <a:headEnd type="none" w="med" len="med"/>
            <a:tailEnd type="stealth" w="med" len="med"/>
          </a:ln>
        </p:spPr>
      </p:sp>
      <p:sp>
        <p:nvSpPr>
          <p:cNvPr id="20" name="Line 18">
            <a:extLst>
              <a:ext uri="{FF2B5EF4-FFF2-40B4-BE49-F238E27FC236}">
                <a16:creationId xmlns:a16="http://schemas.microsoft.com/office/drawing/2014/main" id="{297D8314-AA06-45EA-8FF6-4053764BF1CE}"/>
              </a:ext>
            </a:extLst>
          </p:cNvPr>
          <p:cNvSpPr/>
          <p:nvPr/>
        </p:nvSpPr>
        <p:spPr>
          <a:xfrm>
            <a:off x="7121594" y="4986338"/>
            <a:ext cx="1588" cy="269875"/>
          </a:xfrm>
          <a:prstGeom prst="line">
            <a:avLst/>
          </a:prstGeom>
          <a:ln w="38100" cap="flat" cmpd="sng">
            <a:solidFill>
              <a:schemeClr val="tx1"/>
            </a:solidFill>
            <a:prstDash val="solid"/>
            <a:headEnd type="none" w="med" len="med"/>
            <a:tailEnd type="stealth" w="med" len="med"/>
          </a:ln>
        </p:spPr>
      </p:sp>
      <p:sp>
        <p:nvSpPr>
          <p:cNvPr id="21" name="Line 19">
            <a:extLst>
              <a:ext uri="{FF2B5EF4-FFF2-40B4-BE49-F238E27FC236}">
                <a16:creationId xmlns:a16="http://schemas.microsoft.com/office/drawing/2014/main" id="{5EC289FC-394D-490F-A36C-3374703AA622}"/>
              </a:ext>
            </a:extLst>
          </p:cNvPr>
          <p:cNvSpPr/>
          <p:nvPr/>
        </p:nvSpPr>
        <p:spPr>
          <a:xfrm>
            <a:off x="7121594" y="5683250"/>
            <a:ext cx="1588" cy="269875"/>
          </a:xfrm>
          <a:prstGeom prst="line">
            <a:avLst/>
          </a:prstGeom>
          <a:ln w="38100" cap="flat" cmpd="sng">
            <a:solidFill>
              <a:schemeClr val="tx1"/>
            </a:solidFill>
            <a:prstDash val="solid"/>
            <a:headEnd type="none" w="med" len="med"/>
            <a:tailEnd type="stealth" w="med" len="med"/>
          </a:ln>
        </p:spPr>
      </p:sp>
      <p:grpSp>
        <p:nvGrpSpPr>
          <p:cNvPr id="22" name="Group 20">
            <a:extLst>
              <a:ext uri="{FF2B5EF4-FFF2-40B4-BE49-F238E27FC236}">
                <a16:creationId xmlns:a16="http://schemas.microsoft.com/office/drawing/2014/main" id="{F82E2D14-CBE7-4503-956A-A3188FD899BF}"/>
              </a:ext>
            </a:extLst>
          </p:cNvPr>
          <p:cNvGrpSpPr/>
          <p:nvPr/>
        </p:nvGrpSpPr>
        <p:grpSpPr>
          <a:xfrm>
            <a:off x="4121219" y="1768475"/>
            <a:ext cx="3001963" cy="4953000"/>
            <a:chOff x="990" y="864"/>
            <a:chExt cx="1891" cy="3120"/>
          </a:xfrm>
        </p:grpSpPr>
        <p:sp>
          <p:nvSpPr>
            <p:cNvPr id="23" name="Line 21">
              <a:extLst>
                <a:ext uri="{FF2B5EF4-FFF2-40B4-BE49-F238E27FC236}">
                  <a16:creationId xmlns:a16="http://schemas.microsoft.com/office/drawing/2014/main" id="{7B155316-BB14-46E4-8EB2-C2950CEB38B1}"/>
                </a:ext>
              </a:extLst>
            </p:cNvPr>
            <p:cNvSpPr/>
            <p:nvPr/>
          </p:nvSpPr>
          <p:spPr>
            <a:xfrm>
              <a:off x="990" y="864"/>
              <a:ext cx="1891" cy="0"/>
            </a:xfrm>
            <a:prstGeom prst="line">
              <a:avLst/>
            </a:prstGeom>
            <a:ln w="38100" cap="flat" cmpd="sng">
              <a:solidFill>
                <a:schemeClr val="tx1"/>
              </a:solidFill>
              <a:prstDash val="solid"/>
              <a:headEnd type="none" w="med" len="med"/>
              <a:tailEnd type="stealth" w="med" len="med"/>
            </a:ln>
          </p:spPr>
        </p:sp>
        <p:sp>
          <p:nvSpPr>
            <p:cNvPr id="24" name="Line 22">
              <a:extLst>
                <a:ext uri="{FF2B5EF4-FFF2-40B4-BE49-F238E27FC236}">
                  <a16:creationId xmlns:a16="http://schemas.microsoft.com/office/drawing/2014/main" id="{599EA9DA-C311-4C79-98D1-A78B7287C29A}"/>
                </a:ext>
              </a:extLst>
            </p:cNvPr>
            <p:cNvSpPr/>
            <p:nvPr/>
          </p:nvSpPr>
          <p:spPr>
            <a:xfrm>
              <a:off x="2881" y="3792"/>
              <a:ext cx="0" cy="187"/>
            </a:xfrm>
            <a:prstGeom prst="line">
              <a:avLst/>
            </a:prstGeom>
            <a:ln w="38100" cap="flat" cmpd="sng">
              <a:solidFill>
                <a:schemeClr val="tx1"/>
              </a:solidFill>
              <a:prstDash val="solid"/>
              <a:headEnd type="none" w="med" len="med"/>
              <a:tailEnd type="none" w="med" len="med"/>
            </a:ln>
          </p:spPr>
        </p:sp>
        <p:sp>
          <p:nvSpPr>
            <p:cNvPr id="25" name="Line 23">
              <a:extLst>
                <a:ext uri="{FF2B5EF4-FFF2-40B4-BE49-F238E27FC236}">
                  <a16:creationId xmlns:a16="http://schemas.microsoft.com/office/drawing/2014/main" id="{68DAEAE1-4A5F-4447-AD54-348CF442D2D9}"/>
                </a:ext>
              </a:extLst>
            </p:cNvPr>
            <p:cNvSpPr/>
            <p:nvPr/>
          </p:nvSpPr>
          <p:spPr>
            <a:xfrm flipH="1">
              <a:off x="990" y="3984"/>
              <a:ext cx="1891" cy="0"/>
            </a:xfrm>
            <a:prstGeom prst="line">
              <a:avLst/>
            </a:prstGeom>
            <a:ln w="38100" cap="flat" cmpd="sng">
              <a:solidFill>
                <a:schemeClr val="tx1"/>
              </a:solidFill>
              <a:prstDash val="solid"/>
              <a:headEnd type="none" w="med" len="med"/>
              <a:tailEnd type="none" w="med" len="med"/>
            </a:ln>
          </p:spPr>
        </p:sp>
        <p:sp>
          <p:nvSpPr>
            <p:cNvPr id="26" name="Line 24">
              <a:extLst>
                <a:ext uri="{FF2B5EF4-FFF2-40B4-BE49-F238E27FC236}">
                  <a16:creationId xmlns:a16="http://schemas.microsoft.com/office/drawing/2014/main" id="{CADB1A1D-494D-4648-80E0-3C4882245F9D}"/>
                </a:ext>
              </a:extLst>
            </p:cNvPr>
            <p:cNvSpPr/>
            <p:nvPr/>
          </p:nvSpPr>
          <p:spPr>
            <a:xfrm flipV="1">
              <a:off x="990" y="864"/>
              <a:ext cx="0" cy="3120"/>
            </a:xfrm>
            <a:prstGeom prst="line">
              <a:avLst/>
            </a:prstGeom>
            <a:ln w="38100" cap="flat" cmpd="sng">
              <a:solidFill>
                <a:schemeClr val="tx1"/>
              </a:solidFill>
              <a:prstDash val="solid"/>
              <a:headEnd type="none" w="med" len="med"/>
              <a:tailEnd type="none" w="med" len="med"/>
            </a:ln>
          </p:spPr>
        </p:sp>
      </p:grpSp>
      <p:sp>
        <p:nvSpPr>
          <p:cNvPr id="27" name="Line 25">
            <a:extLst>
              <a:ext uri="{FF2B5EF4-FFF2-40B4-BE49-F238E27FC236}">
                <a16:creationId xmlns:a16="http://schemas.microsoft.com/office/drawing/2014/main" id="{1D68B7FC-51B5-4EE4-8DF4-13797D1D7F9C}"/>
              </a:ext>
            </a:extLst>
          </p:cNvPr>
          <p:cNvSpPr/>
          <p:nvPr/>
        </p:nvSpPr>
        <p:spPr>
          <a:xfrm flipV="1">
            <a:off x="8583682" y="2225675"/>
            <a:ext cx="1357312" cy="0"/>
          </a:xfrm>
          <a:prstGeom prst="line">
            <a:avLst/>
          </a:prstGeom>
          <a:ln w="38100" cap="flat" cmpd="sng">
            <a:solidFill>
              <a:schemeClr val="tx1"/>
            </a:solidFill>
            <a:prstDash val="solid"/>
            <a:headEnd type="none" w="med" len="med"/>
            <a:tailEnd type="stealth" w="med" len="med"/>
          </a:ln>
        </p:spPr>
      </p:sp>
      <p:sp>
        <p:nvSpPr>
          <p:cNvPr id="28" name="Text Box 26">
            <a:extLst>
              <a:ext uri="{FF2B5EF4-FFF2-40B4-BE49-F238E27FC236}">
                <a16:creationId xmlns:a16="http://schemas.microsoft.com/office/drawing/2014/main" id="{823C006F-EB35-4D6E-869D-665600046762}"/>
              </a:ext>
            </a:extLst>
          </p:cNvPr>
          <p:cNvSpPr txBox="1"/>
          <p:nvPr/>
        </p:nvSpPr>
        <p:spPr>
          <a:xfrm>
            <a:off x="9026594" y="1844675"/>
            <a:ext cx="762000" cy="396875"/>
          </a:xfrm>
          <a:prstGeom prst="rect">
            <a:avLst/>
          </a:prstGeom>
          <a:noFill/>
          <a:ln w="9525">
            <a:noFill/>
          </a:ln>
        </p:spPr>
        <p:txBody>
          <a:bodyPr>
            <a:spAutoFit/>
          </a:bodyPr>
          <a:lstStyle/>
          <a:p>
            <a:pPr>
              <a:spcBef>
                <a:spcPct val="50000"/>
              </a:spcBef>
            </a:pPr>
            <a:r>
              <a:rPr lang="zh-CN" altLang="en-US" sz="2000" b="0" dirty="0">
                <a:solidFill>
                  <a:schemeClr val="tx1"/>
                </a:solidFill>
                <a:latin typeface="Times New Roman" panose="02020603050405020304" pitchFamily="18" charset="0"/>
                <a:ea typeface="华文新魏" panose="02010800040101010101" pitchFamily="2" charset="-122"/>
              </a:rPr>
              <a:t>是</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29" name="Text Box 27">
            <a:extLst>
              <a:ext uri="{FF2B5EF4-FFF2-40B4-BE49-F238E27FC236}">
                <a16:creationId xmlns:a16="http://schemas.microsoft.com/office/drawing/2014/main" id="{1EB68876-497F-4AC9-A45F-E0BBA9593A5B}"/>
              </a:ext>
            </a:extLst>
          </p:cNvPr>
          <p:cNvSpPr txBox="1"/>
          <p:nvPr/>
        </p:nvSpPr>
        <p:spPr>
          <a:xfrm>
            <a:off x="9050407" y="3330575"/>
            <a:ext cx="762000" cy="396875"/>
          </a:xfrm>
          <a:prstGeom prst="rect">
            <a:avLst/>
          </a:prstGeom>
          <a:noFill/>
          <a:ln w="9525">
            <a:noFill/>
          </a:ln>
        </p:spPr>
        <p:txBody>
          <a:bodyPr>
            <a:spAutoFit/>
          </a:bodyPr>
          <a:lstStyle/>
          <a:p>
            <a:pPr>
              <a:spcBef>
                <a:spcPct val="50000"/>
              </a:spcBef>
            </a:pPr>
            <a:r>
              <a:rPr lang="zh-CN" altLang="en-US" sz="2000" b="0" dirty="0">
                <a:solidFill>
                  <a:schemeClr val="tx1"/>
                </a:solidFill>
                <a:latin typeface="Times New Roman" panose="02020603050405020304" pitchFamily="18" charset="0"/>
                <a:ea typeface="华文新魏" panose="02010800040101010101" pitchFamily="2" charset="-122"/>
              </a:rPr>
              <a:t>是</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30" name="Text Box 28">
            <a:extLst>
              <a:ext uri="{FF2B5EF4-FFF2-40B4-BE49-F238E27FC236}">
                <a16:creationId xmlns:a16="http://schemas.microsoft.com/office/drawing/2014/main" id="{625E102C-1DBF-4173-A50A-B94D5C861AD9}"/>
              </a:ext>
            </a:extLst>
          </p:cNvPr>
          <p:cNvSpPr txBox="1"/>
          <p:nvPr/>
        </p:nvSpPr>
        <p:spPr>
          <a:xfrm>
            <a:off x="7197794" y="2392363"/>
            <a:ext cx="762000" cy="396875"/>
          </a:xfrm>
          <a:prstGeom prst="rect">
            <a:avLst/>
          </a:prstGeom>
          <a:noFill/>
          <a:ln w="9525">
            <a:noFill/>
          </a:ln>
        </p:spPr>
        <p:txBody>
          <a:bodyPr>
            <a:spAutoFit/>
          </a:bodyPr>
          <a:lstStyle/>
          <a:p>
            <a:pPr>
              <a:spcBef>
                <a:spcPct val="50000"/>
              </a:spcBef>
            </a:pPr>
            <a:r>
              <a:rPr lang="zh-CN" altLang="en-US" sz="2000" b="0" dirty="0">
                <a:solidFill>
                  <a:schemeClr val="tx1"/>
                </a:solidFill>
                <a:latin typeface="Times New Roman" panose="02020603050405020304" pitchFamily="18" charset="0"/>
                <a:ea typeface="华文新魏" panose="02010800040101010101" pitchFamily="2" charset="-122"/>
              </a:rPr>
              <a:t>否</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31" name="Text Box 29">
            <a:extLst>
              <a:ext uri="{FF2B5EF4-FFF2-40B4-BE49-F238E27FC236}">
                <a16:creationId xmlns:a16="http://schemas.microsoft.com/office/drawing/2014/main" id="{19346D4F-D3F1-4D57-AB69-4233F9ECDADE}"/>
              </a:ext>
            </a:extLst>
          </p:cNvPr>
          <p:cNvSpPr txBox="1"/>
          <p:nvPr/>
        </p:nvSpPr>
        <p:spPr>
          <a:xfrm>
            <a:off x="7197794" y="3883025"/>
            <a:ext cx="762000" cy="396875"/>
          </a:xfrm>
          <a:prstGeom prst="rect">
            <a:avLst/>
          </a:prstGeom>
          <a:noFill/>
          <a:ln w="9525">
            <a:noFill/>
          </a:ln>
        </p:spPr>
        <p:txBody>
          <a:bodyPr>
            <a:spAutoFit/>
          </a:bodyPr>
          <a:lstStyle/>
          <a:p>
            <a:pPr>
              <a:spcBef>
                <a:spcPct val="50000"/>
              </a:spcBef>
            </a:pPr>
            <a:r>
              <a:rPr lang="zh-CN" altLang="en-US" sz="2000" b="0" dirty="0">
                <a:solidFill>
                  <a:schemeClr val="tx1"/>
                </a:solidFill>
                <a:latin typeface="Times New Roman" panose="02020603050405020304" pitchFamily="18" charset="0"/>
                <a:ea typeface="华文新魏" panose="02010800040101010101" pitchFamily="2" charset="-122"/>
              </a:rPr>
              <a:t>否</a:t>
            </a:r>
            <a:endParaRPr lang="ja-JP" altLang="en-US" sz="2000" b="0" dirty="0">
              <a:solidFill>
                <a:schemeClr val="tx1"/>
              </a:solidFill>
              <a:latin typeface="Times New Roman" panose="02020603050405020304" pitchFamily="18" charset="0"/>
              <a:ea typeface="华文新魏" panose="02010800040101010101" pitchFamily="2" charset="-122"/>
            </a:endParaRPr>
          </a:p>
        </p:txBody>
      </p:sp>
      <p:sp>
        <p:nvSpPr>
          <p:cNvPr id="32" name="Line 30">
            <a:extLst>
              <a:ext uri="{FF2B5EF4-FFF2-40B4-BE49-F238E27FC236}">
                <a16:creationId xmlns:a16="http://schemas.microsoft.com/office/drawing/2014/main" id="{C9B3BECF-BC25-451B-BB5E-B4F2079C7DE4}"/>
              </a:ext>
            </a:extLst>
          </p:cNvPr>
          <p:cNvSpPr/>
          <p:nvPr/>
        </p:nvSpPr>
        <p:spPr>
          <a:xfrm>
            <a:off x="8607494" y="3692525"/>
            <a:ext cx="1371600" cy="0"/>
          </a:xfrm>
          <a:prstGeom prst="line">
            <a:avLst/>
          </a:prstGeom>
          <a:ln w="38100" cap="flat" cmpd="sng">
            <a:solidFill>
              <a:schemeClr val="tx1"/>
            </a:solidFill>
            <a:prstDash val="solid"/>
            <a:miter/>
            <a:headEnd type="none" w="med" len="med"/>
            <a:tailEnd type="stealth" w="med" len="med"/>
          </a:ln>
        </p:spPr>
      </p:sp>
    </p:spTree>
    <p:extLst>
      <p:ext uri="{BB962C8B-B14F-4D97-AF65-F5344CB8AC3E}">
        <p14:creationId xmlns:p14="http://schemas.microsoft.com/office/powerpoint/2010/main" val="34879049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1000" fill="hold"/>
                                        <p:tgtEl>
                                          <p:spTgt spid="12"/>
                                        </p:tgtEl>
                                        <p:attrNameLst>
                                          <p:attrName>fillcolor</p:attrName>
                                        </p:attrNameLst>
                                      </p:cBhvr>
                                      <p:to>
                                        <a:srgbClr val="FF0000"/>
                                      </p:to>
                                    </p:animClr>
                                    <p:set>
                                      <p:cBhvr>
                                        <p:cTn id="7" dur="1000" fill="hold"/>
                                        <p:tgtEl>
                                          <p:spTgt spid="12"/>
                                        </p:tgtEl>
                                        <p:attrNameLst>
                                          <p:attrName>fill.type</p:attrName>
                                        </p:attrNameLst>
                                      </p:cBhvr>
                                      <p:to>
                                        <p:strVal val="solid"/>
                                      </p:to>
                                    </p:set>
                                    <p:set>
                                      <p:cBhvr>
                                        <p:cTn id="8" dur="1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4" name="Rectangle 3">
            <a:extLst>
              <a:ext uri="{FF2B5EF4-FFF2-40B4-BE49-F238E27FC236}">
                <a16:creationId xmlns:a16="http://schemas.microsoft.com/office/drawing/2014/main" id="{42420B24-0DB1-4E19-AD22-F9FB777112E9}"/>
              </a:ext>
            </a:extLst>
          </p:cNvPr>
          <p:cNvSpPr txBox="1">
            <a:spLocks noChangeArrowheads="1"/>
          </p:cNvSpPr>
          <p:nvPr/>
        </p:nvSpPr>
        <p:spPr bwMode="auto">
          <a:xfrm>
            <a:off x="550580" y="1469570"/>
            <a:ext cx="80613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lvl="2" eaLnBrk="1" hangingPunct="1"/>
            <a:r>
              <a:rPr lang="en-US" altLang="zh-CN" sz="2400">
                <a:latin typeface="华文新魏" panose="02010800040101010101" pitchFamily="2" charset="-122"/>
                <a:ea typeface="华文新魏" panose="02010800040101010101" pitchFamily="2" charset="-122"/>
              </a:rPr>
              <a:t> </a:t>
            </a:r>
            <a:r>
              <a:rPr lang="en-US" altLang="zh-CN" sz="2400" b="1">
                <a:solidFill>
                  <a:srgbClr val="800000"/>
                </a:solidFill>
                <a:latin typeface="华文新魏" panose="02010800040101010101" pitchFamily="2" charset="-122"/>
                <a:ea typeface="华文新魏" panose="02010800040101010101" pitchFamily="2" charset="-122"/>
              </a:rPr>
              <a:t>Example:</a:t>
            </a:r>
            <a:r>
              <a:rPr lang="en-US" altLang="zh-CN" sz="2400">
                <a:latin typeface="华文新魏" panose="02010800040101010101" pitchFamily="2" charset="-122"/>
                <a:ea typeface="华文新魏" panose="02010800040101010101" pitchFamily="2" charset="-122"/>
              </a:rPr>
              <a:t> </a:t>
            </a:r>
          </a:p>
          <a:p>
            <a:pPr lvl="2" eaLnBrk="1" hangingPunct="1">
              <a:buFontTx/>
              <a:buNone/>
            </a:pPr>
            <a:r>
              <a:rPr lang="en-US" altLang="zh-CN" sz="2400">
                <a:ea typeface="华文新魏" panose="02010800040101010101" pitchFamily="2" charset="-122"/>
              </a:rPr>
              <a:t>     </a:t>
            </a:r>
            <a:r>
              <a:rPr lang="en-US" altLang="zh-CN" sz="2400">
                <a:latin typeface="Times New Roman" panose="02020603050405020304" pitchFamily="18" charset="0"/>
                <a:ea typeface="华文新魏" panose="02010800040101010101" pitchFamily="2" charset="-122"/>
              </a:rPr>
              <a:t>  (</a:t>
            </a:r>
            <a:r>
              <a:rPr lang="en-US" altLang="zh-CN" sz="2400">
                <a:latin typeface="Times New Roman" panose="02020603050405020304" pitchFamily="18" charset="0"/>
                <a:ea typeface="华文新魏" panose="02010800040101010101" pitchFamily="2" charset="-122"/>
                <a:sym typeface="Symbol" panose="05050102010706020507" pitchFamily="18" charset="2"/>
              </a:rPr>
              <a:t></a:t>
            </a:r>
            <a:r>
              <a:rPr lang="en-US" altLang="zh-CN" sz="2400" i="1">
                <a:latin typeface="Times New Roman" panose="02020603050405020304" pitchFamily="18" charset="0"/>
                <a:ea typeface="华文新魏" panose="02010800040101010101" pitchFamily="2" charset="-122"/>
              </a:rPr>
              <a:t>u</a:t>
            </a:r>
            <a:r>
              <a:rPr lang="en-US" altLang="zh-CN" sz="2400">
                <a:latin typeface="Times New Roman" panose="02020603050405020304" pitchFamily="18" charset="0"/>
                <a:ea typeface="华文新魏" panose="02010800040101010101" pitchFamily="2" charset="-122"/>
              </a:rPr>
              <a:t>)(</a:t>
            </a:r>
            <a:r>
              <a:rPr lang="en-US" altLang="zh-CN" sz="2400">
                <a:latin typeface="Times New Roman" panose="02020603050405020304" pitchFamily="18" charset="0"/>
                <a:ea typeface="华文新魏" panose="02010800040101010101" pitchFamily="2" charset="-122"/>
                <a:sym typeface="Symbol" panose="05050102010706020507" pitchFamily="18" charset="2"/>
              </a:rPr>
              <a:t></a:t>
            </a:r>
            <a:r>
              <a:rPr lang="en-US" altLang="zh-CN" sz="2400" i="1">
                <a:latin typeface="Times New Roman" panose="02020603050405020304" pitchFamily="18" charset="0"/>
                <a:ea typeface="华文新魏" panose="02010800040101010101" pitchFamily="2" charset="-122"/>
                <a:sym typeface="Symbol" panose="05050102010706020507" pitchFamily="18" charset="2"/>
              </a:rPr>
              <a:t>v</a:t>
            </a:r>
            <a:r>
              <a:rPr lang="en-US" altLang="zh-CN" sz="2400">
                <a:latin typeface="Times New Roman" panose="02020603050405020304" pitchFamily="18" charset="0"/>
                <a:ea typeface="华文新魏" panose="02010800040101010101" pitchFamily="2" charset="-122"/>
              </a:rPr>
              <a:t>){</a:t>
            </a:r>
            <a:r>
              <a:rPr lang="en-US" altLang="zh-CN" sz="2400" i="1">
                <a:latin typeface="Times New Roman" panose="02020603050405020304" pitchFamily="18" charset="0"/>
                <a:ea typeface="华文新魏" panose="02010800040101010101" pitchFamily="2" charset="-122"/>
              </a:rPr>
              <a:t>Q</a:t>
            </a:r>
            <a:r>
              <a:rPr lang="en-US" altLang="zh-CN" sz="2400">
                <a:latin typeface="Times New Roman" panose="02020603050405020304" pitchFamily="18" charset="0"/>
                <a:ea typeface="华文新魏" panose="02010800040101010101" pitchFamily="2" charset="-122"/>
              </a:rPr>
              <a:t>(</a:t>
            </a:r>
            <a:r>
              <a:rPr lang="en-US" altLang="zh-CN" sz="2400" i="1">
                <a:latin typeface="Times New Roman" panose="02020603050405020304" pitchFamily="18" charset="0"/>
                <a:ea typeface="华文新魏" panose="02010800040101010101" pitchFamily="2" charset="-122"/>
              </a:rPr>
              <a:t>v</a:t>
            </a:r>
            <a:r>
              <a:rPr lang="en-US" altLang="zh-CN" sz="2400">
                <a:latin typeface="Times New Roman" panose="02020603050405020304" pitchFamily="18" charset="0"/>
                <a:ea typeface="华文新魏" panose="02010800040101010101" pitchFamily="2" charset="-122"/>
              </a:rPr>
              <a:t>,</a:t>
            </a:r>
            <a:r>
              <a:rPr lang="en-US" altLang="zh-CN" sz="2400" i="1">
                <a:latin typeface="Times New Roman" panose="02020603050405020304" pitchFamily="18" charset="0"/>
                <a:ea typeface="华文新魏" panose="02010800040101010101" pitchFamily="2" charset="-122"/>
              </a:rPr>
              <a:t>u</a:t>
            </a:r>
            <a:r>
              <a:rPr lang="en-US" altLang="zh-CN" sz="2400">
                <a:latin typeface="Times New Roman" panose="02020603050405020304" pitchFamily="18" charset="0"/>
                <a:ea typeface="华文新魏" panose="02010800040101010101" pitchFamily="2" charset="-122"/>
              </a:rPr>
              <a:t>)</a:t>
            </a:r>
            <a:r>
              <a:rPr lang="en-US" altLang="zh-CN" sz="2400">
                <a:latin typeface="Times New Roman" panose="02020603050405020304" pitchFamily="18" charset="0"/>
              </a:rPr>
              <a:t>∧~</a:t>
            </a:r>
            <a:r>
              <a:rPr lang="en-US" altLang="zh-CN" sz="2400">
                <a:latin typeface="Times New Roman" panose="02020603050405020304" pitchFamily="18" charset="0"/>
                <a:ea typeface="华文新魏" panose="02010800040101010101" pitchFamily="2" charset="-122"/>
              </a:rPr>
              <a:t>[(</a:t>
            </a:r>
            <a:r>
              <a:rPr lang="en-US" altLang="zh-CN" sz="2400" i="1">
                <a:latin typeface="Times New Roman" panose="02020603050405020304" pitchFamily="18" charset="0"/>
                <a:ea typeface="华文新魏" panose="02010800040101010101" pitchFamily="2" charset="-122"/>
              </a:rPr>
              <a:t>R</a:t>
            </a:r>
            <a:r>
              <a:rPr lang="en-US" altLang="zh-CN" sz="2400">
                <a:latin typeface="Times New Roman" panose="02020603050405020304" pitchFamily="18" charset="0"/>
                <a:ea typeface="华文新魏" panose="02010800040101010101" pitchFamily="2" charset="-122"/>
              </a:rPr>
              <a:t>(</a:t>
            </a:r>
            <a:r>
              <a:rPr lang="en-US" altLang="zh-CN" sz="2400" i="1">
                <a:latin typeface="Times New Roman" panose="02020603050405020304" pitchFamily="18" charset="0"/>
                <a:ea typeface="华文新魏" panose="02010800040101010101" pitchFamily="2" charset="-122"/>
              </a:rPr>
              <a:t>v</a:t>
            </a:r>
            <a:r>
              <a:rPr lang="en-US" altLang="zh-CN" sz="2400">
                <a:latin typeface="Times New Roman" panose="02020603050405020304" pitchFamily="18" charset="0"/>
                <a:ea typeface="华文新魏" panose="02010800040101010101" pitchFamily="2" charset="-122"/>
              </a:rPr>
              <a:t>)</a:t>
            </a:r>
            <a:r>
              <a:rPr lang="en-US" altLang="zh-CN" sz="2400">
                <a:latin typeface="Times New Roman" panose="02020603050405020304" pitchFamily="18" charset="0"/>
              </a:rPr>
              <a:t>∨</a:t>
            </a:r>
            <a:r>
              <a:rPr lang="en-US" altLang="zh-CN" sz="2400" i="1">
                <a:latin typeface="Times New Roman" panose="02020603050405020304" pitchFamily="18" charset="0"/>
                <a:ea typeface="华文新魏" panose="02010800040101010101" pitchFamily="2" charset="-122"/>
              </a:rPr>
              <a:t>P</a:t>
            </a:r>
            <a:r>
              <a:rPr lang="en-US" altLang="zh-CN" sz="2400">
                <a:latin typeface="Times New Roman" panose="02020603050405020304" pitchFamily="18" charset="0"/>
                <a:ea typeface="华文新魏" panose="02010800040101010101" pitchFamily="2" charset="-122"/>
              </a:rPr>
              <a:t>(</a:t>
            </a:r>
            <a:r>
              <a:rPr lang="en-US" altLang="zh-CN" sz="2400" i="1">
                <a:latin typeface="Times New Roman" panose="02020603050405020304" pitchFamily="18" charset="0"/>
                <a:ea typeface="华文新魏" panose="02010800040101010101" pitchFamily="2" charset="-122"/>
              </a:rPr>
              <a:t>v</a:t>
            </a:r>
            <a:r>
              <a:rPr lang="en-US" altLang="zh-CN" sz="2400">
                <a:latin typeface="Times New Roman" panose="02020603050405020304" pitchFamily="18" charset="0"/>
                <a:ea typeface="华文新魏" panose="02010800040101010101" pitchFamily="2" charset="-122"/>
              </a:rPr>
              <a:t>))</a:t>
            </a:r>
            <a:r>
              <a:rPr lang="en-US" altLang="zh-CN" sz="2400">
                <a:latin typeface="Times New Roman" panose="02020603050405020304" pitchFamily="18" charset="0"/>
              </a:rPr>
              <a:t>∧</a:t>
            </a:r>
            <a:r>
              <a:rPr lang="en-US" altLang="zh-CN" sz="2400" i="1">
                <a:latin typeface="Times New Roman" panose="02020603050405020304" pitchFamily="18" charset="0"/>
              </a:rPr>
              <a:t>S</a:t>
            </a:r>
            <a:r>
              <a:rPr lang="en-US" altLang="zh-CN" sz="2400">
                <a:latin typeface="Times New Roman" panose="02020603050405020304" pitchFamily="18" charset="0"/>
                <a:ea typeface="华文新魏" panose="02010800040101010101" pitchFamily="2" charset="-122"/>
              </a:rPr>
              <a:t>(</a:t>
            </a:r>
            <a:r>
              <a:rPr lang="en-US" altLang="zh-CN" sz="2400" i="1">
                <a:latin typeface="Times New Roman" panose="02020603050405020304" pitchFamily="18" charset="0"/>
                <a:ea typeface="华文新魏" panose="02010800040101010101" pitchFamily="2" charset="-122"/>
              </a:rPr>
              <a:t>u</a:t>
            </a:r>
            <a:r>
              <a:rPr lang="en-US" altLang="zh-CN" sz="2400">
                <a:latin typeface="Times New Roman" panose="02020603050405020304" pitchFamily="18" charset="0"/>
                <a:ea typeface="华文新魏" panose="02010800040101010101" pitchFamily="2" charset="-122"/>
              </a:rPr>
              <a:t>, </a:t>
            </a:r>
            <a:r>
              <a:rPr lang="en-US" altLang="zh-CN" sz="2400" i="1">
                <a:latin typeface="Times New Roman" panose="02020603050405020304" pitchFamily="18" charset="0"/>
                <a:ea typeface="华文新魏" panose="02010800040101010101" pitchFamily="2" charset="-122"/>
              </a:rPr>
              <a:t>v</a:t>
            </a:r>
            <a:r>
              <a:rPr lang="en-US" altLang="zh-CN" sz="2400">
                <a:latin typeface="Times New Roman" panose="02020603050405020304" pitchFamily="18" charset="0"/>
                <a:ea typeface="华文新魏" panose="02010800040101010101" pitchFamily="2" charset="-122"/>
              </a:rPr>
              <a:t> ) ]}</a:t>
            </a:r>
          </a:p>
        </p:txBody>
      </p:sp>
      <p:pic>
        <p:nvPicPr>
          <p:cNvPr id="5" name="Picture 4" descr="421_0">
            <a:extLst>
              <a:ext uri="{FF2B5EF4-FFF2-40B4-BE49-F238E27FC236}">
                <a16:creationId xmlns:a16="http://schemas.microsoft.com/office/drawing/2014/main" id="{E98229E3-0EF1-4B3A-9C53-9020668D5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830" y="2477632"/>
            <a:ext cx="78486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EBA71353-BBE9-44FE-B09A-D15B794CDB7F}"/>
              </a:ext>
            </a:extLst>
          </p:cNvPr>
          <p:cNvSpPr txBox="1">
            <a:spLocks noChangeArrowheads="1"/>
          </p:cNvSpPr>
          <p:nvPr/>
        </p:nvSpPr>
        <p:spPr bwMode="auto">
          <a:xfrm>
            <a:off x="553755" y="5201782"/>
            <a:ext cx="878205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a:spcBef>
                <a:spcPct val="20000"/>
              </a:spcBef>
              <a:buFontTx/>
              <a:buBlip>
                <a:blip r:embed="rId4"/>
              </a:buBlip>
            </a:pPr>
            <a:r>
              <a:rPr lang="zh-CN" altLang="en-US" sz="2400">
                <a:solidFill>
                  <a:srgbClr val="000000"/>
                </a:solidFill>
                <a:latin typeface="华文新魏" panose="02010800040101010101" pitchFamily="2" charset="-122"/>
                <a:ea typeface="华文新魏" panose="02010800040101010101" pitchFamily="2" charset="-122"/>
              </a:rPr>
              <a:t>在基于规则的正向演绎系统中</a:t>
            </a:r>
            <a:r>
              <a:rPr lang="zh-CN" altLang="en-US" sz="2400" b="1">
                <a:solidFill>
                  <a:srgbClr val="000000"/>
                </a:solidFill>
                <a:latin typeface="华文新魏" panose="02010800040101010101" pitchFamily="2" charset="-122"/>
                <a:ea typeface="华文新魏" panose="02010800040101010101" pitchFamily="2" charset="-122"/>
              </a:rPr>
              <a:t>，</a:t>
            </a:r>
            <a:r>
              <a:rPr lang="zh-CN" altLang="en-US" sz="2400">
                <a:solidFill>
                  <a:srgbClr val="000000"/>
                </a:solidFill>
                <a:latin typeface="华文新魏" panose="02010800040101010101" pitchFamily="2" charset="-122"/>
                <a:ea typeface="华文新魏" panose="02010800040101010101" pitchFamily="2" charset="-122"/>
              </a:rPr>
              <a:t>我们把事实表示为</a:t>
            </a:r>
            <a:r>
              <a:rPr lang="zh-CN" altLang="en-US" sz="2400" u="sng">
                <a:solidFill>
                  <a:srgbClr val="000000"/>
                </a:solidFill>
                <a:latin typeface="华文新魏" panose="02010800040101010101" pitchFamily="2" charset="-122"/>
                <a:ea typeface="华文新魏" panose="02010800040101010101" pitchFamily="2" charset="-122"/>
              </a:rPr>
              <a:t>非蕴涵形式的与或形</a:t>
            </a:r>
            <a:r>
              <a:rPr lang="zh-CN" altLang="en-US" sz="2400">
                <a:solidFill>
                  <a:srgbClr val="000000"/>
                </a:solidFill>
                <a:latin typeface="华文新魏" panose="02010800040101010101" pitchFamily="2" charset="-122"/>
                <a:ea typeface="华文新魏" panose="02010800040101010101" pitchFamily="2" charset="-122"/>
              </a:rPr>
              <a:t>，作为系统的总数据库</a:t>
            </a:r>
            <a:r>
              <a:rPr lang="zh-CN" altLang="en-US" sz="2400" b="1">
                <a:solidFill>
                  <a:srgbClr val="000000"/>
                </a:solidFill>
                <a:latin typeface="华文新魏" panose="02010800040101010101" pitchFamily="2" charset="-122"/>
                <a:ea typeface="华文新魏" panose="02010800040101010101" pitchFamily="2" charset="-122"/>
              </a:rPr>
              <a:t>。</a:t>
            </a:r>
            <a:endParaRPr lang="ja-JP" altLang="en-US" sz="2400" b="1">
              <a:solidFill>
                <a:srgbClr val="000000"/>
              </a:solidFill>
              <a:latin typeface="华文新魏" panose="02010800040101010101" pitchFamily="2" charset="-122"/>
              <a:ea typeface="华文新魏" panose="02010800040101010101" pitchFamily="2" charset="-122"/>
            </a:endParaRPr>
          </a:p>
          <a:p>
            <a:pPr lvl="2">
              <a:spcBef>
                <a:spcPct val="20000"/>
              </a:spcBef>
              <a:buFontTx/>
              <a:buBlip>
                <a:blip r:embed="rId4"/>
              </a:buBlip>
            </a:pPr>
            <a:endParaRPr lang="en-US" altLang="zh-CN" sz="2400">
              <a:solidFill>
                <a:srgbClr val="00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04258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4" name="Rectangle 2">
            <a:extLst>
              <a:ext uri="{FF2B5EF4-FFF2-40B4-BE49-F238E27FC236}">
                <a16:creationId xmlns:a16="http://schemas.microsoft.com/office/drawing/2014/main" id="{F66F09B0-CF79-4158-A802-453361A01E4E}"/>
              </a:ext>
            </a:extLst>
          </p:cNvPr>
          <p:cNvSpPr txBox="1">
            <a:spLocks noChangeArrowheads="1"/>
          </p:cNvSpPr>
          <p:nvPr/>
        </p:nvSpPr>
        <p:spPr bwMode="auto">
          <a:xfrm>
            <a:off x="1226745" y="1482135"/>
            <a:ext cx="7048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lvl="1" eaLnBrk="1" hangingPunct="1"/>
            <a:r>
              <a:rPr lang="en-US" altLang="zh-CN" sz="2800">
                <a:latin typeface="Times New Roman" panose="02020603050405020304" pitchFamily="18" charset="0"/>
                <a:ea typeface="华文新魏" panose="02010800040101010101" pitchFamily="2" charset="-122"/>
              </a:rPr>
              <a:t>Step 2.</a:t>
            </a:r>
            <a:r>
              <a:rPr lang="zh-CN" altLang="en-US" sz="2800">
                <a:latin typeface="Times New Roman" panose="02020603050405020304" pitchFamily="18" charset="0"/>
                <a:ea typeface="华文新魏" panose="02010800040101010101" pitchFamily="2" charset="-122"/>
              </a:rPr>
              <a:t>事实表达式的与或图</a:t>
            </a:r>
            <a:endParaRPr lang="ja-JP" altLang="en-US" sz="2800">
              <a:latin typeface="Times New Roman" panose="02020603050405020304" pitchFamily="18" charset="0"/>
              <a:ea typeface="华文新魏" panose="02010800040101010101" pitchFamily="2" charset="-122"/>
            </a:endParaRPr>
          </a:p>
        </p:txBody>
      </p:sp>
      <p:sp>
        <p:nvSpPr>
          <p:cNvPr id="5" name="Rectangle 3">
            <a:extLst>
              <a:ext uri="{FF2B5EF4-FFF2-40B4-BE49-F238E27FC236}">
                <a16:creationId xmlns:a16="http://schemas.microsoft.com/office/drawing/2014/main" id="{BEB9A5ED-106F-4ED7-A9B8-C8E08B5BC0F7}"/>
              </a:ext>
            </a:extLst>
          </p:cNvPr>
          <p:cNvSpPr>
            <a:spLocks noChangeArrowheads="1"/>
          </p:cNvSpPr>
          <p:nvPr/>
        </p:nvSpPr>
        <p:spPr bwMode="auto">
          <a:xfrm>
            <a:off x="2745983" y="2244135"/>
            <a:ext cx="5181600" cy="381000"/>
          </a:xfrm>
          <a:prstGeom prst="rect">
            <a:avLst/>
          </a:prstGeom>
          <a:noFill/>
          <a:ln w="38100">
            <a:solidFill>
              <a:srgbClr val="E5D09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Q</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rPr>
              <a:t>w</a:t>
            </a:r>
            <a:r>
              <a:rPr kumimoji="0" lang="en-US" altLang="zh-CN" sz="24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rPr>
              <a:t>,A</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P</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S</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rPr>
              <a:t>A,</a:t>
            </a:r>
            <a:r>
              <a:rPr kumimoji="0" lang="en-US" altLang="zh-CN" sz="2400" b="1" i="1"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6" name="Rectangle 4">
            <a:extLst>
              <a:ext uri="{FF2B5EF4-FFF2-40B4-BE49-F238E27FC236}">
                <a16:creationId xmlns:a16="http://schemas.microsoft.com/office/drawing/2014/main" id="{7EE8F827-593C-4733-B018-6E87244F0A25}"/>
              </a:ext>
            </a:extLst>
          </p:cNvPr>
          <p:cNvSpPr>
            <a:spLocks noChangeArrowheads="1"/>
          </p:cNvSpPr>
          <p:nvPr/>
        </p:nvSpPr>
        <p:spPr bwMode="auto">
          <a:xfrm>
            <a:off x="1907783" y="3376023"/>
            <a:ext cx="990600" cy="381000"/>
          </a:xfrm>
          <a:prstGeom prst="rect">
            <a:avLst/>
          </a:prstGeom>
          <a:noFill/>
          <a:ln w="38100">
            <a:solidFill>
              <a:srgbClr val="E5D09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Q</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w</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7" name="Rectangle 5">
            <a:extLst>
              <a:ext uri="{FF2B5EF4-FFF2-40B4-BE49-F238E27FC236}">
                <a16:creationId xmlns:a16="http://schemas.microsoft.com/office/drawing/2014/main" id="{46604839-C4AB-4423-9E41-ECDFF605EA93}"/>
              </a:ext>
            </a:extLst>
          </p:cNvPr>
          <p:cNvSpPr>
            <a:spLocks noChangeArrowheads="1"/>
          </p:cNvSpPr>
          <p:nvPr/>
        </p:nvSpPr>
        <p:spPr bwMode="auto">
          <a:xfrm>
            <a:off x="4727183" y="3376023"/>
            <a:ext cx="3810000" cy="381000"/>
          </a:xfrm>
          <a:prstGeom prst="rect">
            <a:avLst/>
          </a:prstGeom>
          <a:noFill/>
          <a:ln w="38100">
            <a:solidFill>
              <a:srgbClr val="E5D09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P</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S</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8" name="Line 6">
            <a:extLst>
              <a:ext uri="{FF2B5EF4-FFF2-40B4-BE49-F238E27FC236}">
                <a16:creationId xmlns:a16="http://schemas.microsoft.com/office/drawing/2014/main" id="{07583059-B97F-434B-B35B-CF557C27E60B}"/>
              </a:ext>
            </a:extLst>
          </p:cNvPr>
          <p:cNvSpPr>
            <a:spLocks noChangeShapeType="1"/>
          </p:cNvSpPr>
          <p:nvPr/>
        </p:nvSpPr>
        <p:spPr bwMode="auto">
          <a:xfrm flipH="1">
            <a:off x="2441183" y="2614023"/>
            <a:ext cx="2362200" cy="762000"/>
          </a:xfrm>
          <a:prstGeom prst="line">
            <a:avLst/>
          </a:prstGeom>
          <a:noFill/>
          <a:ln w="28575">
            <a:solidFill>
              <a:srgbClr val="CC6600"/>
            </a:solidFill>
            <a:round/>
            <a:headEnd/>
            <a:tailEnd type="stealth"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 name="Line 7">
            <a:extLst>
              <a:ext uri="{FF2B5EF4-FFF2-40B4-BE49-F238E27FC236}">
                <a16:creationId xmlns:a16="http://schemas.microsoft.com/office/drawing/2014/main" id="{1081F65D-81F0-44F4-B0E8-D9D69D330199}"/>
              </a:ext>
            </a:extLst>
          </p:cNvPr>
          <p:cNvSpPr>
            <a:spLocks noChangeShapeType="1"/>
          </p:cNvSpPr>
          <p:nvPr/>
        </p:nvSpPr>
        <p:spPr bwMode="auto">
          <a:xfrm>
            <a:off x="4784333" y="2614023"/>
            <a:ext cx="2514600" cy="762000"/>
          </a:xfrm>
          <a:prstGeom prst="line">
            <a:avLst/>
          </a:prstGeom>
          <a:noFill/>
          <a:ln w="28575">
            <a:solidFill>
              <a:srgbClr val="CC6600"/>
            </a:solidFill>
            <a:round/>
            <a:headEnd/>
            <a:tailEnd type="stealth"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Rectangle 8">
            <a:extLst>
              <a:ext uri="{FF2B5EF4-FFF2-40B4-BE49-F238E27FC236}">
                <a16:creationId xmlns:a16="http://schemas.microsoft.com/office/drawing/2014/main" id="{774241D7-8E54-4452-859D-654D0E1BB2EB}"/>
              </a:ext>
            </a:extLst>
          </p:cNvPr>
          <p:cNvSpPr>
            <a:spLocks noChangeArrowheads="1"/>
          </p:cNvSpPr>
          <p:nvPr/>
        </p:nvSpPr>
        <p:spPr bwMode="auto">
          <a:xfrm>
            <a:off x="3584183" y="4519023"/>
            <a:ext cx="2209800" cy="381000"/>
          </a:xfrm>
          <a:prstGeom prst="rect">
            <a:avLst/>
          </a:prstGeom>
          <a:noFill/>
          <a:ln w="38100">
            <a:solidFill>
              <a:srgbClr val="E5D09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P</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11" name="Rectangle 9">
            <a:extLst>
              <a:ext uri="{FF2B5EF4-FFF2-40B4-BE49-F238E27FC236}">
                <a16:creationId xmlns:a16="http://schemas.microsoft.com/office/drawing/2014/main" id="{8062073E-4BCF-42FB-8496-9868C68C46D9}"/>
              </a:ext>
            </a:extLst>
          </p:cNvPr>
          <p:cNvSpPr>
            <a:spLocks noChangeArrowheads="1"/>
          </p:cNvSpPr>
          <p:nvPr/>
        </p:nvSpPr>
        <p:spPr bwMode="auto">
          <a:xfrm>
            <a:off x="7775183" y="4519023"/>
            <a:ext cx="1371600" cy="381000"/>
          </a:xfrm>
          <a:prstGeom prst="rect">
            <a:avLst/>
          </a:prstGeom>
          <a:noFill/>
          <a:ln w="38100">
            <a:solidFill>
              <a:srgbClr val="E5D09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S</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12" name="Rectangle 12">
            <a:extLst>
              <a:ext uri="{FF2B5EF4-FFF2-40B4-BE49-F238E27FC236}">
                <a16:creationId xmlns:a16="http://schemas.microsoft.com/office/drawing/2014/main" id="{328DAB27-54FD-4A25-A884-B3902BF0948A}"/>
              </a:ext>
            </a:extLst>
          </p:cNvPr>
          <p:cNvSpPr>
            <a:spLocks noChangeArrowheads="1"/>
          </p:cNvSpPr>
          <p:nvPr/>
        </p:nvSpPr>
        <p:spPr bwMode="auto">
          <a:xfrm>
            <a:off x="2288783" y="5749335"/>
            <a:ext cx="1143000" cy="381000"/>
          </a:xfrm>
          <a:prstGeom prst="rect">
            <a:avLst/>
          </a:prstGeom>
          <a:noFill/>
          <a:ln w="38100">
            <a:solidFill>
              <a:srgbClr val="E5D09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13" name="Rectangle 13">
            <a:extLst>
              <a:ext uri="{FF2B5EF4-FFF2-40B4-BE49-F238E27FC236}">
                <a16:creationId xmlns:a16="http://schemas.microsoft.com/office/drawing/2014/main" id="{54932904-6B13-4C20-8A2E-88497CA3380B}"/>
              </a:ext>
            </a:extLst>
          </p:cNvPr>
          <p:cNvSpPr>
            <a:spLocks noChangeArrowheads="1"/>
          </p:cNvSpPr>
          <p:nvPr/>
        </p:nvSpPr>
        <p:spPr bwMode="auto">
          <a:xfrm>
            <a:off x="5260583" y="5749335"/>
            <a:ext cx="1066800" cy="381000"/>
          </a:xfrm>
          <a:prstGeom prst="rect">
            <a:avLst/>
          </a:prstGeom>
          <a:noFill/>
          <a:ln w="38100">
            <a:solidFill>
              <a:srgbClr val="E5D09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P</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v</a:t>
            </a: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14" name="Line 14">
            <a:extLst>
              <a:ext uri="{FF2B5EF4-FFF2-40B4-BE49-F238E27FC236}">
                <a16:creationId xmlns:a16="http://schemas.microsoft.com/office/drawing/2014/main" id="{B004C672-65F1-49FC-A45E-C7D518BE5CD2}"/>
              </a:ext>
            </a:extLst>
          </p:cNvPr>
          <p:cNvSpPr>
            <a:spLocks noChangeShapeType="1"/>
          </p:cNvSpPr>
          <p:nvPr/>
        </p:nvSpPr>
        <p:spPr bwMode="auto">
          <a:xfrm flipH="1">
            <a:off x="2669783" y="4911135"/>
            <a:ext cx="1600200" cy="838200"/>
          </a:xfrm>
          <a:prstGeom prst="line">
            <a:avLst/>
          </a:prstGeom>
          <a:noFill/>
          <a:ln w="28575">
            <a:solidFill>
              <a:srgbClr val="CC6600"/>
            </a:solidFill>
            <a:round/>
            <a:headEnd/>
            <a:tailEnd type="stealth"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5" name="Line 15">
            <a:extLst>
              <a:ext uri="{FF2B5EF4-FFF2-40B4-BE49-F238E27FC236}">
                <a16:creationId xmlns:a16="http://schemas.microsoft.com/office/drawing/2014/main" id="{E4CA1AB5-94A0-486F-AB10-CDA1AC19380E}"/>
              </a:ext>
            </a:extLst>
          </p:cNvPr>
          <p:cNvSpPr>
            <a:spLocks noChangeShapeType="1"/>
          </p:cNvSpPr>
          <p:nvPr/>
        </p:nvSpPr>
        <p:spPr bwMode="auto">
          <a:xfrm>
            <a:off x="4269983" y="4911135"/>
            <a:ext cx="1447800" cy="838200"/>
          </a:xfrm>
          <a:prstGeom prst="line">
            <a:avLst/>
          </a:prstGeom>
          <a:noFill/>
          <a:ln w="28575">
            <a:solidFill>
              <a:srgbClr val="CC6600"/>
            </a:solidFill>
            <a:round/>
            <a:headEnd/>
            <a:tailEnd type="stealth"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16" name="Group 20">
            <a:extLst>
              <a:ext uri="{FF2B5EF4-FFF2-40B4-BE49-F238E27FC236}">
                <a16:creationId xmlns:a16="http://schemas.microsoft.com/office/drawing/2014/main" id="{63C3A899-47EA-4D60-B100-54606F042DC6}"/>
              </a:ext>
            </a:extLst>
          </p:cNvPr>
          <p:cNvGrpSpPr>
            <a:grpSpLocks/>
          </p:cNvGrpSpPr>
          <p:nvPr/>
        </p:nvGrpSpPr>
        <p:grpSpPr bwMode="auto">
          <a:xfrm>
            <a:off x="4727183" y="3757023"/>
            <a:ext cx="3886200" cy="762000"/>
            <a:chOff x="2493" y="2153"/>
            <a:chExt cx="2448" cy="480"/>
          </a:xfrm>
        </p:grpSpPr>
        <p:sp>
          <p:nvSpPr>
            <p:cNvPr id="17" name="Line 10">
              <a:extLst>
                <a:ext uri="{FF2B5EF4-FFF2-40B4-BE49-F238E27FC236}">
                  <a16:creationId xmlns:a16="http://schemas.microsoft.com/office/drawing/2014/main" id="{5B1CDB8A-7837-4E59-9A87-FBD7293A33CF}"/>
                </a:ext>
              </a:extLst>
            </p:cNvPr>
            <p:cNvSpPr>
              <a:spLocks noChangeShapeType="1"/>
            </p:cNvSpPr>
            <p:nvPr/>
          </p:nvSpPr>
          <p:spPr bwMode="auto">
            <a:xfrm flipH="1">
              <a:off x="2493" y="2153"/>
              <a:ext cx="1104" cy="480"/>
            </a:xfrm>
            <a:prstGeom prst="line">
              <a:avLst/>
            </a:prstGeom>
            <a:noFill/>
            <a:ln w="28575">
              <a:solidFill>
                <a:srgbClr val="CC6600"/>
              </a:solidFill>
              <a:round/>
              <a:headEnd/>
              <a:tailEnd type="stealth"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Line 11">
              <a:extLst>
                <a:ext uri="{FF2B5EF4-FFF2-40B4-BE49-F238E27FC236}">
                  <a16:creationId xmlns:a16="http://schemas.microsoft.com/office/drawing/2014/main" id="{8E5792C1-74C6-4008-ACF4-721B1755ABF1}"/>
                </a:ext>
              </a:extLst>
            </p:cNvPr>
            <p:cNvSpPr>
              <a:spLocks noChangeShapeType="1"/>
            </p:cNvSpPr>
            <p:nvPr/>
          </p:nvSpPr>
          <p:spPr bwMode="auto">
            <a:xfrm>
              <a:off x="3597" y="2153"/>
              <a:ext cx="1344" cy="480"/>
            </a:xfrm>
            <a:prstGeom prst="line">
              <a:avLst/>
            </a:prstGeom>
            <a:noFill/>
            <a:ln w="28575">
              <a:solidFill>
                <a:srgbClr val="CC6600"/>
              </a:solidFill>
              <a:round/>
              <a:headEnd/>
              <a:tailEnd type="stealth"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9" name="Arc 17">
              <a:extLst>
                <a:ext uri="{FF2B5EF4-FFF2-40B4-BE49-F238E27FC236}">
                  <a16:creationId xmlns:a16="http://schemas.microsoft.com/office/drawing/2014/main" id="{4069E105-FBC1-4BBD-920B-9349E01A3293}"/>
                </a:ext>
              </a:extLst>
            </p:cNvPr>
            <p:cNvSpPr>
              <a:spLocks noChangeArrowheads="1"/>
            </p:cNvSpPr>
            <p:nvPr/>
          </p:nvSpPr>
          <p:spPr bwMode="auto">
            <a:xfrm flipH="1" flipV="1">
              <a:off x="3460" y="2239"/>
              <a:ext cx="380" cy="113"/>
            </a:xfrm>
            <a:custGeom>
              <a:avLst/>
              <a:gdLst>
                <a:gd name="T0" fmla="*/ 0 w 42794"/>
                <a:gd name="T1" fmla="*/ 91 h 21600"/>
                <a:gd name="T2" fmla="*/ 188 w 42794"/>
                <a:gd name="T3" fmla="*/ 0 h 21600"/>
                <a:gd name="T4" fmla="*/ 380 w 42794"/>
                <a:gd name="T5" fmla="*/ 113 h 21600"/>
                <a:gd name="T6" fmla="*/ 0 w 42794"/>
                <a:gd name="T7" fmla="*/ 91 h 21600"/>
                <a:gd name="T8" fmla="*/ 188 w 42794"/>
                <a:gd name="T9" fmla="*/ 0 h 21600"/>
                <a:gd name="T10" fmla="*/ 380 w 42794"/>
                <a:gd name="T11" fmla="*/ 113 h 21600"/>
                <a:gd name="T12" fmla="*/ 188 w 42794"/>
                <a:gd name="T13" fmla="*/ 113 h 21600"/>
                <a:gd name="T14" fmla="*/ 0 w 42794"/>
                <a:gd name="T15" fmla="*/ 9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794" h="21600" fill="none">
                  <a:moveTo>
                    <a:pt x="-1" y="17433"/>
                  </a:moveTo>
                  <a:cubicBezTo>
                    <a:pt x="1990" y="7304"/>
                    <a:pt x="10870" y="-1"/>
                    <a:pt x="21194" y="0"/>
                  </a:cubicBezTo>
                  <a:cubicBezTo>
                    <a:pt x="33123" y="0"/>
                    <a:pt x="42794" y="9670"/>
                    <a:pt x="42794" y="21600"/>
                  </a:cubicBezTo>
                </a:path>
                <a:path w="42794" h="21600" stroke="0">
                  <a:moveTo>
                    <a:pt x="-1" y="17433"/>
                  </a:moveTo>
                  <a:cubicBezTo>
                    <a:pt x="1990" y="7304"/>
                    <a:pt x="10870" y="-1"/>
                    <a:pt x="21194" y="0"/>
                  </a:cubicBezTo>
                  <a:cubicBezTo>
                    <a:pt x="33123" y="0"/>
                    <a:pt x="42794" y="9670"/>
                    <a:pt x="42794" y="21600"/>
                  </a:cubicBezTo>
                  <a:lnTo>
                    <a:pt x="21194" y="21600"/>
                  </a:lnTo>
                  <a:lnTo>
                    <a:pt x="-1" y="17433"/>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1473416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par>
                          <p:cTn id="13" fill="hold">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Right)">
                                      <p:cBhvr>
                                        <p:cTn id="16" dur="500"/>
                                        <p:tgtEl>
                                          <p:spTgt spid="6"/>
                                        </p:tgtEl>
                                      </p:cBhvr>
                                    </p:animEffect>
                                  </p:childTnLst>
                                </p:cTn>
                              </p:par>
                            </p:childTnLst>
                          </p:cTn>
                        </p:par>
                        <p:par>
                          <p:cTn id="17" fill="hold">
                            <p:stCondLst>
                              <p:cond delay="1000"/>
                            </p:stCondLst>
                            <p:childTnLst>
                              <p:par>
                                <p:cTn id="18" presetID="18" presetClass="entr" presetSubtype="6"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strips(downRight)">
                                      <p:cBhvr>
                                        <p:cTn id="20" dur="500"/>
                                        <p:tgtEl>
                                          <p:spTgt spid="9"/>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strips(downRigh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18" presetClass="entr" presetSubtype="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strips(downRight)">
                                      <p:cBhvr>
                                        <p:cTn id="34" dur="500"/>
                                        <p:tgtEl>
                                          <p:spTgt spid="10"/>
                                        </p:tgtEl>
                                      </p:cBhvr>
                                    </p:animEffect>
                                  </p:childTnLst>
                                </p:cTn>
                              </p:par>
                            </p:childTnLst>
                          </p:cTn>
                        </p:par>
                        <p:par>
                          <p:cTn id="35" fill="hold">
                            <p:stCondLst>
                              <p:cond delay="1000"/>
                            </p:stCondLst>
                            <p:childTnLst>
                              <p:par>
                                <p:cTn id="36" presetID="18" presetClass="entr" presetSubtype="6"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strips(downRight)">
                                      <p:cBhvr>
                                        <p:cTn id="38" dur="500"/>
                                        <p:tgtEl>
                                          <p:spTgt spid="11"/>
                                        </p:tgtEl>
                                      </p:cBhvr>
                                    </p:animEffect>
                                  </p:childTnLst>
                                </p:cTn>
                              </p:par>
                            </p:childTnLst>
                          </p:cTn>
                        </p:par>
                        <p:par>
                          <p:cTn id="39" fill="hold">
                            <p:stCondLst>
                              <p:cond delay="1500"/>
                            </p:stCondLst>
                            <p:childTnLst>
                              <p:par>
                                <p:cTn id="40" presetID="18" presetClass="entr" presetSubtype="1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strips(downLeft)">
                                      <p:cBhvr>
                                        <p:cTn id="42" dur="500"/>
                                        <p:tgtEl>
                                          <p:spTgt spid="14"/>
                                        </p:tgtEl>
                                      </p:cBhvr>
                                    </p:animEffect>
                                  </p:childTnLst>
                                </p:cTn>
                              </p:par>
                            </p:childTnLst>
                          </p:cTn>
                        </p:par>
                        <p:par>
                          <p:cTn id="43" fill="hold">
                            <p:stCondLst>
                              <p:cond delay="2000"/>
                            </p:stCondLst>
                            <p:childTnLst>
                              <p:par>
                                <p:cTn id="44" presetID="18" presetClass="entr" presetSubtype="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strips(downRight)">
                                      <p:cBhvr>
                                        <p:cTn id="46" dur="500"/>
                                        <p:tgtEl>
                                          <p:spTgt spid="12"/>
                                        </p:tgtEl>
                                      </p:cBhvr>
                                    </p:animEffect>
                                  </p:childTnLst>
                                </p:cTn>
                              </p:par>
                            </p:childTnLst>
                          </p:cTn>
                        </p:par>
                        <p:par>
                          <p:cTn id="47" fill="hold">
                            <p:stCondLst>
                              <p:cond delay="2500"/>
                            </p:stCondLst>
                            <p:childTnLst>
                              <p:par>
                                <p:cTn id="48" presetID="18" presetClass="entr" presetSubtype="6"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strips(downRight)">
                                      <p:cBhvr>
                                        <p:cTn id="50" dur="500"/>
                                        <p:tgtEl>
                                          <p:spTgt spid="15"/>
                                        </p:tgtEl>
                                      </p:cBhvr>
                                    </p:animEffect>
                                  </p:childTnLst>
                                </p:cTn>
                              </p:par>
                            </p:childTnLst>
                          </p:cTn>
                        </p:par>
                        <p:par>
                          <p:cTn id="51" fill="hold">
                            <p:stCondLst>
                              <p:cond delay="3000"/>
                            </p:stCondLst>
                            <p:childTnLst>
                              <p:par>
                                <p:cTn id="52" presetID="18" presetClass="entr" presetSubtype="6"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strips(downRigh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0" grpId="0" bldLvl="0" animBg="1"/>
      <p:bldP spid="11" grpId="0" bldLvl="0" animBg="1"/>
      <p:bldP spid="12" grpId="0" bldLvl="0" animBg="1"/>
      <p:bldP spid="13"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4" name="Rectangle 4">
            <a:extLst>
              <a:ext uri="{FF2B5EF4-FFF2-40B4-BE49-F238E27FC236}">
                <a16:creationId xmlns:a16="http://schemas.microsoft.com/office/drawing/2014/main" id="{31284499-550B-477F-B45C-2605CB4255E7}"/>
              </a:ext>
            </a:extLst>
          </p:cNvPr>
          <p:cNvSpPr>
            <a:spLocks noChangeArrowheads="1"/>
          </p:cNvSpPr>
          <p:nvPr/>
        </p:nvSpPr>
        <p:spPr bwMode="auto">
          <a:xfrm>
            <a:off x="1104900" y="1250950"/>
            <a:ext cx="910907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eaLnBrk="1" hangingPunct="1">
              <a:spcBef>
                <a:spcPct val="20000"/>
              </a:spcBef>
              <a:buFontTx/>
              <a:buBlip>
                <a:blip r:embed="rId2"/>
              </a:buBlip>
            </a:pPr>
            <a:r>
              <a:rPr lang="en-US" altLang="zh-CN" sz="2400">
                <a:solidFill>
                  <a:srgbClr val="000000"/>
                </a:solidFill>
                <a:latin typeface="Berlin Sans FB" panose="020E0602020502020306" pitchFamily="34" charset="0"/>
                <a:ea typeface="华文新魏" panose="02010800040101010101" pitchFamily="2" charset="-122"/>
              </a:rPr>
              <a:t> </a:t>
            </a:r>
            <a:r>
              <a:rPr lang="zh-CN" altLang="en-US" sz="2800">
                <a:solidFill>
                  <a:srgbClr val="000000"/>
                </a:solidFill>
                <a:latin typeface="华文新魏" panose="02010800040101010101" pitchFamily="2" charset="-122"/>
                <a:ea typeface="华文新魏" panose="02010800040101010101" pitchFamily="2" charset="-122"/>
              </a:rPr>
              <a:t>事实与或图得子句的方法</a:t>
            </a:r>
            <a:endParaRPr lang="en-US" altLang="zh-CN" sz="2800">
              <a:solidFill>
                <a:srgbClr val="000000"/>
              </a:solidFill>
              <a:latin typeface="华文新魏" panose="02010800040101010101" pitchFamily="2" charset="-122"/>
              <a:ea typeface="华文新魏" panose="02010800040101010101" pitchFamily="2" charset="-122"/>
            </a:endParaRPr>
          </a:p>
        </p:txBody>
      </p:sp>
      <p:pic>
        <p:nvPicPr>
          <p:cNvPr id="5" name="Picture 5" descr="421_2">
            <a:extLst>
              <a:ext uri="{FF2B5EF4-FFF2-40B4-BE49-F238E27FC236}">
                <a16:creationId xmlns:a16="http://schemas.microsoft.com/office/drawing/2014/main" id="{6F3070EB-B16C-45EC-8490-DCE7A4466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822450"/>
            <a:ext cx="5329238"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9306501"/>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4" name="Rectangle 2">
            <a:extLst>
              <a:ext uri="{FF2B5EF4-FFF2-40B4-BE49-F238E27FC236}">
                <a16:creationId xmlns:a16="http://schemas.microsoft.com/office/drawing/2014/main" id="{94F43457-8158-4C86-8E04-3669BBAA144A}"/>
              </a:ext>
            </a:extLst>
          </p:cNvPr>
          <p:cNvSpPr txBox="1">
            <a:spLocks noChangeArrowheads="1"/>
          </p:cNvSpPr>
          <p:nvPr/>
        </p:nvSpPr>
        <p:spPr bwMode="auto">
          <a:xfrm>
            <a:off x="838482" y="1441480"/>
            <a:ext cx="8939261"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lvl="1" eaLnBrk="1" hangingPunct="1">
              <a:lnSpc>
                <a:spcPct val="90000"/>
              </a:lnSpc>
            </a:pPr>
            <a:r>
              <a:rPr lang="en-US" altLang="zh-CN" sz="2800" dirty="0">
                <a:latin typeface="Times New Roman" panose="02020603050405020304" pitchFamily="18" charset="0"/>
                <a:ea typeface="华文新魏" panose="02010800040101010101" pitchFamily="2" charset="-122"/>
              </a:rPr>
              <a:t>Step 3.</a:t>
            </a:r>
            <a:r>
              <a:rPr lang="zh-CN" altLang="en-US" sz="2800" dirty="0">
                <a:latin typeface="Times New Roman" panose="02020603050405020304" pitchFamily="18" charset="0"/>
                <a:ea typeface="华文新魏" panose="02010800040101010101" pitchFamily="2" charset="-122"/>
              </a:rPr>
              <a:t>与或图的</a:t>
            </a:r>
            <a:r>
              <a:rPr lang="en-US" altLang="zh-CN" sz="2800" dirty="0">
                <a:latin typeface="Times New Roman" panose="02020603050405020304" pitchFamily="18" charset="0"/>
                <a:ea typeface="华文新魏" panose="02010800040101010101" pitchFamily="2" charset="-122"/>
              </a:rPr>
              <a:t>F</a:t>
            </a:r>
            <a:r>
              <a:rPr lang="zh-CN" altLang="en-US" sz="2800" dirty="0">
                <a:latin typeface="Times New Roman" panose="02020603050405020304" pitchFamily="18" charset="0"/>
                <a:ea typeface="华文新魏" panose="02010800040101010101" pitchFamily="2" charset="-122"/>
              </a:rPr>
              <a:t>规则变换</a:t>
            </a:r>
            <a:endParaRPr lang="en-US" altLang="zh-CN" sz="2800" dirty="0">
              <a:latin typeface="Times New Roman" panose="02020603050405020304" pitchFamily="18" charset="0"/>
              <a:ea typeface="华文新魏" panose="02010800040101010101" pitchFamily="2" charset="-122"/>
            </a:endParaRPr>
          </a:p>
          <a:p>
            <a:pPr lvl="2" eaLnBrk="1" hangingPunct="1">
              <a:lnSpc>
                <a:spcPct val="150000"/>
              </a:lnSpc>
            </a:pPr>
            <a:r>
              <a:rPr lang="en-US" altLang="zh-CN" sz="2400" dirty="0">
                <a:latin typeface="Times New Roman" panose="02020603050405020304" pitchFamily="18" charset="0"/>
                <a:ea typeface="华文新魏" panose="02010800040101010101" pitchFamily="2" charset="-122"/>
              </a:rPr>
              <a:t> F</a:t>
            </a:r>
            <a:r>
              <a:rPr lang="zh-CN" altLang="en-US" sz="2400" dirty="0">
                <a:latin typeface="Times New Roman" panose="02020603050405020304" pitchFamily="18" charset="0"/>
                <a:ea typeface="华文新魏" panose="02010800040101010101" pitchFamily="2" charset="-122"/>
              </a:rPr>
              <a:t>规则	</a:t>
            </a:r>
          </a:p>
          <a:p>
            <a:pPr lvl="3" eaLnBrk="1" hangingPunct="1">
              <a:lnSpc>
                <a:spcPct val="90000"/>
              </a:lnSpc>
              <a:buFontTx/>
              <a:buNone/>
            </a:pPr>
            <a:r>
              <a:rPr lang="zh-CN" altLang="en-US" dirty="0">
                <a:latin typeface="Times New Roman" panose="02020603050405020304" pitchFamily="18" charset="0"/>
                <a:ea typeface="华文新魏" panose="02010800040101010101" pitchFamily="2" charset="-122"/>
              </a:rPr>
              <a:t>                         </a:t>
            </a:r>
            <a:r>
              <a:rPr lang="en-US" altLang="zh-CN" sz="2600" dirty="0">
                <a:latin typeface="Times New Roman" panose="02020603050405020304" pitchFamily="18" charset="0"/>
                <a:ea typeface="华文新魏" panose="02010800040101010101" pitchFamily="2" charset="-122"/>
              </a:rPr>
              <a:t>L </a:t>
            </a:r>
            <a:r>
              <a:rPr lang="en-US" altLang="zh-CN" sz="2600" dirty="0">
                <a:latin typeface="Times New Roman" panose="02020603050405020304" pitchFamily="18" charset="0"/>
                <a:ea typeface="华文新魏" panose="02010800040101010101" pitchFamily="2" charset="-122"/>
                <a:sym typeface="Symbol" panose="05050102010706020507" pitchFamily="18" charset="2"/>
              </a:rPr>
              <a:t> </a:t>
            </a:r>
            <a:r>
              <a:rPr lang="en-US" altLang="zh-CN" sz="2600" dirty="0">
                <a:latin typeface="Times New Roman" panose="02020603050405020304" pitchFamily="18" charset="0"/>
                <a:ea typeface="华文新魏" panose="02010800040101010101" pitchFamily="2" charset="-122"/>
              </a:rPr>
              <a:t>W 		 </a:t>
            </a:r>
          </a:p>
          <a:p>
            <a:pPr lvl="3" eaLnBrk="1" hangingPunct="1">
              <a:lnSpc>
                <a:spcPct val="90000"/>
              </a:lnSpc>
              <a:buFontTx/>
              <a:buNone/>
            </a:pPr>
            <a:r>
              <a:rPr lang="en-US" altLang="zh-CN" sz="2600" dirty="0">
                <a:latin typeface="Times New Roman" panose="02020603050405020304" pitchFamily="18" charset="0"/>
                <a:ea typeface="华文新魏" panose="02010800040101010101" pitchFamily="2" charset="-122"/>
              </a:rPr>
              <a:t>  </a:t>
            </a:r>
            <a:r>
              <a:rPr lang="zh-CN" altLang="en-US" sz="2600" dirty="0">
                <a:latin typeface="Times New Roman" panose="02020603050405020304" pitchFamily="18" charset="0"/>
                <a:ea typeface="华文新魏" panose="02010800040101010101" pitchFamily="2" charset="-122"/>
              </a:rPr>
              <a:t>其中</a:t>
            </a:r>
            <a:r>
              <a:rPr lang="zh-CN" altLang="en-US" sz="2200" dirty="0">
                <a:latin typeface="Times New Roman" panose="02020603050405020304" pitchFamily="18" charset="0"/>
                <a:ea typeface="华文新魏" panose="02010800040101010101" pitchFamily="2" charset="-122"/>
              </a:rPr>
              <a:t>：</a:t>
            </a:r>
            <a:r>
              <a:rPr lang="en-US" altLang="zh-CN" sz="2200" dirty="0">
                <a:latin typeface="Times New Roman" panose="02020603050405020304" pitchFamily="18" charset="0"/>
                <a:ea typeface="华文新魏" panose="02010800040101010101" pitchFamily="2" charset="-122"/>
              </a:rPr>
              <a:t>L </a:t>
            </a:r>
            <a:r>
              <a:rPr lang="zh-CN" altLang="en-US" sz="2200" dirty="0">
                <a:latin typeface="Times New Roman" panose="02020603050405020304" pitchFamily="18" charset="0"/>
                <a:ea typeface="华文新魏" panose="02010800040101010101" pitchFamily="2" charset="-122"/>
              </a:rPr>
              <a:t>是单文字</a:t>
            </a:r>
            <a:r>
              <a:rPr lang="en-US" altLang="zh-CN" sz="2200" dirty="0">
                <a:latin typeface="Times New Roman" panose="02020603050405020304" pitchFamily="18" charset="0"/>
                <a:ea typeface="华文新魏" panose="02010800040101010101" pitchFamily="2" charset="-122"/>
              </a:rPr>
              <a:t>; W </a:t>
            </a:r>
            <a:r>
              <a:rPr lang="zh-CN" altLang="en-US" sz="2200" dirty="0">
                <a:latin typeface="Times New Roman" panose="02020603050405020304" pitchFamily="18" charset="0"/>
                <a:ea typeface="华文新魏" panose="02010800040101010101" pitchFamily="2" charset="-122"/>
              </a:rPr>
              <a:t>为与或形的唯一公式</a:t>
            </a:r>
            <a:r>
              <a:rPr lang="en-US" altLang="zh-CN" sz="2200" dirty="0">
                <a:latin typeface="Times New Roman" panose="02020603050405020304" pitchFamily="18" charset="0"/>
                <a:ea typeface="华文新魏" panose="02010800040101010101" pitchFamily="2" charset="-122"/>
              </a:rPr>
              <a:t>. </a:t>
            </a:r>
          </a:p>
          <a:p>
            <a:pPr lvl="2" eaLnBrk="1" hangingPunct="1">
              <a:lnSpc>
                <a:spcPct val="150000"/>
              </a:lnSpc>
            </a:pPr>
            <a:r>
              <a:rPr lang="zh-CN" altLang="en-US" sz="2400" dirty="0">
                <a:latin typeface="Times New Roman" panose="02020603050405020304" pitchFamily="18" charset="0"/>
                <a:ea typeface="华文新魏" panose="02010800040101010101" pitchFamily="2" charset="-122"/>
              </a:rPr>
              <a:t>假设</a:t>
            </a:r>
            <a:endParaRPr lang="en-US" altLang="zh-CN" sz="2400" dirty="0">
              <a:latin typeface="Times New Roman" panose="02020603050405020304" pitchFamily="18" charset="0"/>
              <a:ea typeface="华文新魏" panose="02010800040101010101" pitchFamily="2" charset="-122"/>
            </a:endParaRPr>
          </a:p>
          <a:p>
            <a:pPr lvl="3" eaLnBrk="1" hangingPunct="1">
              <a:lnSpc>
                <a:spcPct val="90000"/>
              </a:lnSpc>
            </a:pPr>
            <a:r>
              <a:rPr lang="zh-CN" altLang="en-US" sz="2400" dirty="0">
                <a:latin typeface="Times New Roman" panose="02020603050405020304" pitchFamily="18" charset="0"/>
                <a:ea typeface="华文新魏" panose="02010800040101010101" pitchFamily="2" charset="-122"/>
              </a:rPr>
              <a:t>蕴含式中的所有变量都是</a:t>
            </a:r>
            <a:r>
              <a:rPr lang="zh-CN" altLang="en-US" sz="2400" dirty="0">
                <a:solidFill>
                  <a:srgbClr val="FF0000"/>
                </a:solidFill>
                <a:latin typeface="Times New Roman" panose="02020603050405020304" pitchFamily="18" charset="0"/>
                <a:ea typeface="华文新魏" panose="02010800040101010101" pitchFamily="2" charset="-122"/>
              </a:rPr>
              <a:t>全称量化</a:t>
            </a:r>
            <a:r>
              <a:rPr lang="zh-CN" altLang="en-US" sz="2400" dirty="0">
                <a:latin typeface="Times New Roman" panose="02020603050405020304" pitchFamily="18" charset="0"/>
                <a:ea typeface="华文新魏" panose="02010800040101010101" pitchFamily="2" charset="-122"/>
              </a:rPr>
              <a:t>的变量</a:t>
            </a:r>
            <a:r>
              <a:rPr lang="en-US" altLang="zh-CN" sz="2400" dirty="0">
                <a:latin typeface="Times New Roman" panose="02020603050405020304" pitchFamily="18" charset="0"/>
                <a:ea typeface="华文新魏" panose="02010800040101010101" pitchFamily="2" charset="-122"/>
              </a:rPr>
              <a:t>.  </a:t>
            </a:r>
          </a:p>
          <a:p>
            <a:pPr lvl="3" eaLnBrk="1" hangingPunct="1">
              <a:lnSpc>
                <a:spcPct val="90000"/>
              </a:lnSpc>
            </a:pPr>
            <a:r>
              <a:rPr lang="zh-CN" altLang="en-US" sz="2400" dirty="0">
                <a:latin typeface="Times New Roman" panose="02020603050405020304" pitchFamily="18" charset="0"/>
                <a:ea typeface="华文新魏" panose="02010800040101010101" pitchFamily="2" charset="-122"/>
              </a:rPr>
              <a:t>事实和规则中的变量都已经</a:t>
            </a:r>
            <a:r>
              <a:rPr lang="zh-CN" altLang="en-US" sz="2400" dirty="0">
                <a:solidFill>
                  <a:srgbClr val="FF0000"/>
                </a:solidFill>
                <a:latin typeface="Times New Roman" panose="02020603050405020304" pitchFamily="18" charset="0"/>
                <a:ea typeface="华文新魏" panose="02010800040101010101" pitchFamily="2" charset="-122"/>
              </a:rPr>
              <a:t>标准化</a:t>
            </a:r>
            <a:r>
              <a:rPr lang="zh-CN" altLang="en-US" sz="2400" dirty="0">
                <a:latin typeface="Times New Roman" panose="02020603050405020304" pitchFamily="18" charset="0"/>
                <a:ea typeface="华文新魏" panose="02010800040101010101" pitchFamily="2" charset="-122"/>
              </a:rPr>
              <a:t>，即没有一个变量出现在一个以上的规则中，且规则变量不同于事实变量</a:t>
            </a:r>
            <a:r>
              <a:rPr lang="en-US" altLang="zh-CN" sz="2400" dirty="0">
                <a:latin typeface="Times New Roman" panose="02020603050405020304" pitchFamily="18" charset="0"/>
                <a:ea typeface="华文新魏" panose="02010800040101010101" pitchFamily="2" charset="-122"/>
              </a:rPr>
              <a:t>.</a:t>
            </a:r>
          </a:p>
        </p:txBody>
      </p:sp>
    </p:spTree>
    <p:extLst>
      <p:ext uri="{BB962C8B-B14F-4D97-AF65-F5344CB8AC3E}">
        <p14:creationId xmlns:p14="http://schemas.microsoft.com/office/powerpoint/2010/main" val="359367753"/>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4" name="Rectangle 4">
            <a:extLst>
              <a:ext uri="{FF2B5EF4-FFF2-40B4-BE49-F238E27FC236}">
                <a16:creationId xmlns:a16="http://schemas.microsoft.com/office/drawing/2014/main" id="{9C7A3B80-C467-49DA-90E4-6F872CC7E8F7}"/>
              </a:ext>
            </a:extLst>
          </p:cNvPr>
          <p:cNvSpPr>
            <a:spLocks noChangeArrowheads="1"/>
          </p:cNvSpPr>
          <p:nvPr/>
        </p:nvSpPr>
        <p:spPr bwMode="auto">
          <a:xfrm>
            <a:off x="363427" y="1527663"/>
            <a:ext cx="9144000"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sz="28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9pPr>
          </a:lstStyle>
          <a:p>
            <a:pPr lvl="2" eaLnBrk="1" hangingPunct="1">
              <a:lnSpc>
                <a:spcPct val="120000"/>
              </a:lnSpc>
            </a:pPr>
            <a:r>
              <a:rPr lang="en-US" altLang="zh-CN" sz="2400" dirty="0">
                <a:solidFill>
                  <a:srgbClr val="000000"/>
                </a:solidFill>
                <a:latin typeface="华文新魏" panose="02010800040101010101" pitchFamily="2" charset="-122"/>
                <a:ea typeface="华文新魏" panose="02010800040101010101" pitchFamily="2" charset="-122"/>
              </a:rPr>
              <a:t> </a:t>
            </a:r>
            <a:r>
              <a:rPr lang="en-US" altLang="zh-CN" sz="2400" dirty="0">
                <a:solidFill>
                  <a:srgbClr val="000000"/>
                </a:solidFill>
                <a:latin typeface="Times New Roman" panose="02020603050405020304" pitchFamily="18" charset="0"/>
                <a:ea typeface="华文新魏" panose="02010800040101010101" pitchFamily="2" charset="-122"/>
              </a:rPr>
              <a:t>F</a:t>
            </a:r>
            <a:r>
              <a:rPr lang="zh-CN" altLang="en-US" sz="2400" dirty="0">
                <a:solidFill>
                  <a:srgbClr val="000000"/>
                </a:solidFill>
                <a:latin typeface="Times New Roman" panose="02020603050405020304" pitchFamily="18" charset="0"/>
                <a:ea typeface="华文新魏" panose="02010800040101010101" pitchFamily="2" charset="-122"/>
              </a:rPr>
              <a:t>规则转换步骤（去掉量词）</a:t>
            </a:r>
            <a:endParaRPr lang="en-US" altLang="zh-CN" sz="2400" dirty="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dirty="0">
                <a:solidFill>
                  <a:srgbClr val="FF0000"/>
                </a:solidFill>
                <a:latin typeface="Times New Roman" panose="02020603050405020304" pitchFamily="18" charset="0"/>
                <a:ea typeface="华文新魏" panose="02010800040101010101" pitchFamily="2" charset="-122"/>
              </a:rPr>
              <a:t>暂时消去</a:t>
            </a:r>
            <a:r>
              <a:rPr lang="zh-CN" altLang="en-US" sz="2400" dirty="0">
                <a:solidFill>
                  <a:srgbClr val="000000"/>
                </a:solidFill>
                <a:latin typeface="Times New Roman" panose="02020603050405020304" pitchFamily="18" charset="0"/>
                <a:ea typeface="华文新魏" panose="02010800040101010101" pitchFamily="2" charset="-122"/>
              </a:rPr>
              <a:t>蕴含符合</a:t>
            </a:r>
            <a:endParaRPr lang="en-US" altLang="zh-CN" sz="2400" dirty="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dirty="0">
                <a:solidFill>
                  <a:srgbClr val="000000"/>
                </a:solidFill>
                <a:latin typeface="Times New Roman" panose="02020603050405020304" pitchFamily="18" charset="0"/>
                <a:ea typeface="华文新魏" panose="02010800040101010101" pitchFamily="2" charset="-122"/>
              </a:rPr>
              <a:t>减少否定辖域范围</a:t>
            </a:r>
            <a:endParaRPr lang="en-US" altLang="zh-CN" sz="2400" dirty="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dirty="0">
                <a:solidFill>
                  <a:srgbClr val="000000"/>
                </a:solidFill>
                <a:latin typeface="Times New Roman" panose="02020603050405020304" pitchFamily="18" charset="0"/>
                <a:ea typeface="华文新魏" panose="02010800040101010101" pitchFamily="2" charset="-122"/>
              </a:rPr>
              <a:t>存在量词</a:t>
            </a:r>
            <a:r>
              <a:rPr lang="en-US" altLang="zh-CN" sz="2400" dirty="0" err="1">
                <a:solidFill>
                  <a:srgbClr val="000000"/>
                </a:solidFill>
                <a:latin typeface="Times New Roman" panose="02020603050405020304" pitchFamily="18" charset="0"/>
                <a:ea typeface="华文新魏" panose="02010800040101010101" pitchFamily="2" charset="-122"/>
              </a:rPr>
              <a:t>Skolem</a:t>
            </a:r>
            <a:r>
              <a:rPr lang="zh-CN" altLang="en-US" sz="2400" dirty="0">
                <a:solidFill>
                  <a:srgbClr val="000000"/>
                </a:solidFill>
                <a:latin typeface="Times New Roman" panose="02020603050405020304" pitchFamily="18" charset="0"/>
                <a:ea typeface="华文新魏" panose="02010800040101010101" pitchFamily="2" charset="-122"/>
              </a:rPr>
              <a:t>化</a:t>
            </a:r>
            <a:endParaRPr lang="en-US" altLang="zh-CN" sz="2400" dirty="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dirty="0">
                <a:solidFill>
                  <a:srgbClr val="000000"/>
                </a:solidFill>
                <a:latin typeface="Times New Roman" panose="02020603050405020304" pitchFamily="18" charset="0"/>
                <a:ea typeface="华文新魏" panose="02010800040101010101" pitchFamily="2" charset="-122"/>
              </a:rPr>
              <a:t>去掉全称量词</a:t>
            </a:r>
            <a:endParaRPr lang="en-US" altLang="zh-CN" sz="2400" dirty="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dirty="0">
                <a:solidFill>
                  <a:srgbClr val="FF0000"/>
                </a:solidFill>
                <a:latin typeface="Times New Roman" panose="02020603050405020304" pitchFamily="18" charset="0"/>
                <a:ea typeface="华文新魏" panose="02010800040101010101" pitchFamily="2" charset="-122"/>
              </a:rPr>
              <a:t>恢复</a:t>
            </a:r>
            <a:r>
              <a:rPr lang="zh-CN" altLang="en-US" sz="2400" dirty="0">
                <a:solidFill>
                  <a:srgbClr val="000000"/>
                </a:solidFill>
                <a:latin typeface="Times New Roman" panose="02020603050405020304" pitchFamily="18" charset="0"/>
                <a:ea typeface="华文新魏" panose="02010800040101010101" pitchFamily="2" charset="-122"/>
              </a:rPr>
              <a:t>蕴含式</a:t>
            </a:r>
            <a:endParaRPr lang="en-US" altLang="zh-CN" sz="2400" dirty="0">
              <a:solidFill>
                <a:srgbClr val="000000"/>
              </a:solidFill>
              <a:latin typeface="Times New Roman" panose="02020603050405020304" pitchFamily="18" charset="0"/>
              <a:ea typeface="华文新魏" panose="02010800040101010101" pitchFamily="2" charset="-122"/>
            </a:endParaRPr>
          </a:p>
        </p:txBody>
      </p:sp>
      <p:sp>
        <p:nvSpPr>
          <p:cNvPr id="5" name="矩形 4">
            <a:extLst>
              <a:ext uri="{FF2B5EF4-FFF2-40B4-BE49-F238E27FC236}">
                <a16:creationId xmlns:a16="http://schemas.microsoft.com/office/drawing/2014/main" id="{7F6E0DE2-14F1-4A78-A2BB-0DC51D2656D2}"/>
              </a:ext>
            </a:extLst>
          </p:cNvPr>
          <p:cNvSpPr/>
          <p:nvPr/>
        </p:nvSpPr>
        <p:spPr>
          <a:xfrm>
            <a:off x="1585802" y="4762988"/>
            <a:ext cx="6624638" cy="965200"/>
          </a:xfrm>
          <a:prstGeom prst="rect">
            <a:avLst/>
          </a:prstGeom>
        </p:spPr>
        <p:txBody>
          <a:bodyPr>
            <a:spAutoFit/>
          </a:bodyPr>
          <a:lstStyle/>
          <a:p>
            <a:pPr eaLnBrk="1" hangingPunct="1">
              <a:lnSpc>
                <a:spcPct val="120000"/>
              </a:lnSpc>
              <a:spcBef>
                <a:spcPct val="20000"/>
              </a:spcBef>
              <a:defRPr/>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For example:</a:t>
            </a:r>
            <a:r>
              <a:rPr kumimoji="1" lang="en-US" altLang="zh-CN" sz="1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a:p>
            <a:pPr marL="342900" indent="-342900" eaLnBrk="1" hangingPunct="1">
              <a:lnSpc>
                <a:spcPct val="120000"/>
              </a:lnSpc>
              <a:spcBef>
                <a:spcPct val="20000"/>
              </a:spcBef>
              <a:defRPr/>
            </a:pP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x){[(</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z</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)P(x, y, z)] </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kumimoji="1" lang="en-US" altLang="zh-CN" sz="20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u)Q(x, u ) ]</a:t>
            </a:r>
          </a:p>
        </p:txBody>
      </p:sp>
    </p:spTree>
    <p:extLst>
      <p:ext uri="{BB962C8B-B14F-4D97-AF65-F5344CB8AC3E}">
        <p14:creationId xmlns:p14="http://schemas.microsoft.com/office/powerpoint/2010/main" val="33574677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down)">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Rectangle 4">
            <a:extLst>
              <a:ext uri="{FF2B5EF4-FFF2-40B4-BE49-F238E27FC236}">
                <a16:creationId xmlns:a16="http://schemas.microsoft.com/office/drawing/2014/main" id="{FB1D3082-B54D-4E47-9A36-CC22002080ED}"/>
              </a:ext>
            </a:extLst>
          </p:cNvPr>
          <p:cNvSpPr>
            <a:spLocks noChangeArrowheads="1"/>
          </p:cNvSpPr>
          <p:nvPr/>
        </p:nvSpPr>
        <p:spPr bwMode="auto">
          <a:xfrm>
            <a:off x="1477003" y="1243013"/>
            <a:ext cx="9144000"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sz="28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9pPr>
          </a:lstStyle>
          <a:p>
            <a:pPr lvl="2" eaLnBrk="1" hangingPunct="1">
              <a:lnSpc>
                <a:spcPct val="120000"/>
              </a:lnSpc>
            </a:pPr>
            <a:r>
              <a:rPr lang="en-US" altLang="zh-CN" sz="2400">
                <a:solidFill>
                  <a:srgbClr val="000000"/>
                </a:solidFill>
                <a:latin typeface="华文新魏" panose="02010800040101010101" pitchFamily="2" charset="-122"/>
                <a:ea typeface="华文新魏" panose="02010800040101010101" pitchFamily="2" charset="-122"/>
              </a:rPr>
              <a:t> </a:t>
            </a:r>
            <a:r>
              <a:rPr lang="zh-CN" altLang="en-US" sz="2400">
                <a:solidFill>
                  <a:srgbClr val="000000"/>
                </a:solidFill>
                <a:latin typeface="Times New Roman" panose="02020603050405020304" pitchFamily="18" charset="0"/>
                <a:ea typeface="华文新魏" panose="02010800040101010101" pitchFamily="2" charset="-122"/>
              </a:rPr>
              <a:t>化</a:t>
            </a:r>
            <a:r>
              <a:rPr lang="en-US" altLang="zh-CN" sz="2400">
                <a:solidFill>
                  <a:srgbClr val="000000"/>
                </a:solidFill>
                <a:latin typeface="Times New Roman" panose="02020603050405020304" pitchFamily="18" charset="0"/>
                <a:ea typeface="华文新魏" panose="02010800040101010101" pitchFamily="2" charset="-122"/>
              </a:rPr>
              <a:t>F</a:t>
            </a:r>
            <a:r>
              <a:rPr lang="zh-CN" altLang="en-US" sz="2400">
                <a:solidFill>
                  <a:srgbClr val="000000"/>
                </a:solidFill>
                <a:latin typeface="Times New Roman" panose="02020603050405020304" pitchFamily="18" charset="0"/>
                <a:ea typeface="华文新魏" panose="02010800040101010101" pitchFamily="2" charset="-122"/>
              </a:rPr>
              <a:t>规则步骤（去掉量词）</a:t>
            </a:r>
            <a:endParaRPr lang="en-US" altLang="zh-CN" sz="240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a:solidFill>
                  <a:srgbClr val="000000"/>
                </a:solidFill>
                <a:latin typeface="Times New Roman" panose="02020603050405020304" pitchFamily="18" charset="0"/>
                <a:ea typeface="华文新魏" panose="02010800040101010101" pitchFamily="2" charset="-122"/>
              </a:rPr>
              <a:t>暂时消去蕴含符合</a:t>
            </a:r>
            <a:endParaRPr lang="en-US" altLang="zh-CN" sz="240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a:solidFill>
                  <a:srgbClr val="000000"/>
                </a:solidFill>
                <a:latin typeface="Times New Roman" panose="02020603050405020304" pitchFamily="18" charset="0"/>
                <a:ea typeface="华文新魏" panose="02010800040101010101" pitchFamily="2" charset="-122"/>
              </a:rPr>
              <a:t>减少否定辖域范围</a:t>
            </a:r>
            <a:endParaRPr lang="en-US" altLang="zh-CN" sz="240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a:solidFill>
                  <a:srgbClr val="000000"/>
                </a:solidFill>
                <a:latin typeface="Times New Roman" panose="02020603050405020304" pitchFamily="18" charset="0"/>
                <a:ea typeface="华文新魏" panose="02010800040101010101" pitchFamily="2" charset="-122"/>
              </a:rPr>
              <a:t>存在量词</a:t>
            </a:r>
            <a:r>
              <a:rPr lang="en-US" altLang="zh-CN" sz="2400">
                <a:solidFill>
                  <a:srgbClr val="000000"/>
                </a:solidFill>
                <a:latin typeface="Times New Roman" panose="02020603050405020304" pitchFamily="18" charset="0"/>
                <a:ea typeface="华文新魏" panose="02010800040101010101" pitchFamily="2" charset="-122"/>
              </a:rPr>
              <a:t>Skolem</a:t>
            </a:r>
            <a:r>
              <a:rPr lang="zh-CN" altLang="en-US" sz="2400">
                <a:solidFill>
                  <a:srgbClr val="000000"/>
                </a:solidFill>
                <a:latin typeface="Times New Roman" panose="02020603050405020304" pitchFamily="18" charset="0"/>
                <a:ea typeface="华文新魏" panose="02010800040101010101" pitchFamily="2" charset="-122"/>
              </a:rPr>
              <a:t>化</a:t>
            </a:r>
            <a:endParaRPr lang="en-US" altLang="zh-CN" sz="240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a:solidFill>
                  <a:srgbClr val="000000"/>
                </a:solidFill>
                <a:latin typeface="Times New Roman" panose="02020603050405020304" pitchFamily="18" charset="0"/>
                <a:ea typeface="华文新魏" panose="02010800040101010101" pitchFamily="2" charset="-122"/>
              </a:rPr>
              <a:t>去掉全称量词</a:t>
            </a:r>
            <a:endParaRPr lang="en-US" altLang="zh-CN" sz="2400">
              <a:solidFill>
                <a:srgbClr val="000000"/>
              </a:solidFill>
              <a:latin typeface="Times New Roman" panose="02020603050405020304" pitchFamily="18" charset="0"/>
              <a:ea typeface="华文新魏" panose="02010800040101010101" pitchFamily="2" charset="-122"/>
            </a:endParaRPr>
          </a:p>
          <a:p>
            <a:pPr lvl="3" eaLnBrk="1" hangingPunct="1">
              <a:lnSpc>
                <a:spcPct val="120000"/>
              </a:lnSpc>
            </a:pPr>
            <a:r>
              <a:rPr lang="zh-CN" altLang="en-US" sz="2400">
                <a:solidFill>
                  <a:srgbClr val="000000"/>
                </a:solidFill>
                <a:latin typeface="Times New Roman" panose="02020603050405020304" pitchFamily="18" charset="0"/>
                <a:ea typeface="华文新魏" panose="02010800040101010101" pitchFamily="2" charset="-122"/>
              </a:rPr>
              <a:t>恢复蕴含式</a:t>
            </a:r>
            <a:endParaRPr lang="en-US" altLang="zh-CN" sz="2400">
              <a:solidFill>
                <a:srgbClr val="000000"/>
              </a:solidFill>
              <a:latin typeface="Times New Roman" panose="02020603050405020304" pitchFamily="18" charset="0"/>
              <a:ea typeface="华文新魏" panose="02010800040101010101" pitchFamily="2" charset="-122"/>
            </a:endParaRPr>
          </a:p>
        </p:txBody>
      </p:sp>
      <p:sp>
        <p:nvSpPr>
          <p:cNvPr id="6" name="矩形 5">
            <a:extLst>
              <a:ext uri="{FF2B5EF4-FFF2-40B4-BE49-F238E27FC236}">
                <a16:creationId xmlns:a16="http://schemas.microsoft.com/office/drawing/2014/main" id="{BE19E1EB-CAFE-4094-840C-60D0190057ED}"/>
              </a:ext>
            </a:extLst>
          </p:cNvPr>
          <p:cNvSpPr/>
          <p:nvPr/>
        </p:nvSpPr>
        <p:spPr>
          <a:xfrm>
            <a:off x="2699378" y="4478338"/>
            <a:ext cx="6624638" cy="966787"/>
          </a:xfrm>
          <a:prstGeom prst="rect">
            <a:avLst/>
          </a:prstGeom>
        </p:spPr>
        <p:txBody>
          <a:bodyPr>
            <a:spAutoFit/>
          </a:bodyPr>
          <a:lstStyle/>
          <a:p>
            <a:pPr eaLnBrk="1" hangingPunct="1">
              <a:lnSpc>
                <a:spcPct val="120000"/>
              </a:lnSpc>
              <a:spcBef>
                <a:spcPct val="20000"/>
              </a:spcBef>
              <a:defRPr/>
            </a:pPr>
            <a:r>
              <a:rPr kumimoji="1" lang="en-US" altLang="zh-CN" sz="2400" dirty="0">
                <a:solidFill>
                  <a:srgbClr val="000000"/>
                </a:solidFill>
                <a:latin typeface="华文新魏" panose="02010800040101010101" pitchFamily="2" charset="-122"/>
                <a:ea typeface="华文新魏" panose="02010800040101010101" pitchFamily="2" charset="-122"/>
              </a:rPr>
              <a:t>For example:</a:t>
            </a:r>
            <a:r>
              <a:rPr kumimoji="1" lang="en-US" altLang="zh-CN" sz="1400" dirty="0">
                <a:solidFill>
                  <a:srgbClr val="000000"/>
                </a:solidFill>
                <a:latin typeface="华文新魏" panose="02010800040101010101" pitchFamily="2" charset="-122"/>
                <a:ea typeface="华文新魏" panose="02010800040101010101" pitchFamily="2" charset="-122"/>
              </a:rPr>
              <a:t>   </a:t>
            </a:r>
          </a:p>
          <a:p>
            <a:pPr marL="342900" indent="-342900" eaLnBrk="1" hangingPunct="1">
              <a:lnSpc>
                <a:spcPct val="120000"/>
              </a:lnSpc>
              <a:spcBef>
                <a:spcPct val="20000"/>
              </a:spcBef>
              <a:defRPr/>
            </a:pPr>
            <a:r>
              <a:rPr kumimoji="1" lang="en-US" altLang="zh-CN" sz="2000" dirty="0">
                <a:solidFill>
                  <a:srgbClr val="000000"/>
                </a:solidFill>
                <a:latin typeface="华文新魏" panose="02010800040101010101" pitchFamily="2" charset="-122"/>
                <a:ea typeface="华文新魏" panose="02010800040101010101" pitchFamily="2" charset="-122"/>
              </a:rPr>
              <a:t>                      (</a:t>
            </a:r>
            <a:r>
              <a:rPr kumimoji="1" lang="en-US" altLang="zh-CN" sz="2000" dirty="0">
                <a:solidFill>
                  <a:srgbClr val="000000"/>
                </a:solidFill>
                <a:latin typeface="华文新魏" panose="02010800040101010101" pitchFamily="2" charset="-122"/>
                <a:ea typeface="华文新魏" panose="02010800040101010101" pitchFamily="2" charset="-122"/>
                <a:sym typeface="Symbol" panose="05050102010706020507" pitchFamily="18" charset="2"/>
              </a:rPr>
              <a:t></a:t>
            </a:r>
            <a:r>
              <a:rPr kumimoji="1" lang="en-US" altLang="zh-CN" sz="2000" dirty="0">
                <a:solidFill>
                  <a:srgbClr val="000000"/>
                </a:solidFill>
                <a:latin typeface="华文新魏" panose="02010800040101010101" pitchFamily="2" charset="-122"/>
                <a:ea typeface="华文新魏" panose="02010800040101010101" pitchFamily="2" charset="-122"/>
              </a:rPr>
              <a:t>x){[(</a:t>
            </a:r>
            <a:r>
              <a:rPr kumimoji="1" lang="en-US" altLang="zh-CN" sz="2000" dirty="0">
                <a:solidFill>
                  <a:srgbClr val="000000"/>
                </a:solidFill>
                <a:latin typeface="华文新魏" panose="02010800040101010101" pitchFamily="2" charset="-122"/>
                <a:ea typeface="华文新魏" panose="02010800040101010101" pitchFamily="2" charset="-122"/>
                <a:sym typeface="Symbol" panose="05050102010706020507" pitchFamily="18" charset="2"/>
              </a:rPr>
              <a:t></a:t>
            </a:r>
            <a:r>
              <a:rPr kumimoji="1" lang="en-US" altLang="zh-CN" sz="2000" dirty="0">
                <a:solidFill>
                  <a:srgbClr val="000000"/>
                </a:solidFill>
                <a:latin typeface="华文新魏" panose="02010800040101010101" pitchFamily="2" charset="-122"/>
                <a:ea typeface="华文新魏" panose="02010800040101010101" pitchFamily="2" charset="-122"/>
              </a:rPr>
              <a:t>y)(</a:t>
            </a:r>
            <a:r>
              <a:rPr kumimoji="1" lang="en-US" altLang="zh-CN" sz="2000" dirty="0">
                <a:solidFill>
                  <a:srgbClr val="000000"/>
                </a:solidFill>
                <a:latin typeface="华文新魏" panose="02010800040101010101" pitchFamily="2" charset="-122"/>
                <a:ea typeface="华文新魏" panose="02010800040101010101" pitchFamily="2" charset="-122"/>
                <a:sym typeface="Symbol" panose="05050102010706020507" pitchFamily="18" charset="2"/>
              </a:rPr>
              <a:t>z</a:t>
            </a:r>
            <a:r>
              <a:rPr kumimoji="1" lang="en-US" altLang="zh-CN" sz="2000" dirty="0">
                <a:solidFill>
                  <a:srgbClr val="000000"/>
                </a:solidFill>
                <a:latin typeface="华文新魏" panose="02010800040101010101" pitchFamily="2" charset="-122"/>
                <a:ea typeface="华文新魏" panose="02010800040101010101" pitchFamily="2" charset="-122"/>
              </a:rPr>
              <a:t>)P(x, y, z)] </a:t>
            </a:r>
            <a:r>
              <a:rPr kumimoji="1" lang="en-US" altLang="zh-CN" sz="2000" dirty="0">
                <a:solidFill>
                  <a:srgbClr val="000000"/>
                </a:solidFill>
                <a:latin typeface="华文新魏" panose="02010800040101010101" pitchFamily="2" charset="-122"/>
                <a:ea typeface="华文新魏" panose="02010800040101010101" pitchFamily="2" charset="-122"/>
                <a:sym typeface="Symbol" panose="05050102010706020507" pitchFamily="18" charset="2"/>
              </a:rPr>
              <a:t> </a:t>
            </a:r>
            <a:r>
              <a:rPr kumimoji="1" lang="en-US" altLang="zh-CN" sz="2000" dirty="0">
                <a:solidFill>
                  <a:srgbClr val="000000"/>
                </a:solidFill>
                <a:latin typeface="华文新魏" panose="02010800040101010101" pitchFamily="2" charset="-122"/>
                <a:ea typeface="华文新魏" panose="02010800040101010101" pitchFamily="2" charset="-122"/>
              </a:rPr>
              <a:t>(</a:t>
            </a:r>
            <a:r>
              <a:rPr kumimoji="1" lang="en-US" altLang="zh-CN" sz="2000" dirty="0">
                <a:solidFill>
                  <a:srgbClr val="000000"/>
                </a:solidFill>
                <a:latin typeface="华文新魏" panose="02010800040101010101" pitchFamily="2" charset="-122"/>
                <a:ea typeface="华文新魏" panose="02010800040101010101" pitchFamily="2" charset="-122"/>
                <a:sym typeface="Symbol" panose="05050102010706020507" pitchFamily="18" charset="2"/>
              </a:rPr>
              <a:t></a:t>
            </a:r>
            <a:r>
              <a:rPr kumimoji="1" lang="en-US" altLang="zh-CN" sz="2000" dirty="0">
                <a:solidFill>
                  <a:srgbClr val="000000"/>
                </a:solidFill>
                <a:latin typeface="华文新魏" panose="02010800040101010101" pitchFamily="2" charset="-122"/>
                <a:ea typeface="华文新魏" panose="02010800040101010101" pitchFamily="2" charset="-122"/>
              </a:rPr>
              <a:t>u)Q(x, u ) ]</a:t>
            </a:r>
          </a:p>
        </p:txBody>
      </p:sp>
      <p:pic>
        <p:nvPicPr>
          <p:cNvPr id="7" name="Picture 5" descr="421_4">
            <a:extLst>
              <a:ext uri="{FF2B5EF4-FFF2-40B4-BE49-F238E27FC236}">
                <a16:creationId xmlns:a16="http://schemas.microsoft.com/office/drawing/2014/main" id="{F4FE5AF9-90E4-47FD-9861-47231DB330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41" y="1957388"/>
            <a:ext cx="6769100"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7883727"/>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4" name="灯片编号占位符 3">
            <a:extLst>
              <a:ext uri="{FF2B5EF4-FFF2-40B4-BE49-F238E27FC236}">
                <a16:creationId xmlns:a16="http://schemas.microsoft.com/office/drawing/2014/main" id="{F0ACDBD2-2FA2-4E7C-A3BB-6AB9F1C29156}"/>
              </a:ext>
            </a:extLst>
          </p:cNvPr>
          <p:cNvSpPr txBox="1">
            <a:spLocks noChangeArrowheads="1"/>
          </p:cNvSpPr>
          <p:nvPr/>
        </p:nvSpPr>
        <p:spPr bwMode="auto">
          <a:xfrm>
            <a:off x="6295679" y="6832443"/>
            <a:ext cx="3251200" cy="21590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9pPr>
          </a:lstStyle>
          <a:p>
            <a:fld id="{F310DE59-4CBE-4D07-8A70-76DA88BB9BEA}" type="slidenum">
              <a:rPr lang="zh-TW" altLang="en-US" smtClean="0">
                <a:solidFill>
                  <a:srgbClr val="000000"/>
                </a:solidFill>
                <a:ea typeface="PMingLiU" panose="02020500000000000000" pitchFamily="18" charset="-120"/>
              </a:rPr>
              <a:pPr/>
              <a:t>136</a:t>
            </a:fld>
            <a:endParaRPr lang="zh-TW" altLang="en-US">
              <a:solidFill>
                <a:srgbClr val="000000"/>
              </a:solidFill>
              <a:ea typeface="PMingLiU" panose="02020500000000000000" pitchFamily="18" charset="-120"/>
            </a:endParaRPr>
          </a:p>
        </p:txBody>
      </p:sp>
      <p:sp>
        <p:nvSpPr>
          <p:cNvPr id="5" name="Rectangle 5">
            <a:extLst>
              <a:ext uri="{FF2B5EF4-FFF2-40B4-BE49-F238E27FC236}">
                <a16:creationId xmlns:a16="http://schemas.microsoft.com/office/drawing/2014/main" id="{67472400-B9BD-4499-92AF-B8B5756B61C7}"/>
              </a:ext>
            </a:extLst>
          </p:cNvPr>
          <p:cNvSpPr>
            <a:spLocks noChangeArrowheads="1"/>
          </p:cNvSpPr>
          <p:nvPr/>
        </p:nvSpPr>
        <p:spPr bwMode="auto">
          <a:xfrm>
            <a:off x="982317" y="1288893"/>
            <a:ext cx="8266112" cy="858838"/>
          </a:xfrm>
          <a:prstGeom prst="rect">
            <a:avLst/>
          </a:prstGeom>
          <a:noFill/>
          <a:ln>
            <a:noFill/>
          </a:ln>
          <a:effectLst/>
        </p:spPr>
        <p:txBody>
          <a:bodyPr/>
          <a:lstStyle/>
          <a:p>
            <a:pPr marL="1143000" lvl="2" indent="-228600" eaLnBrk="1" hangingPunct="1">
              <a:spcBef>
                <a:spcPct val="20000"/>
              </a:spcBef>
              <a:buFontTx/>
              <a:buBlip>
                <a:blip r:embed="rId2"/>
              </a:buBlip>
              <a:defRPr/>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将</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F</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规则应用到与或图</a:t>
            </a:r>
            <a:endPar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lvl="2" eaLnBrk="1" hangingPunct="1">
              <a:spcBef>
                <a:spcPct val="20000"/>
              </a:spcBef>
              <a:defRPr/>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应用规则之后的图，既能表示原始事实，又能表示从原始事实和该规则推出的事实表达式。</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p>
          <a:p>
            <a:pPr marL="1143000" lvl="2" indent="-228600" eaLnBrk="1" hangingPunct="1">
              <a:lnSpc>
                <a:spcPct val="120000"/>
              </a:lnSpc>
              <a:spcBef>
                <a:spcPct val="20000"/>
              </a:spcBef>
              <a:defRPr/>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Rule1:  </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S</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 </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X</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Y</a:t>
            </a: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 ∨</a:t>
            </a:r>
            <a:r>
              <a:rPr kumimoji="1" lang="en-US" altLang="zh-CN" sz="2400" dirty="0">
                <a:solidFill>
                  <a:srgbClr val="000000"/>
                </a:solidFill>
                <a:latin typeface="华文新魏" panose="02010800040101010101" pitchFamily="2" charset="-122"/>
                <a:ea typeface="华文新魏" panose="02010800040101010101" pitchFamily="2" charset="-122"/>
              </a:rPr>
              <a:t> Z</a:t>
            </a:r>
            <a:endParaRPr kumimoji="1" lang="ja-JP" altLang="en-US" sz="2400" dirty="0">
              <a:solidFill>
                <a:srgbClr val="000000"/>
              </a:solidFill>
              <a:latin typeface="华文新魏" panose="02010800040101010101" pitchFamily="2" charset="-122"/>
              <a:ea typeface="华文新魏" panose="02010800040101010101" pitchFamily="2" charset="-122"/>
            </a:endParaRPr>
          </a:p>
        </p:txBody>
      </p:sp>
      <p:pic>
        <p:nvPicPr>
          <p:cNvPr id="6" name="Picture 6" descr="4">
            <a:extLst>
              <a:ext uri="{FF2B5EF4-FFF2-40B4-BE49-F238E27FC236}">
                <a16:creationId xmlns:a16="http://schemas.microsoft.com/office/drawing/2014/main" id="{895E6765-5A86-44A3-8D4C-8B4A66082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392" y="3822543"/>
            <a:ext cx="2881312" cy="2867025"/>
          </a:xfrm>
          <a:prstGeom prst="rect">
            <a:avLst/>
          </a:prstGeom>
          <a:solidFill>
            <a:srgbClr val="B5E0E3"/>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7" descr="4">
            <a:extLst>
              <a:ext uri="{FF2B5EF4-FFF2-40B4-BE49-F238E27FC236}">
                <a16:creationId xmlns:a16="http://schemas.microsoft.com/office/drawing/2014/main" id="{8157CF35-4647-43D3-93D7-73020088F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204" y="2584293"/>
            <a:ext cx="3771900" cy="4105275"/>
          </a:xfrm>
          <a:prstGeom prst="rect">
            <a:avLst/>
          </a:prstGeom>
          <a:solidFill>
            <a:srgbClr val="B5E0E3"/>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0352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wipe(left)">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wipe(left)">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Rectangle 4">
            <a:extLst>
              <a:ext uri="{FF2B5EF4-FFF2-40B4-BE49-F238E27FC236}">
                <a16:creationId xmlns:a16="http://schemas.microsoft.com/office/drawing/2014/main" id="{98A902A2-98AB-42E0-B399-4AB3234BEAB4}"/>
              </a:ext>
            </a:extLst>
          </p:cNvPr>
          <p:cNvSpPr>
            <a:spLocks noChangeArrowheads="1"/>
          </p:cNvSpPr>
          <p:nvPr/>
        </p:nvSpPr>
        <p:spPr bwMode="auto">
          <a:xfrm>
            <a:off x="939093" y="1324116"/>
            <a:ext cx="7961312"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sz="28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9pPr>
          </a:lstStyle>
          <a:p>
            <a:pPr lvl="1" eaLnBrk="1" hangingPunct="1">
              <a:lnSpc>
                <a:spcPct val="150000"/>
              </a:lnSpc>
            </a:pPr>
            <a:r>
              <a:rPr lang="en-US" altLang="zh-CN" sz="2800">
                <a:solidFill>
                  <a:srgbClr val="000000"/>
                </a:solidFill>
                <a:latin typeface="Times New Roman" panose="02020603050405020304" pitchFamily="18" charset="0"/>
                <a:ea typeface="华文新魏" panose="02010800040101010101" pitchFamily="2" charset="-122"/>
              </a:rPr>
              <a:t>Step 4.</a:t>
            </a:r>
            <a:r>
              <a:rPr lang="zh-CN" altLang="en-US" sz="2800">
                <a:solidFill>
                  <a:srgbClr val="000000"/>
                </a:solidFill>
                <a:latin typeface="Times New Roman" panose="02020603050405020304" pitchFamily="18" charset="0"/>
                <a:ea typeface="华文新魏" panose="02010800040101010101" pitchFamily="2" charset="-122"/>
              </a:rPr>
              <a:t> 作为终止条件的目标公式</a:t>
            </a:r>
          </a:p>
          <a:p>
            <a:pPr lvl="2" eaLnBrk="1" hangingPunct="1">
              <a:lnSpc>
                <a:spcPct val="110000"/>
              </a:lnSpc>
            </a:pPr>
            <a:r>
              <a:rPr lang="zh-CN" altLang="en-US" sz="2400">
                <a:solidFill>
                  <a:srgbClr val="000000"/>
                </a:solidFill>
                <a:latin typeface="Times New Roman" panose="02020603050405020304" pitchFamily="18" charset="0"/>
                <a:ea typeface="华文新魏" panose="02010800040101010101" pitchFamily="2" charset="-122"/>
              </a:rPr>
              <a:t>目标公式：可证明的文字析取形</a:t>
            </a:r>
            <a:endParaRPr lang="en-US" altLang="zh-CN" sz="2400">
              <a:solidFill>
                <a:srgbClr val="000000"/>
              </a:solidFill>
              <a:latin typeface="Times New Roman" panose="02020603050405020304" pitchFamily="18" charset="0"/>
              <a:ea typeface="华文新魏" panose="02010800040101010101" pitchFamily="2" charset="-122"/>
            </a:endParaRPr>
          </a:p>
          <a:p>
            <a:pPr lvl="2" eaLnBrk="1" hangingPunct="1">
              <a:lnSpc>
                <a:spcPct val="110000"/>
              </a:lnSpc>
            </a:pPr>
            <a:r>
              <a:rPr lang="zh-CN" altLang="en-US" sz="2400">
                <a:solidFill>
                  <a:srgbClr val="000000"/>
                </a:solidFill>
                <a:latin typeface="Times New Roman" panose="02020603050405020304" pitchFamily="18" charset="0"/>
                <a:ea typeface="华文新魏" panose="02010800040101010101" pitchFamily="2" charset="-122"/>
              </a:rPr>
              <a:t>目标节点：当与或图中某个节点与目标文字匹配时，对该节点添加新的后裔节点，并标记为目标节点。</a:t>
            </a:r>
            <a:endParaRPr lang="en-US" altLang="zh-CN" sz="2400">
              <a:solidFill>
                <a:srgbClr val="000000"/>
              </a:solidFill>
              <a:latin typeface="Times New Roman" panose="02020603050405020304" pitchFamily="18" charset="0"/>
              <a:ea typeface="华文新魏" panose="02010800040101010101" pitchFamily="2" charset="-122"/>
            </a:endParaRPr>
          </a:p>
          <a:p>
            <a:pPr lvl="2" eaLnBrk="1" hangingPunct="1">
              <a:lnSpc>
                <a:spcPct val="110000"/>
              </a:lnSpc>
            </a:pPr>
            <a:r>
              <a:rPr lang="zh-CN" altLang="en-US" sz="2400">
                <a:solidFill>
                  <a:srgbClr val="000000"/>
                </a:solidFill>
                <a:latin typeface="Times New Roman" panose="02020603050405020304" pitchFamily="18" charset="0"/>
                <a:ea typeface="华文新魏" panose="02010800040101010101" pitchFamily="2" charset="-122"/>
              </a:rPr>
              <a:t>当产生一个含有以目标节点作为终止的解图时，系统就成功地终止。</a:t>
            </a:r>
            <a:endParaRPr lang="en-US" altLang="zh-CN" sz="2400">
              <a:solidFill>
                <a:srgbClr val="000000"/>
              </a:solidFill>
              <a:latin typeface="Times New Roman" panose="02020603050405020304" pitchFamily="18" charset="0"/>
              <a:ea typeface="华文新魏" panose="02010800040101010101" pitchFamily="2" charset="-122"/>
            </a:endParaRPr>
          </a:p>
        </p:txBody>
      </p:sp>
      <p:sp>
        <p:nvSpPr>
          <p:cNvPr id="6" name="内容占位符 2">
            <a:extLst>
              <a:ext uri="{FF2B5EF4-FFF2-40B4-BE49-F238E27FC236}">
                <a16:creationId xmlns:a16="http://schemas.microsoft.com/office/drawing/2014/main" id="{5457A25C-5455-4FF3-BC82-8C830D44C89D}"/>
              </a:ext>
            </a:extLst>
          </p:cNvPr>
          <p:cNvSpPr txBox="1">
            <a:spLocks/>
          </p:cNvSpPr>
          <p:nvPr/>
        </p:nvSpPr>
        <p:spPr bwMode="auto">
          <a:xfrm>
            <a:off x="939093" y="4853128"/>
            <a:ext cx="806132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lvl="1">
              <a:defRPr/>
            </a:pPr>
            <a:r>
              <a:rPr kumimoji="1" lang="zh-CN" altLang="en-US" sz="2800">
                <a:latin typeface="Times New Roman" panose="02020603050405020304" pitchFamily="18" charset="0"/>
                <a:ea typeface="华文新魏" panose="02010800040101010101" pitchFamily="2" charset="-122"/>
                <a:cs typeface="Times New Roman" panose="02020603050405020304" pitchFamily="18" charset="0"/>
              </a:rPr>
              <a:t>例：正向演绎求证过程</a:t>
            </a:r>
            <a:endParaRPr kumimoji="1" lang="en-US" altLang="zh-CN" sz="2800">
              <a:latin typeface="Times New Roman" panose="02020603050405020304" pitchFamily="18" charset="0"/>
              <a:ea typeface="华文新魏" panose="02010800040101010101" pitchFamily="2" charset="-122"/>
              <a:cs typeface="Times New Roman" panose="02020603050405020304" pitchFamily="18" charset="0"/>
            </a:endParaRPr>
          </a:p>
          <a:p>
            <a:pPr marL="457200" lvl="1" indent="0">
              <a:buFontTx/>
              <a:buNone/>
              <a:defRPr/>
            </a:pPr>
            <a:r>
              <a:rPr kumimoji="1" lang="zh-CN" altLang="en-US">
                <a:latin typeface="Times New Roman" panose="02020603050405020304" pitchFamily="18" charset="0"/>
                <a:ea typeface="华文新魏" panose="02010800040101010101" pitchFamily="2" charset="-122"/>
                <a:cs typeface="Times New Roman" panose="02020603050405020304" pitchFamily="18" charset="0"/>
              </a:rPr>
              <a:t>           事实：</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rPr>
              <a:t> ∨ B </a:t>
            </a:r>
            <a:r>
              <a:rPr kumimoji="1" lang="zh-CN" altLang="en-US">
                <a:latin typeface="Times New Roman" panose="02020603050405020304" pitchFamily="18" charset="0"/>
                <a:ea typeface="华文新魏" panose="02010800040101010101" pitchFamily="2" charset="-122"/>
                <a:cs typeface="Times New Roman" panose="02020603050405020304" pitchFamily="18" charset="0"/>
              </a:rPr>
              <a:t>，规则：</a:t>
            </a:r>
            <a:r>
              <a:rPr kumimoji="1" lang="en-US" altLang="zh-CN">
                <a:latin typeface="Times New Roman" panose="02020603050405020304" pitchFamily="18" charset="0"/>
                <a:ea typeface="华文新魏" panose="02010800040101010101" pitchFamily="2" charset="-122"/>
                <a:cs typeface="Times New Roman" panose="02020603050405020304" pitchFamily="18" charset="0"/>
              </a:rPr>
              <a:t>A</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C</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rPr>
              <a:t>∧D</a:t>
            </a:r>
            <a:r>
              <a:rPr kumimoji="1" lang="zh-CN" altLang="en-US" kern="0">
                <a:latin typeface="Times New Roman" panose="02020603050405020304" pitchFamily="18" charset="0"/>
                <a:ea typeface="华文新魏" panose="02010800040101010101" pitchFamily="2" charset="-122"/>
                <a:cs typeface="Times New Roman" panose="02020603050405020304" pitchFamily="18" charset="0"/>
              </a:rPr>
              <a:t>，</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rPr>
              <a:t>B </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E</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rPr>
              <a:t>∧G </a:t>
            </a:r>
            <a:endParaRPr kumimoji="1" lang="en-US" altLang="zh-CN">
              <a:latin typeface="Times New Roman" panose="02020603050405020304" pitchFamily="18" charset="0"/>
              <a:ea typeface="华文新魏" panose="02010800040101010101" pitchFamily="2" charset="-122"/>
              <a:cs typeface="Times New Roman" panose="02020603050405020304" pitchFamily="18" charset="0"/>
            </a:endParaRPr>
          </a:p>
          <a:p>
            <a:pPr marL="457200" lvl="1" indent="0">
              <a:buFontTx/>
              <a:buNone/>
              <a:defRPr/>
            </a:pPr>
            <a:r>
              <a:rPr kumimoji="1" lang="zh-CN" altLang="en-US">
                <a:latin typeface="Times New Roman" panose="02020603050405020304" pitchFamily="18" charset="0"/>
                <a:ea typeface="华文新魏" panose="02010800040101010101" pitchFamily="2" charset="-122"/>
                <a:cs typeface="Times New Roman" panose="02020603050405020304" pitchFamily="18" charset="0"/>
              </a:rPr>
              <a:t>           求证目标：</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C</a:t>
            </a:r>
            <a:r>
              <a:rPr kumimoji="1" lang="en-US" altLang="zh-CN" kern="0">
                <a:latin typeface="Times New Roman" panose="02020603050405020304" pitchFamily="18" charset="0"/>
                <a:ea typeface="华文新魏" panose="02010800040101010101" pitchFamily="2" charset="-122"/>
                <a:cs typeface="Times New Roman" panose="02020603050405020304" pitchFamily="18" charset="0"/>
              </a:rPr>
              <a:t> ∨ G</a:t>
            </a:r>
            <a:endParaRPr kumimoji="1" lang="zh-CN" altLang="en-US"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30749345"/>
      </p:ext>
    </p:extLst>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4" name="内容占位符 2">
            <a:extLst>
              <a:ext uri="{FF2B5EF4-FFF2-40B4-BE49-F238E27FC236}">
                <a16:creationId xmlns:a16="http://schemas.microsoft.com/office/drawing/2014/main" id="{D4360377-E5D5-4CC4-BC4C-DEB501A06A3D}"/>
              </a:ext>
            </a:extLst>
          </p:cNvPr>
          <p:cNvSpPr txBox="1">
            <a:spLocks/>
          </p:cNvSpPr>
          <p:nvPr/>
        </p:nvSpPr>
        <p:spPr bwMode="auto">
          <a:xfrm>
            <a:off x="1185704" y="2162537"/>
            <a:ext cx="1800226"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a:defRPr/>
            </a:pPr>
            <a:r>
              <a:rPr kumimoji="1" lang="zh-CN" altLang="en-US" kern="0">
                <a:latin typeface="华文新魏" panose="02010800040101010101" pitchFamily="2" charset="-122"/>
                <a:ea typeface="华文新魏" panose="02010800040101010101" pitchFamily="2" charset="-122"/>
                <a:cs typeface="Times New Roman" panose="02020603050405020304" pitchFamily="18" charset="0"/>
              </a:rPr>
              <a:t>例：</a:t>
            </a:r>
            <a:endParaRPr kumimoji="1" lang="en-US" altLang="zh-CN" kern="0">
              <a:latin typeface="华文新魏" panose="02010800040101010101" pitchFamily="2" charset="-122"/>
              <a:ea typeface="华文新魏" panose="02010800040101010101" pitchFamily="2" charset="-122"/>
              <a:cs typeface="Times New Roman" panose="02020603050405020304" pitchFamily="18" charset="0"/>
            </a:endParaRPr>
          </a:p>
          <a:p>
            <a:pPr marL="0" indent="0">
              <a:buFontTx/>
              <a:buNone/>
              <a:defRPr/>
            </a:pPr>
            <a:r>
              <a:rPr kumimoji="1" lang="zh-CN" altLang="en-US" kern="0">
                <a:latin typeface="华文新魏" panose="02010800040101010101" pitchFamily="2" charset="-122"/>
                <a:ea typeface="华文新魏" panose="02010800040101010101" pitchFamily="2" charset="-122"/>
                <a:cs typeface="Times New Roman" panose="02020603050405020304" pitchFamily="18" charset="0"/>
              </a:rPr>
              <a:t>正向演绎求证过程</a:t>
            </a:r>
            <a:endParaRPr kumimoji="1" lang="zh-CN" altLang="en-US" kern="0"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 name="灯片编号占位符 3">
            <a:extLst>
              <a:ext uri="{FF2B5EF4-FFF2-40B4-BE49-F238E27FC236}">
                <a16:creationId xmlns:a16="http://schemas.microsoft.com/office/drawing/2014/main" id="{6EC38DC0-6270-40B2-8752-AA9C6F7881A3}"/>
              </a:ext>
            </a:extLst>
          </p:cNvPr>
          <p:cNvSpPr txBox="1">
            <a:spLocks noChangeArrowheads="1"/>
          </p:cNvSpPr>
          <p:nvPr/>
        </p:nvSpPr>
        <p:spPr bwMode="auto">
          <a:xfrm>
            <a:off x="6657817" y="6913924"/>
            <a:ext cx="3251200" cy="21590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9pPr>
          </a:lstStyle>
          <a:p>
            <a:fld id="{DF1F6C8F-89F4-432C-A1E7-DD53EC36D9CB}" type="slidenum">
              <a:rPr lang="zh-TW" altLang="en-US" smtClean="0">
                <a:solidFill>
                  <a:srgbClr val="000000"/>
                </a:solidFill>
                <a:ea typeface="PMingLiU" panose="02020500000000000000" pitchFamily="18" charset="-120"/>
              </a:rPr>
              <a:pPr/>
              <a:t>138</a:t>
            </a:fld>
            <a:endParaRPr lang="zh-TW" altLang="en-US">
              <a:solidFill>
                <a:srgbClr val="000000"/>
              </a:solidFill>
              <a:ea typeface="PMingLiU" panose="02020500000000000000" pitchFamily="18" charset="-120"/>
            </a:endParaRPr>
          </a:p>
        </p:txBody>
      </p:sp>
      <p:pic>
        <p:nvPicPr>
          <p:cNvPr id="6" name="Picture 5" descr="421_8">
            <a:extLst>
              <a:ext uri="{FF2B5EF4-FFF2-40B4-BE49-F238E27FC236}">
                <a16:creationId xmlns:a16="http://schemas.microsoft.com/office/drawing/2014/main" id="{36D76D79-A6E0-4E9A-B0A5-065A96861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592" y="1370374"/>
            <a:ext cx="7127875"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2671808"/>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139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内容占位符 2">
            <a:extLst>
              <a:ext uri="{FF2B5EF4-FFF2-40B4-BE49-F238E27FC236}">
                <a16:creationId xmlns:a16="http://schemas.microsoft.com/office/drawing/2014/main" id="{227FFF48-7596-496E-9545-408AB89883ED}"/>
              </a:ext>
            </a:extLst>
          </p:cNvPr>
          <p:cNvSpPr txBox="1">
            <a:spLocks/>
          </p:cNvSpPr>
          <p:nvPr/>
        </p:nvSpPr>
        <p:spPr bwMode="auto">
          <a:xfrm>
            <a:off x="1239633" y="1578211"/>
            <a:ext cx="1668463"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a:defRPr/>
            </a:pPr>
            <a:r>
              <a:rPr kumimoji="1" lang="zh-CN" altLang="en-US" kern="0">
                <a:latin typeface="华文新魏" panose="02010800040101010101" pitchFamily="2" charset="-122"/>
                <a:ea typeface="华文新魏" panose="02010800040101010101" pitchFamily="2" charset="-122"/>
                <a:cs typeface="Times New Roman" panose="02020603050405020304" pitchFamily="18" charset="0"/>
              </a:rPr>
              <a:t>例：</a:t>
            </a:r>
            <a:endParaRPr kumimoji="1" lang="en-US" altLang="zh-CN" kern="0">
              <a:latin typeface="华文新魏" panose="02010800040101010101" pitchFamily="2" charset="-122"/>
              <a:ea typeface="华文新魏" panose="02010800040101010101" pitchFamily="2" charset="-122"/>
              <a:cs typeface="Times New Roman" panose="02020603050405020304" pitchFamily="18" charset="0"/>
            </a:endParaRPr>
          </a:p>
          <a:p>
            <a:pPr marL="0" indent="0">
              <a:buFontTx/>
              <a:buNone/>
              <a:defRPr/>
            </a:pPr>
            <a:r>
              <a:rPr kumimoji="1" lang="zh-CN" altLang="en-US" kern="0">
                <a:latin typeface="华文新魏" panose="02010800040101010101" pitchFamily="2" charset="-122"/>
                <a:ea typeface="华文新魏" panose="02010800040101010101" pitchFamily="2" charset="-122"/>
                <a:cs typeface="Times New Roman" panose="02020603050405020304" pitchFamily="18" charset="0"/>
              </a:rPr>
              <a:t>消解反演求证过程</a:t>
            </a:r>
            <a:endParaRPr kumimoji="1" lang="zh-CN" altLang="en-US" kern="0" dirty="0">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6" name="Picture 5" descr="421_9">
            <a:extLst>
              <a:ext uri="{FF2B5EF4-FFF2-40B4-BE49-F238E27FC236}">
                <a16:creationId xmlns:a16="http://schemas.microsoft.com/office/drawing/2014/main" id="{A8899E64-5B07-4ECD-BF8E-03459ED90B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8283" y="755886"/>
            <a:ext cx="6805613" cy="625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56941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sp>
        <p:nvSpPr>
          <p:cNvPr id="7" name="内容占位符 1">
            <a:extLst>
              <a:ext uri="{FF2B5EF4-FFF2-40B4-BE49-F238E27FC236}">
                <a16:creationId xmlns:a16="http://schemas.microsoft.com/office/drawing/2014/main" id="{99E7046E-4EC7-456B-831F-A9C4D9CB67C1}"/>
              </a:ext>
            </a:extLst>
          </p:cNvPr>
          <p:cNvSpPr>
            <a:spLocks noGrp="1"/>
          </p:cNvSpPr>
          <p:nvPr>
            <p:ph idx="1"/>
          </p:nvPr>
        </p:nvSpPr>
        <p:spPr>
          <a:xfrm>
            <a:off x="1104900" y="2301478"/>
            <a:ext cx="9827702" cy="3071718"/>
          </a:xfrm>
        </p:spPr>
        <p:txBody>
          <a:bodyPr vert="horz" wrap="square" lIns="91440" tIns="45720" rIns="91440" bIns="45720" anchor="t">
            <a:normAutofit fontScale="92500" lnSpcReduction="20000"/>
          </a:bodyPr>
          <a:lstStyle/>
          <a:p>
            <a:pPr algn="just" eaLnBrk="1" hangingPunct="1">
              <a:lnSpc>
                <a:spcPct val="125000"/>
              </a:lnSpc>
            </a:pPr>
            <a:r>
              <a:rPr lang="en-US" altLang="zh-CN" sz="3200" dirty="0">
                <a:ea typeface="黑体" panose="02010609060101010101" pitchFamily="49" charset="-122"/>
              </a:rPr>
              <a:t>4</a:t>
            </a:r>
            <a:r>
              <a:rPr lang="zh-CN" altLang="en-US" sz="3200" dirty="0">
                <a:ea typeface="黑体" panose="02010609060101010101" pitchFamily="49" charset="-122"/>
              </a:rPr>
              <a:t>种途径来评价搜索算法的性能</a:t>
            </a:r>
          </a:p>
          <a:p>
            <a:pPr lvl="1" algn="just" eaLnBrk="1" hangingPunct="1">
              <a:lnSpc>
                <a:spcPct val="125000"/>
              </a:lnSpc>
            </a:pPr>
            <a:r>
              <a:rPr lang="zh-CN" altLang="en-US" sz="2800" dirty="0">
                <a:latin typeface="黑体" panose="02010609060101010101" pitchFamily="49" charset="-122"/>
                <a:ea typeface="黑体" panose="02010609060101010101" pitchFamily="49" charset="-122"/>
              </a:rPr>
              <a:t>完备性</a:t>
            </a:r>
            <a:r>
              <a:rPr lang="en-US" altLang="zh-CN" sz="2800" dirty="0">
                <a:latin typeface="Times New Roman" panose="02020603050405020304" pitchFamily="18" charset="0"/>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当问题有解时，算法是否保证找到一个解</a:t>
            </a:r>
          </a:p>
          <a:p>
            <a:pPr lvl="1" algn="just" eaLnBrk="1" hangingPunct="1">
              <a:lnSpc>
                <a:spcPct val="125000"/>
              </a:lnSpc>
            </a:pPr>
            <a:r>
              <a:rPr lang="zh-CN" altLang="en-US" sz="2800" dirty="0">
                <a:latin typeface="黑体" panose="02010609060101010101" pitchFamily="49" charset="-122"/>
                <a:ea typeface="黑体" panose="02010609060101010101" pitchFamily="49" charset="-122"/>
              </a:rPr>
              <a:t>最优性</a:t>
            </a:r>
            <a:r>
              <a:rPr lang="en-US" altLang="zh-CN" sz="2800" dirty="0">
                <a:latin typeface="Times New Roman" panose="02020603050405020304" pitchFamily="18" charset="0"/>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算法是否能找到一个最优解</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路径耗散函数值最小的路径</a:t>
            </a:r>
            <a:r>
              <a:rPr lang="en-US" altLang="zh-CN" sz="2800" dirty="0">
                <a:latin typeface="黑体" panose="02010609060101010101" pitchFamily="49" charset="-122"/>
                <a:ea typeface="黑体" panose="02010609060101010101" pitchFamily="49" charset="-122"/>
              </a:rPr>
              <a:t>)</a:t>
            </a:r>
          </a:p>
          <a:p>
            <a:pPr lvl="1" algn="just" eaLnBrk="1" hangingPunct="1">
              <a:lnSpc>
                <a:spcPct val="125000"/>
              </a:lnSpc>
            </a:pPr>
            <a:r>
              <a:rPr lang="zh-CN" altLang="en-US" sz="2800" dirty="0">
                <a:latin typeface="黑体" panose="02010609060101010101" pitchFamily="49" charset="-122"/>
                <a:ea typeface="黑体" panose="02010609060101010101" pitchFamily="49" charset="-122"/>
              </a:rPr>
              <a:t>时间复杂性</a:t>
            </a:r>
            <a:r>
              <a:rPr lang="en-US" altLang="zh-CN" sz="2800" dirty="0">
                <a:latin typeface="Times New Roman" panose="02020603050405020304" pitchFamily="18" charset="0"/>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找到一个解需要花费多少时间</a:t>
            </a:r>
          </a:p>
          <a:p>
            <a:pPr lvl="1" algn="just" eaLnBrk="1" hangingPunct="1">
              <a:lnSpc>
                <a:spcPct val="125000"/>
              </a:lnSpc>
            </a:pPr>
            <a:r>
              <a:rPr lang="zh-CN" altLang="en-US" sz="2800" dirty="0">
                <a:latin typeface="黑体" panose="02010609060101010101" pitchFamily="49" charset="-122"/>
                <a:ea typeface="黑体" panose="02010609060101010101" pitchFamily="49" charset="-122"/>
              </a:rPr>
              <a:t>空间复杂性</a:t>
            </a:r>
            <a:r>
              <a:rPr lang="en-US" altLang="zh-CN" sz="2800" dirty="0">
                <a:latin typeface="Times New Roman" panose="02020603050405020304" pitchFamily="18" charset="0"/>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在搜索过程中需要占用多少内存</a:t>
            </a:r>
            <a:endParaRPr lang="zh-CN" altLang="en-US" sz="2600" dirty="0">
              <a:latin typeface="黑体" panose="02010609060101010101" pitchFamily="49" charset="-122"/>
              <a:ea typeface="黑体" panose="02010609060101010101" pitchFamily="49" charset="-122"/>
            </a:endParaRPr>
          </a:p>
          <a:p>
            <a:pPr eaLnBrk="1" hangingPunct="1"/>
            <a:endParaRPr lang="zh-CN" altLang="en-US" dirty="0">
              <a:ea typeface="黑体" panose="02010609060101010101" pitchFamily="49" charset="-122"/>
            </a:endParaRPr>
          </a:p>
        </p:txBody>
      </p:sp>
      <p:sp>
        <p:nvSpPr>
          <p:cNvPr id="8" name="Rectangle 2">
            <a:extLst>
              <a:ext uri="{FF2B5EF4-FFF2-40B4-BE49-F238E27FC236}">
                <a16:creationId xmlns:a16="http://schemas.microsoft.com/office/drawing/2014/main" id="{2FBA3CCC-4B64-4989-8D5E-3C622FA0A70D}"/>
              </a:ext>
            </a:extLst>
          </p:cNvPr>
          <p:cNvSpPr txBox="1">
            <a:spLocks noChangeArrowheads="1"/>
          </p:cNvSpPr>
          <p:nvPr/>
        </p:nvSpPr>
        <p:spPr bwMode="auto">
          <a:xfrm>
            <a:off x="1178654" y="1507028"/>
            <a:ext cx="8229600" cy="649288"/>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fontAlgn="auto">
              <a:lnSpc>
                <a:spcPct val="100000"/>
              </a:lnSpc>
              <a:spcAft>
                <a:spcPts val="0"/>
              </a:spcAft>
              <a:defRPr/>
            </a:pPr>
            <a:r>
              <a:rPr lang="zh-CN" altLang="en-US" b="1" dirty="0">
                <a:solidFill>
                  <a:schemeClr val="tx2"/>
                </a:solidFill>
                <a:effectLst>
                  <a:outerShdw blurRad="31750" dist="25400" dir="5400000" algn="tl" rotWithShape="0">
                    <a:srgbClr val="000000">
                      <a:alpha val="25000"/>
                    </a:srgbClr>
                  </a:outerShdw>
                </a:effectLst>
                <a:latin typeface="+mj-lt"/>
                <a:ea typeface="+mj-ea"/>
              </a:rPr>
              <a:t>搜索算法的性能</a:t>
            </a:r>
          </a:p>
        </p:txBody>
      </p:sp>
    </p:spTree>
    <p:extLst>
      <p:ext uri="{BB962C8B-B14F-4D97-AF65-F5344CB8AC3E}">
        <p14:creationId xmlns:p14="http://schemas.microsoft.com/office/powerpoint/2010/main" val="1419632773"/>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标题 97281">
            <a:extLst>
              <a:ext uri="{FF2B5EF4-FFF2-40B4-BE49-F238E27FC236}">
                <a16:creationId xmlns:a16="http://schemas.microsoft.com/office/drawing/2014/main" id="{11BA96BF-D3B3-42F3-B475-A3B2418203CC}"/>
              </a:ext>
            </a:extLst>
          </p:cNvPr>
          <p:cNvSpPr txBox="1">
            <a:spLocks/>
          </p:cNvSpPr>
          <p:nvPr/>
        </p:nvSpPr>
        <p:spPr>
          <a:xfrm>
            <a:off x="1104900" y="1367073"/>
            <a:ext cx="8077200" cy="990600"/>
          </a:xfrm>
          <a:prstGeom prst="rect">
            <a:avLst/>
          </a:prstGeom>
          <a:noFill/>
          <a:ln w="9525">
            <a:noFill/>
          </a:ln>
        </p:spPr>
        <p:txBody>
          <a:bodyPr anchor="ctr"/>
          <a:lst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a:lstStyle>
          <a:p>
            <a:pPr eaLnBrk="1" hangingPunct="1">
              <a:defRPr/>
            </a:pPr>
            <a:r>
              <a:rPr lang="ja-JP" altLang="en-US" sz="2800" noProof="1">
                <a:latin typeface="Times New Roman" panose="02020603050405020304" pitchFamily="18" charset="0"/>
                <a:ea typeface="楷体_GB2312" pitchFamily="49" charset="-122"/>
                <a:cs typeface="Times New Roman" panose="02020603050405020304" pitchFamily="18" charset="0"/>
              </a:rPr>
              <a:t>3.5.2</a:t>
            </a:r>
            <a:r>
              <a:rPr lang="ja-JP" altLang="zh-CN" sz="2800" noProof="1">
                <a:latin typeface="Times New Roman" panose="02020603050405020304" pitchFamily="18" charset="0"/>
                <a:ea typeface="楷体_GB2312" pitchFamily="49" charset="-122"/>
                <a:cs typeface="Times New Roman" panose="02020603050405020304" pitchFamily="18" charset="0"/>
              </a:rPr>
              <a:t> </a:t>
            </a:r>
            <a:r>
              <a:rPr lang="zh-CN" altLang="en-US" sz="2800" noProof="1">
                <a:latin typeface="Times New Roman" panose="02020603050405020304" pitchFamily="18" charset="0"/>
                <a:ea typeface="楷体_GB2312" pitchFamily="49" charset="-122"/>
                <a:cs typeface="Times New Roman" panose="02020603050405020304" pitchFamily="18" charset="0"/>
              </a:rPr>
              <a:t>规则逆向演绎系统</a:t>
            </a:r>
            <a:br>
              <a:rPr lang="zh-CN" altLang="en-US" sz="2800" noProof="1">
                <a:latin typeface="Times New Roman" panose="02020603050405020304" pitchFamily="18" charset="0"/>
                <a:ea typeface="楷体_GB2312" pitchFamily="49" charset="-122"/>
                <a:cs typeface="Times New Roman" panose="02020603050405020304" pitchFamily="18" charset="0"/>
              </a:rPr>
            </a:br>
            <a:r>
              <a:rPr lang="zh-CN" altLang="en-US" sz="2800" noProof="1">
                <a:latin typeface="Times New Roman" panose="02020603050405020304" pitchFamily="18" charset="0"/>
                <a:ea typeface="楷体_GB2312" pitchFamily="49" charset="-122"/>
                <a:cs typeface="Times New Roman" panose="02020603050405020304" pitchFamily="18" charset="0"/>
              </a:rPr>
              <a:t>（</a:t>
            </a:r>
            <a:r>
              <a:rPr lang="en-US" altLang="zh-CN" sz="2800" noProof="1">
                <a:latin typeface="Times New Roman" panose="02020603050405020304" pitchFamily="18" charset="0"/>
                <a:ea typeface="楷体_GB2312" pitchFamily="49" charset="-122"/>
                <a:cs typeface="Times New Roman" panose="02020603050405020304" pitchFamily="18" charset="0"/>
              </a:rPr>
              <a:t>Backward Rule-based Deduction Systems</a:t>
            </a:r>
            <a:r>
              <a:rPr lang="zh-CN" altLang="en-US" sz="2800" noProof="1">
                <a:latin typeface="Times New Roman" panose="02020603050405020304" pitchFamily="18" charset="0"/>
                <a:ea typeface="楷体_GB2312" pitchFamily="49" charset="-122"/>
                <a:cs typeface="Times New Roman" panose="02020603050405020304" pitchFamily="18" charset="0"/>
              </a:rPr>
              <a:t>）</a:t>
            </a:r>
            <a:endParaRPr lang="ja-JP" altLang="en-US" sz="2800" noProof="1">
              <a:latin typeface="Times New Roman" panose="02020603050405020304" pitchFamily="18" charset="0"/>
              <a:ea typeface="楷体_GB2312" pitchFamily="49" charset="-122"/>
              <a:cs typeface="Times New Roman" panose="02020603050405020304" pitchFamily="18" charset="0"/>
            </a:endParaRPr>
          </a:p>
        </p:txBody>
      </p:sp>
      <p:sp>
        <p:nvSpPr>
          <p:cNvPr id="6" name="文本占位符 97282">
            <a:extLst>
              <a:ext uri="{FF2B5EF4-FFF2-40B4-BE49-F238E27FC236}">
                <a16:creationId xmlns:a16="http://schemas.microsoft.com/office/drawing/2014/main" id="{C5E6FDA5-0715-4D5B-B7DE-B9752C3D215A}"/>
              </a:ext>
            </a:extLst>
          </p:cNvPr>
          <p:cNvSpPr txBox="1">
            <a:spLocks noChangeArrowheads="1"/>
          </p:cNvSpPr>
          <p:nvPr/>
        </p:nvSpPr>
        <p:spPr bwMode="auto">
          <a:xfrm>
            <a:off x="1104900" y="2357673"/>
            <a:ext cx="96053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r>
              <a:rPr lang="en-US" altLang="zh-CN" b="1" dirty="0">
                <a:latin typeface="Times New Roman" panose="02020603050405020304" pitchFamily="18" charset="0"/>
                <a:ea typeface="楷体_GB2312" pitchFamily="49" charset="-122"/>
              </a:rPr>
              <a:t>1</a:t>
            </a:r>
            <a:r>
              <a:rPr lang="zh-CN" altLang="en-US" b="1" dirty="0">
                <a:latin typeface="Times New Roman" panose="02020603050405020304" pitchFamily="18" charset="0"/>
                <a:ea typeface="楷体_GB2312" pitchFamily="49" charset="-122"/>
              </a:rPr>
              <a:t>、逆向推理</a:t>
            </a:r>
          </a:p>
          <a:p>
            <a:pPr eaLnBrk="1" hangingPunct="1">
              <a:buFontTx/>
              <a:buNone/>
            </a:pPr>
            <a:r>
              <a:rPr lang="zh-CN" altLang="en-US"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逆向规则演绎系统是从</a:t>
            </a:r>
            <a:r>
              <a:rPr lang="en-US" altLang="zh-CN" sz="2400" dirty="0">
                <a:latin typeface="Times New Roman" panose="02020603050405020304" pitchFamily="18" charset="0"/>
                <a:ea typeface="楷体_GB2312" pitchFamily="49" charset="-122"/>
              </a:rPr>
              <a:t>then</a:t>
            </a:r>
            <a:r>
              <a:rPr lang="zh-CN" altLang="en-US" sz="2400" dirty="0">
                <a:latin typeface="Times New Roman" panose="02020603050405020304" pitchFamily="18" charset="0"/>
                <a:ea typeface="楷体_GB2312" pitchFamily="49" charset="-122"/>
              </a:rPr>
              <a:t>向</a:t>
            </a:r>
            <a:r>
              <a:rPr lang="en-US" altLang="zh-CN" sz="2400" dirty="0">
                <a:latin typeface="Times New Roman" panose="02020603050405020304" pitchFamily="18" charset="0"/>
                <a:ea typeface="楷体_GB2312" pitchFamily="49" charset="-122"/>
              </a:rPr>
              <a:t>if</a:t>
            </a:r>
            <a:r>
              <a:rPr lang="zh-CN" altLang="en-US" sz="2400" dirty="0">
                <a:latin typeface="Times New Roman" panose="02020603050405020304" pitchFamily="18" charset="0"/>
                <a:ea typeface="楷体_GB2312" pitchFamily="49" charset="-122"/>
              </a:rPr>
              <a:t>进行推理的，即从目标或动作向事实或状况条件进行推理的。</a:t>
            </a:r>
            <a:r>
              <a:rPr lang="ja-JP" altLang="en-US" dirty="0">
                <a:latin typeface="Times New Roman" panose="02020603050405020304" pitchFamily="18" charset="0"/>
                <a:ea typeface="楷体_GB2312" pitchFamily="49" charset="-122"/>
              </a:rPr>
              <a:t> </a:t>
            </a:r>
            <a:endParaRPr lang="zh-CN" altLang="en-US" dirty="0">
              <a:latin typeface="Times New Roman" panose="02020603050405020304" pitchFamily="18" charset="0"/>
              <a:ea typeface="楷体_GB2312" pitchFamily="49" charset="-122"/>
            </a:endParaRPr>
          </a:p>
          <a:p>
            <a:pPr eaLnBrk="1" hangingPunct="1"/>
            <a:r>
              <a:rPr lang="zh-CN" altLang="en-US" dirty="0">
                <a:latin typeface="Times New Roman" panose="02020603050405020304" pitchFamily="18" charset="0"/>
                <a:ea typeface="楷体_GB2312" pitchFamily="49" charset="-122"/>
              </a:rPr>
              <a:t>求解过程</a:t>
            </a:r>
          </a:p>
          <a:p>
            <a:pPr lvl="1" eaLnBrk="1" hangingPunct="1"/>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）目标表达式的与或形式</a:t>
            </a:r>
            <a:r>
              <a:rPr lang="en-US" altLang="zh-CN" dirty="0">
                <a:latin typeface="Times New Roman" panose="02020603050405020304" pitchFamily="18" charset="0"/>
                <a:ea typeface="宋体" panose="02010600030101010101" pitchFamily="2" charset="-122"/>
              </a:rPr>
              <a:t>(AND/OR form)  </a:t>
            </a:r>
            <a:endParaRPr lang="zh-CN" altLang="en-US" dirty="0">
              <a:latin typeface="Times New Roman" panose="02020603050405020304" pitchFamily="18" charset="0"/>
              <a:ea typeface="宋体" panose="02010600030101010101" pitchFamily="2" charset="-122"/>
            </a:endParaRPr>
          </a:p>
          <a:p>
            <a:pPr lvl="1" eaLnBrk="1" hangingPunct="1"/>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）目标表达式的与或图</a:t>
            </a:r>
            <a:endParaRPr lang="en-US" altLang="zh-CN" dirty="0">
              <a:latin typeface="Times New Roman" panose="02020603050405020304" pitchFamily="18" charset="0"/>
              <a:ea typeface="宋体" panose="02010600030101010101" pitchFamily="2" charset="-122"/>
            </a:endParaRPr>
          </a:p>
          <a:p>
            <a:pPr lvl="1" eaLnBrk="1" hangingPunct="1"/>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）应用与或图的</a:t>
            </a:r>
            <a:r>
              <a:rPr lang="en-US" altLang="zh-CN" i="1" dirty="0">
                <a:latin typeface="Times New Roman" panose="02020603050405020304" pitchFamily="18" charset="0"/>
                <a:ea typeface="宋体" panose="02010600030101010101" pitchFamily="2" charset="-122"/>
              </a:rPr>
              <a:t>B</a:t>
            </a:r>
            <a:r>
              <a:rPr lang="zh-CN" altLang="en-US" dirty="0">
                <a:latin typeface="Times New Roman" panose="02020603050405020304" pitchFamily="18" charset="0"/>
                <a:ea typeface="宋体" panose="02010600030101010101" pitchFamily="2" charset="-122"/>
              </a:rPr>
              <a:t>规则（</a:t>
            </a:r>
            <a:r>
              <a:rPr lang="en-US" altLang="zh-CN" i="1" dirty="0">
                <a:latin typeface="Times New Roman" panose="02020603050405020304" pitchFamily="18" charset="0"/>
                <a:ea typeface="宋体" panose="02010600030101010101" pitchFamily="2" charset="-122"/>
              </a:rPr>
              <a:t>W</a:t>
            </a:r>
            <a:r>
              <a:rPr lang="en-US" altLang="zh-CN"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sym typeface="Symbol" panose="05050102010706020507" pitchFamily="18" charset="2"/>
              </a:rPr>
              <a:t> </a:t>
            </a:r>
            <a:r>
              <a:rPr lang="en-US" altLang="zh-CN" i="1" dirty="0">
                <a:latin typeface="Times New Roman" panose="02020603050405020304" pitchFamily="18" charset="0"/>
                <a:ea typeface="宋体" panose="02010600030101010101" pitchFamily="2" charset="-122"/>
              </a:rPr>
              <a:t>L</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lvl="1" eaLnBrk="1" hangingPunct="1"/>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）作为终止条件的事实节点的一致解图</a:t>
            </a:r>
            <a:endParaRPr lang="ja-JP" altLang="en-US"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15081415"/>
      </p:ext>
    </p:extLst>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8" name="Rectangle 4">
            <a:extLst>
              <a:ext uri="{FF2B5EF4-FFF2-40B4-BE49-F238E27FC236}">
                <a16:creationId xmlns:a16="http://schemas.microsoft.com/office/drawing/2014/main" id="{06F6D2A3-EA7E-4B4A-9E6A-8FAA9F56C705}"/>
              </a:ext>
            </a:extLst>
          </p:cNvPr>
          <p:cNvSpPr>
            <a:spLocks noChangeArrowheads="1"/>
          </p:cNvSpPr>
          <p:nvPr/>
        </p:nvSpPr>
        <p:spPr bwMode="auto">
          <a:xfrm>
            <a:off x="894611" y="1022350"/>
            <a:ext cx="8713787"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sz="28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9pPr>
          </a:lstStyle>
          <a:p>
            <a:pPr eaLnBrk="1" hangingPunct="1">
              <a:buFontTx/>
              <a:buNone/>
            </a:pPr>
            <a:endParaRPr lang="en-US" altLang="zh-CN" sz="2400" dirty="0">
              <a:solidFill>
                <a:srgbClr val="000000"/>
              </a:solidFill>
              <a:latin typeface="华文新魏" panose="02010800040101010101" pitchFamily="2" charset="-122"/>
              <a:ea typeface="华文新魏" panose="02010800040101010101" pitchFamily="2" charset="-122"/>
            </a:endParaRPr>
          </a:p>
          <a:p>
            <a:pPr lvl="1" eaLnBrk="1" hangingPunct="1"/>
            <a:r>
              <a:rPr lang="en-US" altLang="zh-CN" sz="2800" dirty="0">
                <a:solidFill>
                  <a:srgbClr val="000000"/>
                </a:solidFill>
                <a:latin typeface="Times New Roman" panose="02020603050405020304" pitchFamily="18" charset="0"/>
                <a:ea typeface="宋体" panose="02010600030101010101" pitchFamily="2" charset="-122"/>
              </a:rPr>
              <a:t>2</a:t>
            </a:r>
            <a:r>
              <a:rPr lang="zh-CN" altLang="en-US" sz="2800" dirty="0">
                <a:solidFill>
                  <a:srgbClr val="000000"/>
                </a:solidFill>
                <a:latin typeface="Times New Roman" panose="02020603050405020304" pitchFamily="18" charset="0"/>
                <a:ea typeface="宋体" panose="02010600030101010101" pitchFamily="2" charset="-122"/>
              </a:rPr>
              <a:t>、目标表达式的与或形式</a:t>
            </a:r>
            <a:endParaRPr lang="en-US" altLang="zh-CN" sz="2800" dirty="0">
              <a:solidFill>
                <a:srgbClr val="000000"/>
              </a:solidFill>
              <a:latin typeface="Times New Roman" panose="02020603050405020304" pitchFamily="18" charset="0"/>
              <a:ea typeface="宋体" panose="02010600030101010101" pitchFamily="2" charset="-122"/>
            </a:endParaRPr>
          </a:p>
          <a:p>
            <a:pPr lvl="2" eaLnBrk="1" hangingPunct="1"/>
            <a:r>
              <a:rPr lang="zh-CN" altLang="en-US" sz="2400" dirty="0">
                <a:solidFill>
                  <a:srgbClr val="000000"/>
                </a:solidFill>
                <a:latin typeface="Times New Roman" panose="02020603050405020304" pitchFamily="18" charset="0"/>
                <a:ea typeface="华文新魏" panose="02010800040101010101" pitchFamily="2" charset="-122"/>
              </a:rPr>
              <a:t>逆向演绎系统能够处理任意形式的目标表达式</a:t>
            </a:r>
            <a:endParaRPr lang="en-US" altLang="zh-CN" sz="2400" dirty="0">
              <a:solidFill>
                <a:srgbClr val="000000"/>
              </a:solidFill>
              <a:latin typeface="Times New Roman" panose="02020603050405020304" pitchFamily="18" charset="0"/>
              <a:ea typeface="华文新魏" panose="02010800040101010101" pitchFamily="2" charset="-122"/>
            </a:endParaRPr>
          </a:p>
          <a:p>
            <a:pPr lvl="2" eaLnBrk="1" hangingPunct="1"/>
            <a:r>
              <a:rPr lang="en-US" altLang="zh-CN" sz="2400" dirty="0">
                <a:solidFill>
                  <a:srgbClr val="000000"/>
                </a:solidFill>
                <a:latin typeface="Times New Roman" panose="02020603050405020304" pitchFamily="18" charset="0"/>
                <a:ea typeface="华文新魏" panose="02010800040101010101" pitchFamily="2" charset="-122"/>
              </a:rPr>
              <a:t>Transform steps</a:t>
            </a:r>
          </a:p>
          <a:p>
            <a:pPr lvl="3" eaLnBrk="1" hangingPunct="1"/>
            <a:r>
              <a:rPr lang="en-US" altLang="zh-CN" sz="2000" dirty="0">
                <a:solidFill>
                  <a:srgbClr val="000000"/>
                </a:solidFill>
                <a:latin typeface="Times New Roman" panose="02020603050405020304" pitchFamily="18" charset="0"/>
                <a:ea typeface="华文新魏" panose="02010800040101010101" pitchFamily="2" charset="-122"/>
              </a:rPr>
              <a:t>Eliminated implication symbol ; </a:t>
            </a:r>
          </a:p>
          <a:p>
            <a:pPr lvl="3" eaLnBrk="1" hangingPunct="1"/>
            <a:r>
              <a:rPr lang="en-US" altLang="zh-CN" sz="2000" dirty="0">
                <a:solidFill>
                  <a:srgbClr val="000000"/>
                </a:solidFill>
                <a:latin typeface="Times New Roman" panose="02020603050405020304" pitchFamily="18" charset="0"/>
                <a:ea typeface="华文新魏" panose="02010800040101010101" pitchFamily="2" charset="-122"/>
              </a:rPr>
              <a:t>Moved negative symbol into bracket; </a:t>
            </a:r>
          </a:p>
          <a:p>
            <a:pPr lvl="3" eaLnBrk="1" hangingPunct="1"/>
            <a:r>
              <a:rPr lang="en-US" altLang="zh-CN" sz="2000" dirty="0" err="1">
                <a:solidFill>
                  <a:srgbClr val="FF0000"/>
                </a:solidFill>
                <a:latin typeface="Times New Roman" panose="02020603050405020304" pitchFamily="18" charset="0"/>
                <a:ea typeface="华文新魏" panose="02010800040101010101" pitchFamily="2" charset="-122"/>
              </a:rPr>
              <a:t>Skolemizated</a:t>
            </a:r>
            <a:r>
              <a:rPr lang="en-US" altLang="zh-CN" sz="2000" dirty="0">
                <a:solidFill>
                  <a:srgbClr val="FF0000"/>
                </a:solidFill>
                <a:latin typeface="Times New Roman" panose="02020603050405020304" pitchFamily="18" charset="0"/>
                <a:ea typeface="华文新魏" panose="02010800040101010101" pitchFamily="2" charset="-122"/>
              </a:rPr>
              <a:t> universal quantifiers </a:t>
            </a:r>
            <a:r>
              <a:rPr lang="en-US" altLang="zh-CN" sz="2000" dirty="0">
                <a:solidFill>
                  <a:srgbClr val="000000"/>
                </a:solidFill>
                <a:latin typeface="Times New Roman" panose="02020603050405020304" pitchFamily="18" charset="0"/>
                <a:ea typeface="华文新魏" panose="02010800040101010101" pitchFamily="2" charset="-122"/>
              </a:rPr>
              <a:t>and canceled existential quantifiers. </a:t>
            </a:r>
          </a:p>
          <a:p>
            <a:pPr lvl="3" eaLnBrk="1" hangingPunct="1"/>
            <a:r>
              <a:rPr lang="en-US" altLang="zh-CN" sz="2000" dirty="0">
                <a:solidFill>
                  <a:srgbClr val="000000"/>
                </a:solidFill>
                <a:latin typeface="Times New Roman" panose="02020603050405020304" pitchFamily="18" charset="0"/>
                <a:ea typeface="华文新魏" panose="02010800040101010101" pitchFamily="2" charset="-122"/>
              </a:rPr>
              <a:t>Assumed that </a:t>
            </a:r>
            <a:r>
              <a:rPr lang="en-US" altLang="zh-CN" sz="2000" dirty="0">
                <a:solidFill>
                  <a:srgbClr val="FF0000"/>
                </a:solidFill>
                <a:latin typeface="Times New Roman" panose="02020603050405020304" pitchFamily="18" charset="0"/>
                <a:ea typeface="华文新魏" panose="02010800040101010101" pitchFamily="2" charset="-122"/>
              </a:rPr>
              <a:t>all variables </a:t>
            </a:r>
            <a:r>
              <a:rPr lang="en-US" altLang="zh-CN" sz="2000" dirty="0">
                <a:solidFill>
                  <a:srgbClr val="000000"/>
                </a:solidFill>
                <a:latin typeface="Times New Roman" panose="02020603050405020304" pitchFamily="18" charset="0"/>
                <a:ea typeface="华文新魏" panose="02010800040101010101" pitchFamily="2" charset="-122"/>
              </a:rPr>
              <a:t>which were remained AND/OR form has been </a:t>
            </a:r>
            <a:r>
              <a:rPr lang="en-US" altLang="zh-CN" sz="2000" dirty="0">
                <a:solidFill>
                  <a:srgbClr val="FF0000"/>
                </a:solidFill>
                <a:latin typeface="Times New Roman" panose="02020603050405020304" pitchFamily="18" charset="0"/>
                <a:ea typeface="华文新魏" panose="02010800040101010101" pitchFamily="2" charset="-122"/>
              </a:rPr>
              <a:t>quantified by existential quantifiers</a:t>
            </a:r>
            <a:r>
              <a:rPr lang="en-US" altLang="zh-CN" sz="2000" dirty="0">
                <a:solidFill>
                  <a:srgbClr val="000000"/>
                </a:solidFill>
                <a:latin typeface="Times New Roman" panose="02020603050405020304" pitchFamily="18" charset="0"/>
                <a:ea typeface="华文新魏" panose="02010800040101010101" pitchFamily="2" charset="-122"/>
              </a:rPr>
              <a:t>. </a:t>
            </a:r>
          </a:p>
        </p:txBody>
      </p:sp>
      <p:sp>
        <p:nvSpPr>
          <p:cNvPr id="9" name="Rectangle 3">
            <a:extLst>
              <a:ext uri="{FF2B5EF4-FFF2-40B4-BE49-F238E27FC236}">
                <a16:creationId xmlns:a16="http://schemas.microsoft.com/office/drawing/2014/main" id="{42D514A6-EEC3-4D51-8F15-EB6B6950FFB3}"/>
              </a:ext>
            </a:extLst>
          </p:cNvPr>
          <p:cNvSpPr>
            <a:spLocks noChangeArrowheads="1"/>
          </p:cNvSpPr>
          <p:nvPr/>
        </p:nvSpPr>
        <p:spPr bwMode="auto">
          <a:xfrm>
            <a:off x="966048" y="5126038"/>
            <a:ext cx="87137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eaLnBrk="1" hangingPunct="1">
              <a:spcBef>
                <a:spcPct val="20000"/>
              </a:spcBef>
              <a:buFontTx/>
              <a:buBlip>
                <a:blip r:embed="rId4"/>
              </a:buBlip>
            </a:pPr>
            <a:r>
              <a:rPr lang="en-US" altLang="zh-CN" sz="2400">
                <a:solidFill>
                  <a:srgbClr val="000000"/>
                </a:solidFill>
                <a:latin typeface="Times New Roman" panose="02020603050405020304" pitchFamily="18" charset="0"/>
                <a:ea typeface="楷体_GB2312" pitchFamily="49" charset="-122"/>
              </a:rPr>
              <a:t>Ex.: Goal expression</a:t>
            </a:r>
            <a:r>
              <a:rPr lang="en-US" altLang="zh-CN">
                <a:solidFill>
                  <a:srgbClr val="000000"/>
                </a:solidFill>
                <a:latin typeface="Times New Roman" panose="02020603050405020304" pitchFamily="18" charset="0"/>
                <a:ea typeface="楷体_GB2312" pitchFamily="49" charset="-122"/>
              </a:rPr>
              <a:t> </a:t>
            </a:r>
          </a:p>
          <a:p>
            <a:pPr lvl="2" eaLnBrk="1" hangingPunct="1">
              <a:spcBef>
                <a:spcPct val="20000"/>
              </a:spcBef>
            </a:pPr>
            <a:r>
              <a:rPr lang="en-US" altLang="zh-CN" sz="2400">
                <a:solidFill>
                  <a:srgbClr val="000000"/>
                </a:solidFill>
                <a:latin typeface="Times New Roman" panose="02020603050405020304" pitchFamily="18" charset="0"/>
                <a:ea typeface="华文新魏" panose="02010800040101010101" pitchFamily="2" charset="-122"/>
              </a:rPr>
              <a:t>            (</a:t>
            </a:r>
            <a:r>
              <a:rPr lang="en-US" altLang="zh-CN" sz="240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4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y</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400" i="1">
                <a:solidFill>
                  <a:srgbClr val="000000"/>
                </a:solidFill>
                <a:latin typeface="Times New Roman" panose="02020603050405020304" pitchFamily="18" charset="0"/>
                <a:ea typeface="华文新魏" panose="02010800040101010101" pitchFamily="2" charset="-122"/>
              </a:rPr>
              <a:t>x</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P</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x</a:t>
            </a:r>
            <a:r>
              <a:rPr lang="en-US" altLang="zh-CN" sz="2400">
                <a:solidFill>
                  <a:srgbClr val="000000"/>
                </a:solidFill>
                <a:latin typeface="Times New Roman" panose="02020603050405020304" pitchFamily="18" charset="0"/>
                <a:ea typeface="华文新魏" panose="02010800040101010101" pitchFamily="2" charset="-122"/>
              </a:rPr>
              <a:t>) </a:t>
            </a:r>
            <a:r>
              <a:rPr lang="en-US" altLang="zh-CN" sz="240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400" i="1">
                <a:solidFill>
                  <a:srgbClr val="000000"/>
                </a:solidFill>
                <a:latin typeface="Times New Roman" panose="02020603050405020304" pitchFamily="18" charset="0"/>
                <a:ea typeface="华文新魏" panose="02010800040101010101" pitchFamily="2" charset="-122"/>
              </a:rPr>
              <a:t>Q</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x</a:t>
            </a:r>
            <a:r>
              <a:rPr lang="en-US" altLang="zh-CN" sz="2400">
                <a:solidFill>
                  <a:srgbClr val="000000"/>
                </a:solidFill>
                <a:latin typeface="Times New Roman" panose="02020603050405020304" pitchFamily="18" charset="0"/>
                <a:ea typeface="华文新魏" panose="02010800040101010101" pitchFamily="2" charset="-122"/>
              </a:rPr>
              <a:t>, </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 ∧~[</a:t>
            </a:r>
            <a:r>
              <a:rPr lang="en-US" altLang="zh-CN" sz="2400" i="1">
                <a:solidFill>
                  <a:srgbClr val="000000"/>
                </a:solidFill>
                <a:latin typeface="Times New Roman" panose="02020603050405020304" pitchFamily="18" charset="0"/>
                <a:ea typeface="华文新魏" panose="02010800040101010101" pitchFamily="2" charset="-122"/>
              </a:rPr>
              <a:t>P</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x</a:t>
            </a:r>
            <a:r>
              <a:rPr lang="en-US" altLang="zh-CN" sz="2400">
                <a:solidFill>
                  <a:srgbClr val="000000"/>
                </a:solidFill>
                <a:latin typeface="Times New Roman" panose="02020603050405020304" pitchFamily="18" charset="0"/>
                <a:ea typeface="华文新魏" panose="02010800040101010101" pitchFamily="2" charset="-122"/>
              </a:rPr>
              <a:t>) ∧ </a:t>
            </a:r>
            <a:r>
              <a:rPr lang="en-US" altLang="zh-CN" sz="2400" i="1">
                <a:solidFill>
                  <a:srgbClr val="000000"/>
                </a:solidFill>
                <a:latin typeface="Times New Roman" panose="02020603050405020304" pitchFamily="18" charset="0"/>
                <a:ea typeface="华文新魏" panose="02010800040101010101" pitchFamily="2" charset="-122"/>
              </a:rPr>
              <a:t>S</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p>
        </p:txBody>
      </p:sp>
    </p:spTree>
    <p:extLst>
      <p:ext uri="{BB962C8B-B14F-4D97-AF65-F5344CB8AC3E}">
        <p14:creationId xmlns:p14="http://schemas.microsoft.com/office/powerpoint/2010/main" val="22155405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500"/>
                                        <p:tgtEl>
                                          <p:spTgt spid="8">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wipe(left)">
                                      <p:cBhvr>
                                        <p:cTn id="10" dur="500"/>
                                        <p:tgtEl>
                                          <p:spTgt spid="8">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wipe(left)">
                                      <p:cBhvr>
                                        <p:cTn id="13" dur="500"/>
                                        <p:tgtEl>
                                          <p:spTgt spid="8">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wipe(left)">
                                      <p:cBhvr>
                                        <p:cTn id="16" dur="500"/>
                                        <p:tgtEl>
                                          <p:spTgt spid="8">
                                            <p:txEl>
                                              <p:pRg st="4" end="4"/>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wipe(left)">
                                      <p:cBhvr>
                                        <p:cTn id="19" dur="500"/>
                                        <p:tgtEl>
                                          <p:spTgt spid="8">
                                            <p:txEl>
                                              <p:pRg st="5" end="5"/>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wipe(left)">
                                      <p:cBhvr>
                                        <p:cTn id="22" dur="500"/>
                                        <p:tgtEl>
                                          <p:spTgt spid="8">
                                            <p:txEl>
                                              <p:pRg st="6" end="6"/>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Effect transition="in" filter="wipe(left)">
                                      <p:cBhvr>
                                        <p:cTn id="25" dur="500"/>
                                        <p:tgtEl>
                                          <p:spTgt spid="8">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wipe(left)">
                                      <p:cBhvr>
                                        <p:cTn id="3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2"/>
      <p:bldP spid="9" grpId="0" build="p" bldLvl="2"/>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Rectangle 3">
            <a:extLst>
              <a:ext uri="{FF2B5EF4-FFF2-40B4-BE49-F238E27FC236}">
                <a16:creationId xmlns:a16="http://schemas.microsoft.com/office/drawing/2014/main" id="{886E9691-A9E5-46FE-8C14-3D8089EE68F6}"/>
              </a:ext>
            </a:extLst>
          </p:cNvPr>
          <p:cNvSpPr>
            <a:spLocks noChangeArrowheads="1"/>
          </p:cNvSpPr>
          <p:nvPr/>
        </p:nvSpPr>
        <p:spPr bwMode="auto">
          <a:xfrm>
            <a:off x="288422" y="875200"/>
            <a:ext cx="871378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sz="28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9pPr>
          </a:lstStyle>
          <a:p>
            <a:pPr eaLnBrk="1" hangingPunct="1">
              <a:buFontTx/>
              <a:buNone/>
            </a:pPr>
            <a:endParaRPr lang="en-US" altLang="zh-CN" sz="2400">
              <a:solidFill>
                <a:srgbClr val="000000"/>
              </a:solidFill>
              <a:latin typeface="华文新魏" panose="02010800040101010101" pitchFamily="2" charset="-122"/>
              <a:ea typeface="华文新魏" panose="02010800040101010101" pitchFamily="2" charset="-122"/>
            </a:endParaRPr>
          </a:p>
          <a:p>
            <a:pPr lvl="2" eaLnBrk="1" hangingPunct="1"/>
            <a:r>
              <a:rPr lang="en-US" altLang="zh-CN" sz="2400">
                <a:solidFill>
                  <a:srgbClr val="000000"/>
                </a:solidFill>
                <a:latin typeface="Times New Roman" panose="02020603050405020304" pitchFamily="18" charset="0"/>
                <a:ea typeface="楷体_GB2312" pitchFamily="49" charset="-122"/>
              </a:rPr>
              <a:t>Ex</a:t>
            </a:r>
            <a:r>
              <a:rPr lang="zh-CN" altLang="en-US" sz="2400">
                <a:solidFill>
                  <a:srgbClr val="000000"/>
                </a:solidFill>
                <a:latin typeface="Times New Roman" panose="02020603050405020304" pitchFamily="18" charset="0"/>
                <a:ea typeface="楷体_GB2312" pitchFamily="49" charset="-122"/>
              </a:rPr>
              <a:t>．：</a:t>
            </a:r>
            <a:r>
              <a:rPr lang="en-US" altLang="zh-CN" sz="2400">
                <a:solidFill>
                  <a:srgbClr val="000000"/>
                </a:solidFill>
                <a:latin typeface="Times New Roman" panose="02020603050405020304" pitchFamily="18" charset="0"/>
                <a:ea typeface="楷体_GB2312" pitchFamily="49" charset="-122"/>
              </a:rPr>
              <a:t>goal expression</a:t>
            </a:r>
            <a:r>
              <a:rPr lang="en-US" altLang="zh-CN" sz="1800">
                <a:solidFill>
                  <a:srgbClr val="000000"/>
                </a:solidFill>
                <a:latin typeface="Times New Roman" panose="02020603050405020304" pitchFamily="18" charset="0"/>
                <a:ea typeface="楷体_GB2312" pitchFamily="49" charset="-122"/>
              </a:rPr>
              <a:t> </a:t>
            </a:r>
          </a:p>
          <a:p>
            <a:pPr lvl="2" eaLnBrk="1" hangingPunct="1">
              <a:buFontTx/>
              <a:buNone/>
            </a:pPr>
            <a:r>
              <a:rPr lang="en-US" altLang="zh-CN" sz="2400">
                <a:solidFill>
                  <a:srgbClr val="000000"/>
                </a:solidFill>
                <a:latin typeface="Times New Roman" panose="02020603050405020304" pitchFamily="18" charset="0"/>
                <a:ea typeface="华文新魏" panose="02010800040101010101" pitchFamily="2" charset="-122"/>
              </a:rPr>
              <a:t>            (</a:t>
            </a:r>
            <a:r>
              <a:rPr lang="en-US" altLang="zh-CN" sz="240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4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y</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400" i="1">
                <a:solidFill>
                  <a:srgbClr val="000000"/>
                </a:solidFill>
                <a:latin typeface="Times New Roman" panose="02020603050405020304" pitchFamily="18" charset="0"/>
                <a:ea typeface="华文新魏" panose="02010800040101010101" pitchFamily="2" charset="-122"/>
              </a:rPr>
              <a:t>x</a:t>
            </a:r>
            <a:r>
              <a:rPr lang="en-US" altLang="zh-CN" sz="2400">
                <a:solidFill>
                  <a:srgbClr val="000000"/>
                </a:solidFill>
                <a:latin typeface="Times New Roman" panose="02020603050405020304" pitchFamily="18" charset="0"/>
                <a:ea typeface="华文新魏" panose="02010800040101010101" pitchFamily="2" charset="-122"/>
              </a:rPr>
              <a:t>){P(</a:t>
            </a:r>
            <a:r>
              <a:rPr lang="en-US" altLang="zh-CN" sz="2400" i="1">
                <a:solidFill>
                  <a:srgbClr val="000000"/>
                </a:solidFill>
                <a:latin typeface="Times New Roman" panose="02020603050405020304" pitchFamily="18" charset="0"/>
                <a:ea typeface="华文新魏" panose="02010800040101010101" pitchFamily="2" charset="-122"/>
              </a:rPr>
              <a:t>x</a:t>
            </a:r>
            <a:r>
              <a:rPr lang="en-US" altLang="zh-CN" sz="2400">
                <a:solidFill>
                  <a:srgbClr val="000000"/>
                </a:solidFill>
                <a:latin typeface="Times New Roman" panose="02020603050405020304" pitchFamily="18" charset="0"/>
                <a:ea typeface="华文新魏" panose="02010800040101010101" pitchFamily="2" charset="-122"/>
              </a:rPr>
              <a:t>) </a:t>
            </a:r>
            <a:r>
              <a:rPr lang="en-US" altLang="zh-CN" sz="240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400" i="1">
                <a:solidFill>
                  <a:srgbClr val="000000"/>
                </a:solidFill>
                <a:latin typeface="Times New Roman" panose="02020603050405020304" pitchFamily="18" charset="0"/>
                <a:ea typeface="华文新魏" panose="02010800040101010101" pitchFamily="2" charset="-122"/>
              </a:rPr>
              <a:t>Q</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x</a:t>
            </a:r>
            <a:r>
              <a:rPr lang="en-US" altLang="zh-CN" sz="2400">
                <a:solidFill>
                  <a:srgbClr val="000000"/>
                </a:solidFill>
                <a:latin typeface="Times New Roman" panose="02020603050405020304" pitchFamily="18" charset="0"/>
                <a:ea typeface="华文新魏" panose="02010800040101010101" pitchFamily="2" charset="-122"/>
              </a:rPr>
              <a:t>, </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 ∧~[</a:t>
            </a:r>
            <a:r>
              <a:rPr lang="en-US" altLang="zh-CN" sz="2400" i="1">
                <a:solidFill>
                  <a:srgbClr val="000000"/>
                </a:solidFill>
                <a:latin typeface="Times New Roman" panose="02020603050405020304" pitchFamily="18" charset="0"/>
                <a:ea typeface="华文新魏" panose="02010800040101010101" pitchFamily="2" charset="-122"/>
              </a:rPr>
              <a:t>P</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x</a:t>
            </a:r>
            <a:r>
              <a:rPr lang="en-US" altLang="zh-CN" sz="2400">
                <a:solidFill>
                  <a:srgbClr val="000000"/>
                </a:solidFill>
                <a:latin typeface="Times New Roman" panose="02020603050405020304" pitchFamily="18" charset="0"/>
                <a:ea typeface="华文新魏" panose="02010800040101010101" pitchFamily="2" charset="-122"/>
              </a:rPr>
              <a:t>) ∧ </a:t>
            </a:r>
            <a:r>
              <a:rPr lang="en-US" altLang="zh-CN" sz="2400" i="1">
                <a:solidFill>
                  <a:srgbClr val="000000"/>
                </a:solidFill>
                <a:latin typeface="Times New Roman" panose="02020603050405020304" pitchFamily="18" charset="0"/>
                <a:ea typeface="华文新魏" panose="02010800040101010101" pitchFamily="2" charset="-122"/>
              </a:rPr>
              <a:t>S</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p>
        </p:txBody>
      </p:sp>
      <p:pic>
        <p:nvPicPr>
          <p:cNvPr id="6" name="Picture 4" descr="422_1">
            <a:extLst>
              <a:ext uri="{FF2B5EF4-FFF2-40B4-BE49-F238E27FC236}">
                <a16:creationId xmlns:a16="http://schemas.microsoft.com/office/drawing/2014/main" id="{2F031844-BE62-4B27-BD5A-03B59BEFBA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5047" y="2242038"/>
            <a:ext cx="7704138"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a:extLst>
              <a:ext uri="{FF2B5EF4-FFF2-40B4-BE49-F238E27FC236}">
                <a16:creationId xmlns:a16="http://schemas.microsoft.com/office/drawing/2014/main" id="{7BB6A377-0AB8-4ACA-A043-C506D29AFBEE}"/>
              </a:ext>
            </a:extLst>
          </p:cNvPr>
          <p:cNvSpPr>
            <a:spLocks noChangeArrowheads="1"/>
          </p:cNvSpPr>
          <p:nvPr/>
        </p:nvSpPr>
        <p:spPr bwMode="auto">
          <a:xfrm>
            <a:off x="1045660" y="4618525"/>
            <a:ext cx="8351837"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lang="en-US" altLang="zh-CN">
                <a:solidFill>
                  <a:srgbClr val="000000"/>
                </a:solidFill>
                <a:latin typeface="Times New Roman" panose="02020603050405020304" pitchFamily="18" charset="0"/>
              </a:rPr>
              <a:t>Transform to AND/OR form</a:t>
            </a:r>
          </a:p>
          <a:p>
            <a:pPr eaLnBrk="1" hangingPunct="1">
              <a:spcBef>
                <a:spcPct val="10000"/>
              </a:spcBef>
            </a:pPr>
            <a:r>
              <a:rPr lang="en-US" altLang="zh-CN">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P</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f</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Q</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f</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P</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f</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S</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br>
              <a:rPr lang="en-US" altLang="zh-CN" sz="2400">
                <a:solidFill>
                  <a:srgbClr val="000000"/>
                </a:solidFill>
                <a:latin typeface="Times New Roman" panose="02020603050405020304" pitchFamily="18" charset="0"/>
                <a:ea typeface="华文新魏" panose="02010800040101010101" pitchFamily="2" charset="-122"/>
              </a:rPr>
            </a:br>
            <a:r>
              <a:rPr lang="en-US" altLang="zh-CN" sz="2400">
                <a:solidFill>
                  <a:srgbClr val="000000"/>
                </a:solidFill>
                <a:latin typeface="Times New Roman" panose="02020603050405020304" pitchFamily="18" charset="0"/>
                <a:ea typeface="华文新魏" panose="02010800040101010101" pitchFamily="2" charset="-122"/>
              </a:rPr>
              <a:t>                                             Here</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f</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 is a Skolem function.</a:t>
            </a:r>
          </a:p>
          <a:p>
            <a:pPr eaLnBrk="1" hangingPunct="1">
              <a:spcBef>
                <a:spcPct val="10000"/>
              </a:spcBef>
            </a:pPr>
            <a:r>
              <a:rPr lang="en-US" altLang="zh-CN">
                <a:solidFill>
                  <a:srgbClr val="000000"/>
                </a:solidFill>
                <a:latin typeface="Times New Roman" panose="02020603050405020304" pitchFamily="18" charset="0"/>
              </a:rPr>
              <a:t>Separated and standardized variables in main conjunction form of goal:</a:t>
            </a:r>
            <a:r>
              <a:rPr lang="en-US" altLang="zh-CN" sz="2400">
                <a:solidFill>
                  <a:srgbClr val="000000"/>
                </a:solidFill>
                <a:latin typeface="Times New Roman" panose="02020603050405020304" pitchFamily="18" charset="0"/>
                <a:ea typeface="华文新魏" panose="02010800040101010101" pitchFamily="2" charset="-122"/>
              </a:rPr>
              <a:t>                    </a:t>
            </a:r>
          </a:p>
          <a:p>
            <a:pPr eaLnBrk="1" hangingPunct="1">
              <a:spcBef>
                <a:spcPct val="10000"/>
              </a:spcBef>
            </a:pPr>
            <a:r>
              <a:rPr lang="en-US" altLang="zh-CN" sz="2400">
                <a:solidFill>
                  <a:srgbClr val="000000"/>
                </a:solidFill>
                <a:latin typeface="Times New Roman" panose="02020603050405020304" pitchFamily="18" charset="0"/>
                <a:ea typeface="华文新魏" panose="02010800040101010101" pitchFamily="2" charset="-122"/>
              </a:rPr>
              <a:t>             </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P</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f</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z</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Q</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f</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P</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f</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S</a:t>
            </a:r>
            <a:r>
              <a:rPr lang="en-US" altLang="zh-CN" sz="2400">
                <a:solidFill>
                  <a:srgbClr val="000000"/>
                </a:solidFill>
                <a:latin typeface="Times New Roman" panose="02020603050405020304" pitchFamily="18" charset="0"/>
                <a:ea typeface="华文新魏" panose="02010800040101010101" pitchFamily="2" charset="-122"/>
              </a:rPr>
              <a:t>(</a:t>
            </a:r>
            <a:r>
              <a:rPr lang="en-US" altLang="zh-CN" sz="2400" i="1">
                <a:solidFill>
                  <a:srgbClr val="000000"/>
                </a:solidFill>
                <a:latin typeface="Times New Roman" panose="02020603050405020304" pitchFamily="18" charset="0"/>
                <a:ea typeface="华文新魏" panose="02010800040101010101" pitchFamily="2" charset="-122"/>
              </a:rPr>
              <a:t>y</a:t>
            </a:r>
            <a:r>
              <a:rPr lang="en-US" altLang="zh-CN" sz="2400">
                <a:solidFill>
                  <a:srgbClr val="000000"/>
                </a:solidFill>
                <a:latin typeface="Times New Roman" panose="02020603050405020304" pitchFamily="18" charset="0"/>
                <a:ea typeface="华文新魏" panose="02010800040101010101" pitchFamily="2" charset="-122"/>
              </a:rPr>
              <a:t>)]}</a:t>
            </a:r>
          </a:p>
        </p:txBody>
      </p:sp>
    </p:spTree>
    <p:extLst>
      <p:ext uri="{BB962C8B-B14F-4D97-AF65-F5344CB8AC3E}">
        <p14:creationId xmlns:p14="http://schemas.microsoft.com/office/powerpoint/2010/main" val="23740192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Rectangle 4">
            <a:extLst>
              <a:ext uri="{FF2B5EF4-FFF2-40B4-BE49-F238E27FC236}">
                <a16:creationId xmlns:a16="http://schemas.microsoft.com/office/drawing/2014/main" id="{4FAE202B-BC66-4E3C-86F0-4223A14713C7}"/>
              </a:ext>
            </a:extLst>
          </p:cNvPr>
          <p:cNvSpPr>
            <a:spLocks noChangeArrowheads="1"/>
          </p:cNvSpPr>
          <p:nvPr/>
        </p:nvSpPr>
        <p:spPr bwMode="auto">
          <a:xfrm>
            <a:off x="550580" y="919477"/>
            <a:ext cx="84248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sz="28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3"/>
              </a:buBlip>
              <a:defRPr sz="24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4"/>
              </a:buBlip>
              <a:defRPr sz="20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9pPr>
          </a:lstStyle>
          <a:p>
            <a:pPr eaLnBrk="1" hangingPunct="1">
              <a:buFontTx/>
              <a:buNone/>
            </a:pPr>
            <a:endParaRPr lang="en-US" altLang="zh-CN" sz="2400">
              <a:solidFill>
                <a:srgbClr val="000000"/>
              </a:solidFill>
              <a:latin typeface="华文新魏" panose="02010800040101010101" pitchFamily="2" charset="-122"/>
              <a:ea typeface="华文新魏" panose="02010800040101010101" pitchFamily="2" charset="-122"/>
            </a:endParaRPr>
          </a:p>
          <a:p>
            <a:pPr lvl="1" eaLnBrk="1" hangingPunct="1"/>
            <a:r>
              <a:rPr lang="en-US" altLang="zh-CN" sz="2800">
                <a:solidFill>
                  <a:srgbClr val="000000"/>
                </a:solidFill>
                <a:latin typeface="Times New Roman" panose="02020603050405020304" pitchFamily="18" charset="0"/>
                <a:ea typeface="宋体" panose="02010600030101010101" pitchFamily="2" charset="-122"/>
              </a:rPr>
              <a:t>2</a:t>
            </a:r>
            <a:r>
              <a:rPr lang="zh-CN" altLang="en-US" sz="2800">
                <a:solidFill>
                  <a:srgbClr val="000000"/>
                </a:solidFill>
                <a:latin typeface="Times New Roman" panose="02020603050405020304" pitchFamily="18" charset="0"/>
                <a:ea typeface="宋体" panose="02010600030101010101" pitchFamily="2" charset="-122"/>
              </a:rPr>
              <a:t>、目标表达式的与或图形式</a:t>
            </a:r>
            <a:endParaRPr lang="en-US" altLang="zh-CN" sz="2800">
              <a:solidFill>
                <a:srgbClr val="000000"/>
              </a:solidFill>
              <a:latin typeface="Times New Roman" panose="02020603050405020304" pitchFamily="18" charset="0"/>
              <a:ea typeface="宋体" panose="02010600030101010101" pitchFamily="2" charset="-122"/>
            </a:endParaRPr>
          </a:p>
          <a:p>
            <a:pPr lvl="2" eaLnBrk="1" hangingPunct="1"/>
            <a:r>
              <a:rPr lang="en-US" altLang="zh-CN" sz="2400">
                <a:solidFill>
                  <a:srgbClr val="000000"/>
                </a:solidFill>
                <a:latin typeface="Times New Roman" panose="02020603050405020304" pitchFamily="18" charset="0"/>
                <a:ea typeface="华文新魏" panose="02010800040101010101" pitchFamily="2" charset="-122"/>
              </a:rPr>
              <a:t> </a:t>
            </a:r>
            <a:r>
              <a:rPr lang="en-US" altLang="zh-CN" sz="2400" i="1">
                <a:solidFill>
                  <a:srgbClr val="000000"/>
                </a:solidFill>
                <a:latin typeface="Times New Roman" panose="02020603050405020304" pitchFamily="18" charset="0"/>
                <a:ea typeface="华文新魏" panose="02010800040101010101" pitchFamily="2" charset="-122"/>
              </a:rPr>
              <a:t>k</a:t>
            </a:r>
            <a:r>
              <a:rPr lang="zh-CN" altLang="en-US" sz="2400">
                <a:solidFill>
                  <a:srgbClr val="000000"/>
                </a:solidFill>
                <a:latin typeface="Times New Roman" panose="02020603050405020304" pitchFamily="18" charset="0"/>
                <a:ea typeface="华文新魏" panose="02010800040101010101" pitchFamily="2" charset="-122"/>
              </a:rPr>
              <a:t>线连接符用来分开合取关系的子表达式。</a:t>
            </a:r>
            <a:endParaRPr lang="en-US" altLang="zh-CN" sz="2400">
              <a:solidFill>
                <a:srgbClr val="000000"/>
              </a:solidFill>
              <a:latin typeface="Times New Roman" panose="02020603050405020304" pitchFamily="18" charset="0"/>
              <a:ea typeface="华文新魏" panose="02010800040101010101" pitchFamily="2" charset="-122"/>
            </a:endParaRPr>
          </a:p>
          <a:p>
            <a:pPr lvl="2" eaLnBrk="1" hangingPunct="1"/>
            <a:r>
              <a:rPr lang="zh-CN" altLang="en-US" sz="2400">
                <a:solidFill>
                  <a:srgbClr val="000000"/>
                </a:solidFill>
                <a:latin typeface="Times New Roman" panose="02020603050405020304" pitchFamily="18" charset="0"/>
                <a:ea typeface="华文新魏" panose="02010800040101010101" pitchFamily="2" charset="-122"/>
              </a:rPr>
              <a:t> 根节点的任一后裔节点为子目标节点，其中的表达式为子目标</a:t>
            </a:r>
          </a:p>
          <a:p>
            <a:pPr lvl="2" eaLnBrk="1" hangingPunct="1"/>
            <a:endParaRPr lang="en-US" altLang="zh-CN" sz="2400">
              <a:solidFill>
                <a:srgbClr val="000000"/>
              </a:solidFill>
              <a:latin typeface="Times New Roman" panose="02020603050405020304" pitchFamily="18" charset="0"/>
              <a:ea typeface="华文新魏" panose="02010800040101010101" pitchFamily="2" charset="-122"/>
            </a:endParaRPr>
          </a:p>
        </p:txBody>
      </p:sp>
      <p:pic>
        <p:nvPicPr>
          <p:cNvPr id="6" name="Picture 5" descr="422_2">
            <a:extLst>
              <a:ext uri="{FF2B5EF4-FFF2-40B4-BE49-F238E27FC236}">
                <a16:creationId xmlns:a16="http://schemas.microsoft.com/office/drawing/2014/main" id="{5F35E9E8-09CB-41D5-93D1-D0162F145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367" y="3080064"/>
            <a:ext cx="6119813"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91622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left)">
                                      <p:cBhvr>
                                        <p:cTn id="10" dur="500"/>
                                        <p:tgtEl>
                                          <p:spTgt spid="5">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wipe(left)">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Rectangle 4">
            <a:extLst>
              <a:ext uri="{FF2B5EF4-FFF2-40B4-BE49-F238E27FC236}">
                <a16:creationId xmlns:a16="http://schemas.microsoft.com/office/drawing/2014/main" id="{CB0E685D-B476-46B6-8C77-5036EBDDDEEF}"/>
              </a:ext>
            </a:extLst>
          </p:cNvPr>
          <p:cNvSpPr txBox="1">
            <a:spLocks noChangeArrowheads="1"/>
          </p:cNvSpPr>
          <p:nvPr/>
        </p:nvSpPr>
        <p:spPr bwMode="auto">
          <a:xfrm>
            <a:off x="905440" y="1629561"/>
            <a:ext cx="3059113"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buFontTx/>
              <a:buNone/>
            </a:pPr>
            <a:r>
              <a:rPr lang="zh-CN" altLang="en-US" sz="2400">
                <a:latin typeface="华文新魏" panose="02010800040101010101" pitchFamily="2" charset="-122"/>
                <a:ea typeface="华文新魏" panose="02010800040101010101" pitchFamily="2" charset="-122"/>
              </a:rPr>
              <a:t>          目标表达式的子句集可从目标表达式的与或图读出：</a:t>
            </a:r>
            <a:r>
              <a:rPr lang="zh-CN" altLang="en-US" sz="2400">
                <a:latin typeface="华文新魏" panose="02010800040101010101" pitchFamily="2" charset="-122"/>
                <a:ea typeface="华文新魏" panose="02010800040101010101" pitchFamily="2" charset="-122"/>
                <a:hlinkMouseOver r:id="rId6" action="ppaction://hlinkfile"/>
              </a:rPr>
              <a:t> </a:t>
            </a:r>
            <a:r>
              <a:rPr lang="en-US" altLang="zh-CN" sz="2400">
                <a:latin typeface="华文新魏" panose="02010800040101010101" pitchFamily="2" charset="-122"/>
                <a:ea typeface="华文新魏" panose="02010800040101010101" pitchFamily="2" charset="-122"/>
              </a:rPr>
              <a:t>	     </a:t>
            </a:r>
          </a:p>
        </p:txBody>
      </p:sp>
      <p:sp>
        <p:nvSpPr>
          <p:cNvPr id="6" name="Rectangle 6">
            <a:extLst>
              <a:ext uri="{FF2B5EF4-FFF2-40B4-BE49-F238E27FC236}">
                <a16:creationId xmlns:a16="http://schemas.microsoft.com/office/drawing/2014/main" id="{0AE763D5-96A4-4194-B9CE-195A9687E942}"/>
              </a:ext>
            </a:extLst>
          </p:cNvPr>
          <p:cNvSpPr>
            <a:spLocks noChangeArrowheads="1"/>
          </p:cNvSpPr>
          <p:nvPr/>
        </p:nvSpPr>
        <p:spPr bwMode="auto">
          <a:xfrm>
            <a:off x="1265803" y="3934611"/>
            <a:ext cx="2879725"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tabLst/>
              <a:defRPr/>
            </a:pPr>
            <a:r>
              <a:rPr kumimoji="0" lang="en-US" altLang="zh-CN" sz="2400" b="0" i="0" u="none" strike="noStrike" kern="0" cap="none" spc="0" normalizeH="0" baseline="0" noProof="0">
                <a:ln>
                  <a:noFill/>
                </a:ln>
                <a:solidFill>
                  <a:srgbClr val="000000"/>
                </a:solidFill>
                <a:effectLst/>
                <a:uLnTx/>
                <a:uFillTx/>
                <a:latin typeface="华文新魏" panose="02010800040101010101" pitchFamily="2" charset="-122"/>
                <a:ea typeface="华文新魏" panose="02010800040101010101" pitchFamily="2" charset="-122"/>
              </a:rPr>
              <a:t> </a:t>
            </a:r>
            <a:r>
              <a:rPr kumimoji="0" lang="en-US" altLang="zh-CN" sz="2400" b="0" i="0" u="none" strike="noStrike" kern="0" cap="none" spc="0" normalizeH="0" baseline="0" noProof="0">
                <a:ln>
                  <a:noFill/>
                </a:ln>
                <a:solidFill>
                  <a:srgbClr val="000000"/>
                </a:solidFill>
                <a:effectLst/>
                <a:uLnTx/>
                <a:uFillTx/>
                <a:latin typeface="Arial" panose="020B0604020202020204" pitchFamily="34" charset="0"/>
                <a:ea typeface="华文新魏" panose="02010800040101010101" pitchFamily="2" charset="-122"/>
              </a:rPr>
              <a:t>     </a:t>
            </a:r>
            <a:r>
              <a:rPr kumimoji="0" lang="zh-CN" altLang="en-US" sz="2400" b="0" i="0" u="none" strike="noStrike" kern="0" cap="none" spc="0" normalizeH="0" baseline="0" noProof="0">
                <a:ln>
                  <a:noFill/>
                </a:ln>
                <a:solidFill>
                  <a:srgbClr val="000000"/>
                </a:solidFill>
                <a:effectLst/>
                <a:uLnTx/>
                <a:uFillTx/>
                <a:latin typeface="Arial" panose="020B0604020202020204" pitchFamily="34" charset="0"/>
                <a:ea typeface="华文新魏" panose="02010800040101010101" pitchFamily="2" charset="-122"/>
              </a:rPr>
              <a:t>可见，目标子句是文字的合取，而这些子句的析取是目标公式的子句形。</a:t>
            </a:r>
            <a:endParaRPr kumimoji="0" lang="en-US" altLang="zh-CN" sz="2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 name="Rectangle 5">
            <a:extLst>
              <a:ext uri="{FF2B5EF4-FFF2-40B4-BE49-F238E27FC236}">
                <a16:creationId xmlns:a16="http://schemas.microsoft.com/office/drawing/2014/main" id="{583043A4-6320-4D5F-9B16-4D809748351B}"/>
              </a:ext>
            </a:extLst>
          </p:cNvPr>
          <p:cNvSpPr>
            <a:spLocks noChangeArrowheads="1"/>
          </p:cNvSpPr>
          <p:nvPr/>
        </p:nvSpPr>
        <p:spPr bwMode="auto">
          <a:xfrm>
            <a:off x="4289990" y="1972461"/>
            <a:ext cx="594042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lang="zh-CN" altLang="en-US" sz="2400">
                <a:solidFill>
                  <a:srgbClr val="000000"/>
                </a:solidFill>
                <a:latin typeface="华文新魏" panose="02010800040101010101" pitchFamily="2" charset="-122"/>
                <a:ea typeface="华文新魏" panose="02010800040101010101" pitchFamily="2" charset="-122"/>
              </a:rPr>
              <a:t>～</a:t>
            </a:r>
            <a:r>
              <a:rPr lang="en-US" altLang="zh-CN" sz="2400">
                <a:solidFill>
                  <a:srgbClr val="000000"/>
                </a:solidFill>
                <a:latin typeface="华文新魏" panose="02010800040101010101" pitchFamily="2" charset="-122"/>
                <a:ea typeface="华文新魏" panose="02010800040101010101" pitchFamily="2" charset="-122"/>
              </a:rPr>
              <a:t>P(f(z))∨{Q(f(y),y)∧[</a:t>
            </a:r>
            <a:r>
              <a:rPr lang="zh-CN" altLang="en-US" sz="2400">
                <a:solidFill>
                  <a:srgbClr val="000000"/>
                </a:solidFill>
                <a:latin typeface="华文新魏" panose="02010800040101010101" pitchFamily="2" charset="-122"/>
                <a:ea typeface="华文新魏" panose="02010800040101010101" pitchFamily="2" charset="-122"/>
              </a:rPr>
              <a:t>～</a:t>
            </a:r>
            <a:r>
              <a:rPr lang="en-US" altLang="zh-CN" sz="2400">
                <a:solidFill>
                  <a:srgbClr val="000000"/>
                </a:solidFill>
                <a:latin typeface="华文新魏" panose="02010800040101010101" pitchFamily="2" charset="-122"/>
                <a:ea typeface="华文新魏" panose="02010800040101010101" pitchFamily="2" charset="-122"/>
              </a:rPr>
              <a:t>R(f(y))∨</a:t>
            </a:r>
            <a:r>
              <a:rPr lang="zh-CN" altLang="en-US" sz="2400">
                <a:solidFill>
                  <a:srgbClr val="000000"/>
                </a:solidFill>
                <a:latin typeface="华文新魏" panose="02010800040101010101" pitchFamily="2" charset="-122"/>
                <a:ea typeface="华文新魏" panose="02010800040101010101" pitchFamily="2" charset="-122"/>
              </a:rPr>
              <a:t>～</a:t>
            </a:r>
            <a:r>
              <a:rPr lang="en-US" altLang="zh-CN" sz="2400">
                <a:solidFill>
                  <a:srgbClr val="000000"/>
                </a:solidFill>
                <a:latin typeface="华文新魏" panose="02010800040101010101" pitchFamily="2" charset="-122"/>
                <a:ea typeface="华文新魏" panose="02010800040101010101" pitchFamily="2" charset="-122"/>
              </a:rPr>
              <a:t>S(y)]}</a:t>
            </a:r>
          </a:p>
          <a:p>
            <a:pPr eaLnBrk="1" hangingPunct="1">
              <a:spcBef>
                <a:spcPct val="10000"/>
              </a:spcBef>
            </a:pPr>
            <a:endParaRPr lang="en-US" altLang="zh-CN" sz="2400">
              <a:solidFill>
                <a:srgbClr val="000000"/>
              </a:solidFill>
              <a:latin typeface="华文新魏" panose="02010800040101010101" pitchFamily="2" charset="-122"/>
              <a:ea typeface="华文新魏" panose="02010800040101010101" pitchFamily="2" charset="-122"/>
            </a:endParaRPr>
          </a:p>
          <a:p>
            <a:pPr eaLnBrk="1" hangingPunct="1">
              <a:spcBef>
                <a:spcPct val="10000"/>
              </a:spcBef>
            </a:pPr>
            <a:r>
              <a:rPr lang="zh-CN" altLang="en-US" sz="2400">
                <a:solidFill>
                  <a:srgbClr val="000000"/>
                </a:solidFill>
                <a:latin typeface="华文新魏" panose="02010800040101010101" pitchFamily="2" charset="-122"/>
                <a:ea typeface="华文新魏" panose="02010800040101010101" pitchFamily="2" charset="-122"/>
              </a:rPr>
              <a:t>子句集：</a:t>
            </a:r>
            <a:endParaRPr lang="en-US" altLang="zh-CN" sz="2400">
              <a:solidFill>
                <a:srgbClr val="000000"/>
              </a:solidFill>
              <a:latin typeface="华文新魏" panose="02010800040101010101" pitchFamily="2" charset="-122"/>
              <a:ea typeface="华文新魏" panose="02010800040101010101" pitchFamily="2" charset="-122"/>
            </a:endParaRPr>
          </a:p>
          <a:p>
            <a:pPr eaLnBrk="1" hangingPunct="1">
              <a:spcBef>
                <a:spcPct val="10000"/>
              </a:spcBef>
            </a:pPr>
            <a:r>
              <a:rPr lang="zh-CN" altLang="en-US" sz="2400">
                <a:solidFill>
                  <a:srgbClr val="000000"/>
                </a:solidFill>
                <a:latin typeface="华文新魏" panose="02010800040101010101" pitchFamily="2" charset="-122"/>
                <a:ea typeface="华文新魏" panose="02010800040101010101" pitchFamily="2" charset="-122"/>
              </a:rPr>
              <a:t>            ～</a:t>
            </a:r>
            <a:r>
              <a:rPr lang="en-US" altLang="zh-CN" sz="2400">
                <a:solidFill>
                  <a:srgbClr val="000000"/>
                </a:solidFill>
                <a:latin typeface="华文新魏" panose="02010800040101010101" pitchFamily="2" charset="-122"/>
                <a:ea typeface="华文新魏" panose="02010800040101010101" pitchFamily="2" charset="-122"/>
              </a:rPr>
              <a:t>P(f(z))</a:t>
            </a:r>
          </a:p>
          <a:p>
            <a:pPr eaLnBrk="1" hangingPunct="1">
              <a:spcBef>
                <a:spcPct val="10000"/>
              </a:spcBef>
            </a:pPr>
            <a:r>
              <a:rPr lang="en-US" altLang="zh-CN" sz="2400">
                <a:solidFill>
                  <a:srgbClr val="000000"/>
                </a:solidFill>
                <a:latin typeface="华文新魏" panose="02010800040101010101" pitchFamily="2" charset="-122"/>
                <a:ea typeface="华文新魏" panose="02010800040101010101" pitchFamily="2" charset="-122"/>
              </a:rPr>
              <a:t>          Q(f(y),y)∧</a:t>
            </a:r>
            <a:r>
              <a:rPr lang="zh-CN" altLang="en-US" sz="2400">
                <a:solidFill>
                  <a:srgbClr val="000000"/>
                </a:solidFill>
                <a:latin typeface="华文新魏" panose="02010800040101010101" pitchFamily="2" charset="-122"/>
                <a:ea typeface="华文新魏" panose="02010800040101010101" pitchFamily="2" charset="-122"/>
              </a:rPr>
              <a:t>～</a:t>
            </a:r>
            <a:r>
              <a:rPr lang="en-US" altLang="zh-CN" sz="2400">
                <a:solidFill>
                  <a:srgbClr val="000000"/>
                </a:solidFill>
                <a:latin typeface="华文新魏" panose="02010800040101010101" pitchFamily="2" charset="-122"/>
                <a:ea typeface="华文新魏" panose="02010800040101010101" pitchFamily="2" charset="-122"/>
              </a:rPr>
              <a:t>R(f(y))</a:t>
            </a:r>
          </a:p>
          <a:p>
            <a:pPr eaLnBrk="1" hangingPunct="1">
              <a:spcBef>
                <a:spcPct val="10000"/>
              </a:spcBef>
            </a:pPr>
            <a:r>
              <a:rPr lang="en-US" altLang="zh-CN" sz="2400">
                <a:solidFill>
                  <a:srgbClr val="000000"/>
                </a:solidFill>
                <a:latin typeface="华文新魏" panose="02010800040101010101" pitchFamily="2" charset="-122"/>
                <a:ea typeface="华文新魏" panose="02010800040101010101" pitchFamily="2" charset="-122"/>
              </a:rPr>
              <a:t>          Q(f(y),y)∧</a:t>
            </a:r>
            <a:r>
              <a:rPr lang="zh-CN" altLang="en-US" sz="2400">
                <a:solidFill>
                  <a:srgbClr val="000000"/>
                </a:solidFill>
                <a:latin typeface="华文新魏" panose="02010800040101010101" pitchFamily="2" charset="-122"/>
                <a:ea typeface="华文新魏" panose="02010800040101010101" pitchFamily="2" charset="-122"/>
              </a:rPr>
              <a:t> ～</a:t>
            </a:r>
            <a:r>
              <a:rPr lang="en-US" altLang="zh-CN" sz="2400">
                <a:solidFill>
                  <a:srgbClr val="000000"/>
                </a:solidFill>
                <a:latin typeface="华文新魏" panose="02010800040101010101" pitchFamily="2" charset="-122"/>
                <a:ea typeface="华文新魏" panose="02010800040101010101" pitchFamily="2" charset="-122"/>
              </a:rPr>
              <a:t>S(y)</a:t>
            </a:r>
          </a:p>
        </p:txBody>
      </p:sp>
      <p:pic>
        <p:nvPicPr>
          <p:cNvPr id="8" name="Picture 5" descr="422_3">
            <a:extLst>
              <a:ext uri="{FF2B5EF4-FFF2-40B4-BE49-F238E27FC236}">
                <a16:creationId xmlns:a16="http://schemas.microsoft.com/office/drawing/2014/main" id="{59DC1257-6DD6-4389-AAF9-554B9B5B18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5365" y="1324761"/>
            <a:ext cx="59055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897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Rectangle 4">
            <a:extLst>
              <a:ext uri="{FF2B5EF4-FFF2-40B4-BE49-F238E27FC236}">
                <a16:creationId xmlns:a16="http://schemas.microsoft.com/office/drawing/2014/main" id="{D5459363-4D6C-4278-883A-35FDFE4C9086}"/>
              </a:ext>
            </a:extLst>
          </p:cNvPr>
          <p:cNvSpPr>
            <a:spLocks noChangeArrowheads="1"/>
          </p:cNvSpPr>
          <p:nvPr/>
        </p:nvSpPr>
        <p:spPr bwMode="auto">
          <a:xfrm>
            <a:off x="713149" y="1406195"/>
            <a:ext cx="8424863" cy="2806700"/>
          </a:xfrm>
          <a:prstGeom prst="rect">
            <a:avLst/>
          </a:prstGeom>
          <a:noFill/>
          <a:ln>
            <a:noFill/>
          </a:ln>
          <a:effectLst/>
        </p:spPr>
        <p:txBody>
          <a:bodyPr/>
          <a:lstStyle/>
          <a:p>
            <a:pPr marL="742950" lvl="1" indent="-285750" eaLnBrk="1" hangingPunct="1">
              <a:spcBef>
                <a:spcPct val="20000"/>
              </a:spcBef>
              <a:buSzPct val="75000"/>
              <a:buFontTx/>
              <a:buBlip>
                <a:blip r:embed="rId2"/>
              </a:buBlip>
              <a:defRPr/>
            </a:pPr>
            <a:r>
              <a:rPr kumimoji="1" lang="en-US" altLang="zh-CN"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应用与或图的</a:t>
            </a:r>
            <a:r>
              <a:rPr lang="en-US" altLang="zh-CN" sz="2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规则</a:t>
            </a:r>
            <a:endParaRPr kumimoji="1" lang="en-US" altLang="zh-CN"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1143000" lvl="2" indent="-228600" eaLnBrk="1" hangingPunct="1">
              <a:spcBef>
                <a:spcPct val="20000"/>
              </a:spcBef>
              <a:buFontTx/>
              <a:buBlip>
                <a:blip r:embed="rId3"/>
              </a:buBlip>
              <a:defRPr/>
            </a:pP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B</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规则</a:t>
            </a:r>
            <a:endPar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lvl="2" eaLnBrk="1" hangingPunct="1">
              <a:spcBef>
                <a:spcPct val="20000"/>
              </a:spcBef>
              <a:defRPr/>
            </a:pPr>
            <a:r>
              <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a:t>
            </a:r>
            <a:r>
              <a:rPr kumimoji="1" lang="en-US" altLang="zh-CN" sz="2400" b="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kumimoji="1" lang="en-US" altLang="zh-CN" sz="2400" b="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a:t>
            </a:r>
            <a:r>
              <a:rPr kumimoji="1"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L</a:t>
            </a:r>
            <a:r>
              <a:rPr kumimoji="1" lang="en-US" altLang="zh-CN" sz="2400" dirty="0">
                <a:solidFill>
                  <a:srgbClr val="FFFF66"/>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a:t>
            </a:r>
            <a:endPar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marL="1600200" lvl="3" indent="-228600" eaLnBrk="1" hangingPunct="1">
              <a:spcBef>
                <a:spcPct val="20000"/>
              </a:spcBef>
              <a:buFontTx/>
              <a:buBlip>
                <a:blip r:embed="rId3"/>
              </a:buBlip>
              <a:defRPr/>
            </a:pP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为任意与或形，</a:t>
            </a:r>
            <a:r>
              <a:rPr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L</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为文字</a:t>
            </a:r>
            <a:endPar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a:p>
            <a:pPr marL="1600200" lvl="3" indent="-228600" eaLnBrk="1" hangingPunct="1">
              <a:spcBef>
                <a:spcPct val="20000"/>
              </a:spcBef>
              <a:buFontTx/>
              <a:buBlip>
                <a:blip r:embed="rId3"/>
              </a:buBlip>
              <a:defRPr/>
            </a:pPr>
            <a:r>
              <a:rPr kumimoji="1"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此外，</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L</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L</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这样的蕴涵式化为两个规则</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 </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L</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W</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L</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a:t>
            </a:r>
            <a:endParaRPr kumimoji="1"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Rectangle 5">
            <a:extLst>
              <a:ext uri="{FF2B5EF4-FFF2-40B4-BE49-F238E27FC236}">
                <a16:creationId xmlns:a16="http://schemas.microsoft.com/office/drawing/2014/main" id="{FC7CF526-BD0D-463B-909E-63344FBC593A}"/>
              </a:ext>
            </a:extLst>
          </p:cNvPr>
          <p:cNvSpPr>
            <a:spLocks noChangeArrowheads="1"/>
          </p:cNvSpPr>
          <p:nvPr/>
        </p:nvSpPr>
        <p:spPr bwMode="auto">
          <a:xfrm>
            <a:off x="725849" y="4212895"/>
            <a:ext cx="8135938"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4"/>
              </a:buBlip>
              <a:defRPr sz="28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2"/>
              </a:buBlip>
              <a:defRPr sz="24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3"/>
              </a:buBlip>
              <a:defRPr sz="20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5"/>
              </a:buBlip>
              <a:defRPr>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16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Berlin Sans FB" panose="020E0602020502020306" pitchFamily="34" charset="0"/>
                <a:ea typeface="幼圆" panose="02010509060101010101" pitchFamily="49" charset="-122"/>
              </a:defRPr>
            </a:lvl9pPr>
          </a:lstStyle>
          <a:p>
            <a:pPr lvl="1" eaLnBrk="1" hangingPunct="1"/>
            <a:r>
              <a:rPr lang="en-US" altLang="zh-CN" sz="2800">
                <a:solidFill>
                  <a:srgbClr val="000000"/>
                </a:solidFill>
                <a:latin typeface="华文新魏" panose="02010800040101010101" pitchFamily="2" charset="-122"/>
                <a:ea typeface="华文新魏" panose="02010800040101010101" pitchFamily="2" charset="-122"/>
              </a:rPr>
              <a:t>4</a:t>
            </a:r>
            <a:r>
              <a:rPr lang="zh-CN" altLang="en-US" sz="2800">
                <a:solidFill>
                  <a:srgbClr val="000000"/>
                </a:solidFill>
                <a:latin typeface="华文新魏" panose="02010800040101010101" pitchFamily="2" charset="-122"/>
                <a:ea typeface="华文新魏" panose="02010800040101010101" pitchFamily="2" charset="-122"/>
              </a:rPr>
              <a:t>、作为终止条件的事实节点的一致图解</a:t>
            </a:r>
            <a:endParaRPr lang="en-US" altLang="zh-CN" sz="2800">
              <a:solidFill>
                <a:srgbClr val="000000"/>
              </a:solidFill>
              <a:latin typeface="华文新魏" panose="02010800040101010101" pitchFamily="2" charset="-122"/>
              <a:ea typeface="华文新魏" panose="02010800040101010101" pitchFamily="2" charset="-122"/>
            </a:endParaRPr>
          </a:p>
          <a:p>
            <a:pPr lvl="2" eaLnBrk="1" hangingPunct="1"/>
            <a:r>
              <a:rPr lang="zh-CN" altLang="en-US" sz="2400">
                <a:solidFill>
                  <a:srgbClr val="000000"/>
                </a:solidFill>
                <a:latin typeface="Arial" panose="020B0604020202020204" pitchFamily="34" charset="0"/>
                <a:ea typeface="华文新魏" panose="02010800040101010101" pitchFamily="2" charset="-122"/>
              </a:rPr>
              <a:t> 逆向系统成功的终止条件是与或图包含有某个终止在事实节点上的一致解图。</a:t>
            </a:r>
            <a:endParaRPr lang="en-US" altLang="zh-CN" sz="2400">
              <a:solidFill>
                <a:srgbClr val="00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7558354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500"/>
                                        <p:tgtEl>
                                          <p:spTgt spid="5">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wipe(left)">
                                      <p:cBhvr>
                                        <p:cTn id="18" dur="500"/>
                                        <p:tgtEl>
                                          <p:spTgt spid="5">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wipe(left)">
                                      <p:cBhvr>
                                        <p:cTn id="21" dur="500"/>
                                        <p:tgtEl>
                                          <p:spTgt spid="5">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wipe(left)">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wipe(left)">
                                      <p:cBhvr>
                                        <p:cTn id="3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P spid="6" grpId="0" build="p" bldLvl="2"/>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7" name="灯片编号占位符 1">
            <a:extLst>
              <a:ext uri="{FF2B5EF4-FFF2-40B4-BE49-F238E27FC236}">
                <a16:creationId xmlns:a16="http://schemas.microsoft.com/office/drawing/2014/main" id="{6AE5A547-D822-4139-B2ED-60C7F9D4D83B}"/>
              </a:ext>
            </a:extLst>
          </p:cNvPr>
          <p:cNvSpPr txBox="1">
            <a:spLocks noChangeArrowheads="1"/>
          </p:cNvSpPr>
          <p:nvPr/>
        </p:nvSpPr>
        <p:spPr bwMode="auto">
          <a:xfrm>
            <a:off x="6232305" y="6814335"/>
            <a:ext cx="3251200" cy="21590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9pPr>
          </a:lstStyle>
          <a:p>
            <a:fld id="{CDD4BF7A-9B81-4987-B173-408DE82DB157}" type="slidenum">
              <a:rPr lang="zh-TW" altLang="en-US" smtClean="0">
                <a:solidFill>
                  <a:srgbClr val="000000"/>
                </a:solidFill>
                <a:ea typeface="PMingLiU" panose="02020500000000000000" pitchFamily="18" charset="-120"/>
              </a:rPr>
              <a:pPr/>
              <a:t>146</a:t>
            </a:fld>
            <a:endParaRPr lang="zh-TW" altLang="en-US">
              <a:solidFill>
                <a:srgbClr val="000000"/>
              </a:solidFill>
              <a:ea typeface="PMingLiU" panose="02020500000000000000" pitchFamily="18" charset="-120"/>
            </a:endParaRPr>
          </a:p>
        </p:txBody>
      </p:sp>
      <p:sp>
        <p:nvSpPr>
          <p:cNvPr id="9" name="Rectangle 4">
            <a:extLst>
              <a:ext uri="{FF2B5EF4-FFF2-40B4-BE49-F238E27FC236}">
                <a16:creationId xmlns:a16="http://schemas.microsoft.com/office/drawing/2014/main" id="{D08AE0AB-9794-4638-9F7D-58CD1B7A7AA1}"/>
              </a:ext>
            </a:extLst>
          </p:cNvPr>
          <p:cNvSpPr>
            <a:spLocks noChangeArrowheads="1"/>
          </p:cNvSpPr>
          <p:nvPr/>
        </p:nvSpPr>
        <p:spPr bwMode="auto">
          <a:xfrm>
            <a:off x="1480918" y="1342223"/>
            <a:ext cx="8459787"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b="1" dirty="0">
                <a:solidFill>
                  <a:srgbClr val="000000"/>
                </a:solidFill>
                <a:latin typeface="Times New Roman" panose="02020603050405020304" pitchFamily="18" charset="0"/>
                <a:ea typeface="华文新魏" panose="02010800040101010101" pitchFamily="2" charset="-122"/>
              </a:rPr>
              <a:t>Example</a:t>
            </a:r>
            <a:r>
              <a:rPr lang="zh-CN" altLang="en-US" sz="2000" b="1" dirty="0">
                <a:solidFill>
                  <a:srgbClr val="000000"/>
                </a:solidFill>
                <a:latin typeface="Times New Roman" panose="02020603050405020304" pitchFamily="18" charset="0"/>
                <a:ea typeface="华文新魏" panose="02010800040101010101" pitchFamily="2" charset="-122"/>
              </a:rPr>
              <a:t>：</a:t>
            </a:r>
          </a:p>
          <a:p>
            <a:pPr eaLnBrk="1" hangingPunct="1">
              <a:spcBef>
                <a:spcPct val="20000"/>
              </a:spcBef>
            </a:pPr>
            <a:r>
              <a:rPr lang="zh-CN" altLang="en-US" sz="2000" b="1" dirty="0">
                <a:solidFill>
                  <a:srgbClr val="000000"/>
                </a:solidFill>
                <a:latin typeface="Times New Roman" panose="02020603050405020304" pitchFamily="18" charset="0"/>
                <a:ea typeface="华文新魏" panose="02010800040101010101" pitchFamily="2" charset="-122"/>
              </a:rPr>
              <a:t>   </a:t>
            </a:r>
            <a:r>
              <a:rPr lang="en-US" altLang="zh-CN" sz="2000" b="1" dirty="0">
                <a:solidFill>
                  <a:srgbClr val="000000"/>
                </a:solidFill>
                <a:latin typeface="Times New Roman" panose="02020603050405020304" pitchFamily="18" charset="0"/>
                <a:ea typeface="华文新魏" panose="02010800040101010101" pitchFamily="2" charset="-122"/>
              </a:rPr>
              <a:t>Fact</a:t>
            </a:r>
            <a:r>
              <a:rPr lang="zh-CN" altLang="en-US" sz="2000" b="1" dirty="0">
                <a:solidFill>
                  <a:srgbClr val="000000"/>
                </a:solidFill>
                <a:latin typeface="Times New Roman" panose="02020603050405020304" pitchFamily="18" charset="0"/>
                <a:ea typeface="华文新魏" panose="02010800040101010101" pitchFamily="2" charset="-122"/>
              </a:rPr>
              <a:t>：</a:t>
            </a:r>
            <a:br>
              <a:rPr lang="zh-CN" altLang="en-US" sz="2000" dirty="0">
                <a:solidFill>
                  <a:srgbClr val="000000"/>
                </a:solidFill>
                <a:latin typeface="Times New Roman" panose="02020603050405020304" pitchFamily="18" charset="0"/>
                <a:ea typeface="华文新魏" panose="02010800040101010101" pitchFamily="2" charset="-122"/>
              </a:rPr>
            </a:br>
            <a:r>
              <a:rPr lang="zh-CN" altLang="en-US" sz="2000" dirty="0">
                <a:solidFill>
                  <a:srgbClr val="000000"/>
                </a:solidFill>
                <a:latin typeface="Times New Roman" panose="02020603050405020304" pitchFamily="18" charset="0"/>
                <a:ea typeface="华文新魏" panose="02010800040101010101" pitchFamily="2" charset="-122"/>
              </a:rPr>
              <a:t>   </a:t>
            </a:r>
            <a:r>
              <a:rPr lang="en-US" altLang="zh-CN" sz="2000" dirty="0">
                <a:solidFill>
                  <a:srgbClr val="000000"/>
                </a:solidFill>
                <a:latin typeface="Times New Roman" panose="02020603050405020304" pitchFamily="18" charset="0"/>
                <a:ea typeface="华文新魏" panose="02010800040101010101" pitchFamily="2" charset="-122"/>
              </a:rPr>
              <a:t>F1: DOG(FIDO)</a:t>
            </a:r>
            <a:r>
              <a:rPr lang="zh-CN" altLang="en-US" sz="2000"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The dog’s name is Fido </a:t>
            </a:r>
          </a:p>
          <a:p>
            <a:pPr eaLnBrk="1" hangingPunct="1">
              <a:spcBef>
                <a:spcPct val="20000"/>
              </a:spcBef>
            </a:pPr>
            <a:r>
              <a:rPr lang="en-US" altLang="zh-CN" sz="2000" dirty="0">
                <a:solidFill>
                  <a:srgbClr val="000000"/>
                </a:solidFill>
                <a:latin typeface="Times New Roman" panose="02020603050405020304" pitchFamily="18" charset="0"/>
                <a:ea typeface="华文新魏" panose="02010800040101010101" pitchFamily="2" charset="-122"/>
              </a:rPr>
              <a:t>        F2: </a:t>
            </a:r>
            <a:r>
              <a:rPr lang="zh-CN" altLang="en-US" sz="2000"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BARKS(FIDO)</a:t>
            </a:r>
            <a:r>
              <a:rPr lang="zh-CN" altLang="en-US" sz="2000"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Fido does not bark</a:t>
            </a:r>
          </a:p>
          <a:p>
            <a:pPr eaLnBrk="1" hangingPunct="1">
              <a:spcBef>
                <a:spcPct val="20000"/>
              </a:spcBef>
            </a:pPr>
            <a:r>
              <a:rPr lang="en-US" altLang="zh-CN" sz="2000" dirty="0">
                <a:solidFill>
                  <a:srgbClr val="000000"/>
                </a:solidFill>
                <a:latin typeface="Times New Roman" panose="02020603050405020304" pitchFamily="18" charset="0"/>
                <a:ea typeface="华文新魏" panose="02010800040101010101" pitchFamily="2" charset="-122"/>
              </a:rPr>
              <a:t>        F3: WAGS TAIL(FIDO)</a:t>
            </a:r>
            <a:r>
              <a:rPr lang="zh-CN" altLang="en-US" sz="2000"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Fido wags its tail</a:t>
            </a:r>
          </a:p>
          <a:p>
            <a:pPr eaLnBrk="1" hangingPunct="1">
              <a:spcBef>
                <a:spcPct val="20000"/>
              </a:spcBef>
            </a:pPr>
            <a:r>
              <a:rPr lang="en-US" altLang="zh-CN" sz="2000" dirty="0">
                <a:solidFill>
                  <a:srgbClr val="000000"/>
                </a:solidFill>
                <a:latin typeface="Times New Roman" panose="02020603050405020304" pitchFamily="18" charset="0"/>
                <a:ea typeface="华文新魏" panose="02010800040101010101" pitchFamily="2" charset="-122"/>
              </a:rPr>
              <a:t>        F4: MEOWS(MYRTLE)</a:t>
            </a:r>
            <a:r>
              <a:rPr lang="zh-CN" altLang="en-US" sz="2000" dirty="0">
                <a:solidFill>
                  <a:srgbClr val="000000"/>
                </a:solidFill>
                <a:latin typeface="Times New Roman" panose="02020603050405020304" pitchFamily="18" charset="0"/>
                <a:ea typeface="华文新魏" panose="02010800040101010101" pitchFamily="2" charset="-122"/>
              </a:rPr>
              <a:t>； </a:t>
            </a:r>
            <a:r>
              <a:rPr lang="en-US" altLang="zh-CN" sz="2000" dirty="0">
                <a:solidFill>
                  <a:srgbClr val="000000"/>
                </a:solidFill>
                <a:latin typeface="Times New Roman" panose="02020603050405020304" pitchFamily="18" charset="0"/>
                <a:ea typeface="华文新魏" panose="02010800040101010101" pitchFamily="2" charset="-122"/>
              </a:rPr>
              <a:t>Meows is Myrtle </a:t>
            </a:r>
          </a:p>
          <a:p>
            <a:pPr eaLnBrk="1" hangingPunct="1">
              <a:spcBef>
                <a:spcPct val="20000"/>
              </a:spcBef>
            </a:pPr>
            <a:r>
              <a:rPr lang="en-US" altLang="zh-CN" sz="2000" b="1" dirty="0">
                <a:solidFill>
                  <a:srgbClr val="000000"/>
                </a:solidFill>
                <a:latin typeface="Times New Roman" panose="02020603050405020304" pitchFamily="18" charset="0"/>
                <a:ea typeface="华文新魏" panose="02010800040101010101" pitchFamily="2" charset="-122"/>
              </a:rPr>
              <a:t>   rules</a:t>
            </a:r>
            <a:r>
              <a:rPr lang="zh-CN" altLang="en-US" sz="2000" dirty="0">
                <a:solidFill>
                  <a:srgbClr val="000000"/>
                </a:solidFill>
                <a:latin typeface="Times New Roman" panose="02020603050405020304" pitchFamily="18" charset="0"/>
                <a:ea typeface="华文新魏" panose="02010800040101010101" pitchFamily="2" charset="-122"/>
              </a:rPr>
              <a:t>：</a:t>
            </a:r>
            <a:br>
              <a:rPr lang="zh-CN" altLang="en-US" sz="2000" dirty="0">
                <a:solidFill>
                  <a:srgbClr val="000000"/>
                </a:solidFill>
                <a:latin typeface="Times New Roman" panose="02020603050405020304" pitchFamily="18" charset="0"/>
                <a:ea typeface="华文新魏" panose="02010800040101010101" pitchFamily="2" charset="-122"/>
              </a:rPr>
            </a:br>
            <a:r>
              <a:rPr lang="zh-CN" altLang="en-US" sz="2000" dirty="0">
                <a:solidFill>
                  <a:srgbClr val="000000"/>
                </a:solidFill>
                <a:latin typeface="Times New Roman" panose="02020603050405020304" pitchFamily="18" charset="0"/>
                <a:ea typeface="华文新魏" panose="02010800040101010101" pitchFamily="2" charset="-122"/>
              </a:rPr>
              <a:t>  </a:t>
            </a:r>
            <a:r>
              <a:rPr lang="en-US" altLang="zh-CN" sz="2000" dirty="0">
                <a:solidFill>
                  <a:srgbClr val="000000"/>
                </a:solidFill>
                <a:latin typeface="Times New Roman" panose="02020603050405020304" pitchFamily="18" charset="0"/>
                <a:ea typeface="华文新魏" panose="02010800040101010101" pitchFamily="2" charset="-122"/>
              </a:rPr>
              <a:t>R1: [WAGS TAIL(</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1)∧DOG(</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1)] </a:t>
            </a:r>
            <a:r>
              <a:rPr lang="en-US" altLang="zh-CN" sz="200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000" dirty="0">
                <a:solidFill>
                  <a:srgbClr val="000000"/>
                </a:solidFill>
                <a:latin typeface="Times New Roman" panose="02020603050405020304" pitchFamily="18" charset="0"/>
                <a:ea typeface="华文新魏" panose="02010800040101010101" pitchFamily="2" charset="-122"/>
              </a:rPr>
              <a:t> FRIENDLY(</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1)</a:t>
            </a:r>
            <a:r>
              <a:rPr lang="zh-CN" altLang="en-US" sz="2000" dirty="0">
                <a:solidFill>
                  <a:srgbClr val="000000"/>
                </a:solidFill>
                <a:latin typeface="Times New Roman" panose="02020603050405020304" pitchFamily="18" charset="0"/>
                <a:ea typeface="华文新魏" panose="02010800040101010101" pitchFamily="2" charset="-122"/>
              </a:rPr>
              <a:t>；</a:t>
            </a:r>
          </a:p>
          <a:p>
            <a:pPr eaLnBrk="1" hangingPunct="1">
              <a:spcBef>
                <a:spcPct val="20000"/>
              </a:spcBef>
            </a:pPr>
            <a:r>
              <a:rPr lang="zh-CN" altLang="en-US" sz="2000" dirty="0">
                <a:solidFill>
                  <a:srgbClr val="000000"/>
                </a:solidFill>
                <a:latin typeface="Times New Roman" panose="02020603050405020304" pitchFamily="18" charset="0"/>
                <a:ea typeface="华文新魏" panose="02010800040101010101" pitchFamily="2" charset="-122"/>
              </a:rPr>
              <a:t>               </a:t>
            </a:r>
            <a:r>
              <a:rPr lang="en-US" altLang="zh-CN" sz="2000" dirty="0">
                <a:solidFill>
                  <a:srgbClr val="000000"/>
                </a:solidFill>
                <a:latin typeface="Times New Roman" panose="02020603050405020304" pitchFamily="18" charset="0"/>
                <a:ea typeface="华文新魏" panose="02010800040101010101" pitchFamily="2" charset="-122"/>
              </a:rPr>
              <a:t>The dog who wags its tail is a friendly dog. </a:t>
            </a:r>
            <a:br>
              <a:rPr lang="en-US" altLang="zh-CN" sz="2000" dirty="0">
                <a:solidFill>
                  <a:srgbClr val="000000"/>
                </a:solidFill>
                <a:latin typeface="Times New Roman" panose="02020603050405020304" pitchFamily="18" charset="0"/>
                <a:ea typeface="华文新魏" panose="02010800040101010101" pitchFamily="2" charset="-122"/>
              </a:rPr>
            </a:br>
            <a:r>
              <a:rPr lang="en-US" altLang="zh-CN" sz="2000" dirty="0">
                <a:solidFill>
                  <a:srgbClr val="000000"/>
                </a:solidFill>
                <a:latin typeface="Times New Roman" panose="02020603050405020304" pitchFamily="18" charset="0"/>
                <a:ea typeface="华文新魏" panose="02010800040101010101" pitchFamily="2" charset="-122"/>
              </a:rPr>
              <a:t>  R2: [FRIENDLY(</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2)∧</a:t>
            </a:r>
            <a:r>
              <a:rPr lang="zh-CN" altLang="en-US" sz="2000"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BARKS(</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2)] </a:t>
            </a:r>
            <a:r>
              <a:rPr lang="en-US" altLang="zh-CN" sz="200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000" dirty="0">
                <a:solidFill>
                  <a:srgbClr val="000000"/>
                </a:solidFill>
                <a:latin typeface="Times New Roman" panose="02020603050405020304" pitchFamily="18" charset="0"/>
                <a:ea typeface="华文新魏" panose="02010800040101010101" pitchFamily="2" charset="-122"/>
              </a:rPr>
              <a:t> </a:t>
            </a:r>
            <a:r>
              <a:rPr lang="zh-CN" altLang="en-US" sz="2000"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AFRAID(</a:t>
            </a:r>
            <a:r>
              <a:rPr lang="en-US" altLang="zh-CN" sz="2000" i="1" dirty="0">
                <a:solidFill>
                  <a:srgbClr val="000000"/>
                </a:solidFill>
                <a:latin typeface="Times New Roman" panose="02020603050405020304" pitchFamily="18" charset="0"/>
                <a:ea typeface="华文新魏" panose="02010800040101010101" pitchFamily="2" charset="-122"/>
              </a:rPr>
              <a:t>y</a:t>
            </a:r>
            <a:r>
              <a:rPr lang="en-US" altLang="zh-CN" sz="2000" dirty="0">
                <a:solidFill>
                  <a:srgbClr val="000000"/>
                </a:solidFill>
                <a:latin typeface="Times New Roman" panose="02020603050405020304" pitchFamily="18" charset="0"/>
                <a:ea typeface="华文新魏" panose="02010800040101010101" pitchFamily="2" charset="-122"/>
              </a:rPr>
              <a:t>2,</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2)</a:t>
            </a:r>
            <a:r>
              <a:rPr lang="zh-CN" altLang="en-US" sz="2000" dirty="0">
                <a:solidFill>
                  <a:srgbClr val="000000"/>
                </a:solidFill>
                <a:latin typeface="Times New Roman" panose="02020603050405020304" pitchFamily="18" charset="0"/>
                <a:ea typeface="华文新魏" panose="02010800040101010101" pitchFamily="2" charset="-122"/>
              </a:rPr>
              <a:t>；</a:t>
            </a:r>
          </a:p>
          <a:p>
            <a:pPr eaLnBrk="1" hangingPunct="1">
              <a:spcBef>
                <a:spcPct val="20000"/>
              </a:spcBef>
            </a:pPr>
            <a:r>
              <a:rPr lang="zh-CN" altLang="en-US" sz="2000" dirty="0">
                <a:solidFill>
                  <a:srgbClr val="000000"/>
                </a:solidFill>
                <a:latin typeface="Times New Roman" panose="02020603050405020304" pitchFamily="18" charset="0"/>
                <a:ea typeface="华文新魏" panose="02010800040101010101" pitchFamily="2" charset="-122"/>
              </a:rPr>
              <a:t>             </a:t>
            </a:r>
            <a:r>
              <a:rPr lang="en-US" altLang="zh-CN" sz="2000" dirty="0">
                <a:solidFill>
                  <a:srgbClr val="000000"/>
                </a:solidFill>
                <a:latin typeface="Times New Roman" panose="02020603050405020304" pitchFamily="18" charset="0"/>
                <a:ea typeface="华文新魏" panose="02010800040101010101" pitchFamily="2" charset="-122"/>
              </a:rPr>
              <a:t>We should not be afraid the thing who is friendly and non-barking. </a:t>
            </a:r>
            <a:br>
              <a:rPr lang="en-US" altLang="zh-CN" sz="2000" dirty="0">
                <a:solidFill>
                  <a:srgbClr val="000000"/>
                </a:solidFill>
                <a:latin typeface="Times New Roman" panose="02020603050405020304" pitchFamily="18" charset="0"/>
                <a:ea typeface="华文新魏" panose="02010800040101010101" pitchFamily="2" charset="-122"/>
              </a:rPr>
            </a:br>
            <a:r>
              <a:rPr lang="en-US" altLang="zh-CN" sz="2000" dirty="0">
                <a:solidFill>
                  <a:srgbClr val="000000"/>
                </a:solidFill>
                <a:latin typeface="Times New Roman" panose="02020603050405020304" pitchFamily="18" charset="0"/>
                <a:ea typeface="华文新魏" panose="02010800040101010101" pitchFamily="2" charset="-122"/>
              </a:rPr>
              <a:t>  R3: DOG(</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3) </a:t>
            </a:r>
            <a:r>
              <a:rPr lang="en-US" altLang="zh-CN" sz="200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000" dirty="0">
                <a:solidFill>
                  <a:srgbClr val="000000"/>
                </a:solidFill>
                <a:latin typeface="Times New Roman" panose="02020603050405020304" pitchFamily="18" charset="0"/>
                <a:ea typeface="华文新魏" panose="02010800040101010101" pitchFamily="2" charset="-122"/>
              </a:rPr>
              <a:t> ANIMAL(</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3)</a:t>
            </a:r>
            <a:r>
              <a:rPr lang="zh-CN" altLang="en-US" sz="2000"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Dogs are animals</a:t>
            </a:r>
            <a:br>
              <a:rPr lang="en-US" altLang="zh-CN" sz="2000" dirty="0">
                <a:solidFill>
                  <a:srgbClr val="000000"/>
                </a:solidFill>
                <a:latin typeface="Times New Roman" panose="02020603050405020304" pitchFamily="18" charset="0"/>
                <a:ea typeface="华文新魏" panose="02010800040101010101" pitchFamily="2" charset="-122"/>
              </a:rPr>
            </a:br>
            <a:r>
              <a:rPr lang="en-US" altLang="zh-CN" sz="2000" dirty="0">
                <a:solidFill>
                  <a:srgbClr val="000000"/>
                </a:solidFill>
                <a:latin typeface="Times New Roman" panose="02020603050405020304" pitchFamily="18" charset="0"/>
                <a:ea typeface="华文新魏" panose="02010800040101010101" pitchFamily="2" charset="-122"/>
              </a:rPr>
              <a:t>  R4: CAT(</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4) </a:t>
            </a:r>
            <a:r>
              <a:rPr lang="en-US" altLang="zh-CN" sz="200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000" dirty="0">
                <a:solidFill>
                  <a:srgbClr val="000000"/>
                </a:solidFill>
                <a:latin typeface="Times New Roman" panose="02020603050405020304" pitchFamily="18" charset="0"/>
                <a:ea typeface="华文新魏" panose="02010800040101010101" pitchFamily="2" charset="-122"/>
              </a:rPr>
              <a:t> ANIMAL(</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4)</a:t>
            </a:r>
            <a:r>
              <a:rPr lang="zh-CN" altLang="en-US" sz="2000"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Cats are animals</a:t>
            </a:r>
            <a:br>
              <a:rPr lang="en-US" altLang="zh-CN" sz="2000" dirty="0">
                <a:solidFill>
                  <a:srgbClr val="000000"/>
                </a:solidFill>
                <a:latin typeface="Times New Roman" panose="02020603050405020304" pitchFamily="18" charset="0"/>
                <a:ea typeface="华文新魏" panose="02010800040101010101" pitchFamily="2" charset="-122"/>
              </a:rPr>
            </a:br>
            <a:r>
              <a:rPr lang="en-US" altLang="zh-CN" sz="2000" dirty="0">
                <a:solidFill>
                  <a:srgbClr val="000000"/>
                </a:solidFill>
                <a:latin typeface="Times New Roman" panose="02020603050405020304" pitchFamily="18" charset="0"/>
                <a:ea typeface="华文新魏" panose="02010800040101010101" pitchFamily="2" charset="-122"/>
              </a:rPr>
              <a:t>  R5: MEOWS(</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5) </a:t>
            </a:r>
            <a:r>
              <a:rPr lang="en-US" altLang="zh-CN" sz="200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000" dirty="0">
                <a:solidFill>
                  <a:srgbClr val="000000"/>
                </a:solidFill>
                <a:latin typeface="Times New Roman" panose="02020603050405020304" pitchFamily="18" charset="0"/>
                <a:ea typeface="华文新魏" panose="02010800040101010101" pitchFamily="2" charset="-122"/>
              </a:rPr>
              <a:t> CAT(</a:t>
            </a:r>
            <a:r>
              <a:rPr lang="en-US" altLang="zh-CN" sz="2000" i="1" dirty="0">
                <a:solidFill>
                  <a:srgbClr val="000000"/>
                </a:solidFill>
                <a:latin typeface="Times New Roman" panose="02020603050405020304" pitchFamily="18" charset="0"/>
                <a:ea typeface="华文新魏" panose="02010800040101010101" pitchFamily="2" charset="-122"/>
              </a:rPr>
              <a:t>x</a:t>
            </a:r>
            <a:r>
              <a:rPr lang="en-US" altLang="zh-CN" sz="2000" dirty="0">
                <a:solidFill>
                  <a:srgbClr val="000000"/>
                </a:solidFill>
                <a:latin typeface="Times New Roman" panose="02020603050405020304" pitchFamily="18" charset="0"/>
                <a:ea typeface="华文新魏" panose="02010800040101010101" pitchFamily="2" charset="-122"/>
              </a:rPr>
              <a:t>5)</a:t>
            </a:r>
            <a:r>
              <a:rPr lang="zh-CN" altLang="en-US" sz="2000"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Meows is a cat </a:t>
            </a:r>
          </a:p>
          <a:p>
            <a:pPr eaLnBrk="1" hangingPunct="1">
              <a:spcBef>
                <a:spcPct val="20000"/>
              </a:spcBef>
            </a:pPr>
            <a:r>
              <a:rPr lang="en-US" altLang="zh-CN" sz="2000" dirty="0">
                <a:solidFill>
                  <a:srgbClr val="000000"/>
                </a:solidFill>
                <a:latin typeface="Times New Roman" panose="02020603050405020304" pitchFamily="18" charset="0"/>
                <a:ea typeface="华文新魏" panose="02010800040101010101" pitchFamily="2" charset="-122"/>
              </a:rPr>
              <a:t>   </a:t>
            </a:r>
            <a:r>
              <a:rPr lang="en-US" altLang="zh-CN" sz="2000" b="1" dirty="0">
                <a:solidFill>
                  <a:srgbClr val="000000"/>
                </a:solidFill>
                <a:latin typeface="Times New Roman" panose="02020603050405020304" pitchFamily="18" charset="0"/>
                <a:ea typeface="华文新魏" panose="02010800040101010101" pitchFamily="2" charset="-122"/>
              </a:rPr>
              <a:t>Question</a:t>
            </a:r>
            <a:r>
              <a:rPr lang="zh-CN" altLang="en-US" sz="2000" b="1" dirty="0">
                <a:solidFill>
                  <a:srgbClr val="000000"/>
                </a:solidFill>
                <a:latin typeface="Times New Roman" panose="02020603050405020304" pitchFamily="18" charset="0"/>
                <a:ea typeface="华文新魏" panose="02010800040101010101" pitchFamily="2" charset="-122"/>
              </a:rPr>
              <a:t>：</a:t>
            </a:r>
            <a:r>
              <a:rPr lang="en-US" altLang="zh-CN" sz="2000" dirty="0">
                <a:solidFill>
                  <a:srgbClr val="000000"/>
                </a:solidFill>
                <a:latin typeface="Times New Roman" panose="02020603050405020304" pitchFamily="18" charset="0"/>
                <a:ea typeface="华文新魏" panose="02010800040101010101" pitchFamily="2" charset="-122"/>
              </a:rPr>
              <a:t>Is there a cat and a dog,  and the cat is not afraid the dog?  </a:t>
            </a:r>
          </a:p>
        </p:txBody>
      </p:sp>
    </p:spTree>
    <p:extLst>
      <p:ext uri="{BB962C8B-B14F-4D97-AF65-F5344CB8AC3E}">
        <p14:creationId xmlns:p14="http://schemas.microsoft.com/office/powerpoint/2010/main" val="2979068161"/>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Rectangle 4">
            <a:extLst>
              <a:ext uri="{FF2B5EF4-FFF2-40B4-BE49-F238E27FC236}">
                <a16:creationId xmlns:a16="http://schemas.microsoft.com/office/drawing/2014/main" id="{9919345F-1C0E-452D-89C3-32EB06CF4BF3}"/>
              </a:ext>
            </a:extLst>
          </p:cNvPr>
          <p:cNvSpPr txBox="1">
            <a:spLocks noChangeArrowheads="1"/>
          </p:cNvSpPr>
          <p:nvPr/>
        </p:nvSpPr>
        <p:spPr bwMode="auto">
          <a:xfrm>
            <a:off x="2238642" y="1359734"/>
            <a:ext cx="748823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lnSpc>
                <a:spcPct val="80000"/>
              </a:lnSpc>
              <a:spcBef>
                <a:spcPct val="10000"/>
              </a:spcBef>
              <a:buFontTx/>
              <a:buNone/>
            </a:pPr>
            <a:r>
              <a:rPr lang="zh-CN" altLang="en-US" sz="2400">
                <a:latin typeface="Times New Roman" panose="02020603050405020304" pitchFamily="18" charset="0"/>
                <a:ea typeface="华文新魏" panose="02010800040101010101" pitchFamily="2" charset="-122"/>
              </a:rPr>
              <a:t>用目标表达式表示此问题为</a:t>
            </a:r>
            <a:r>
              <a:rPr lang="en-US" altLang="zh-CN" sz="2400">
                <a:latin typeface="Times New Roman" panose="02020603050405020304" pitchFamily="18" charset="0"/>
                <a:ea typeface="华文新魏" panose="02010800040101010101" pitchFamily="2" charset="-122"/>
              </a:rPr>
              <a:t>:</a:t>
            </a:r>
            <a:br>
              <a:rPr lang="en-US" altLang="zh-CN" sz="2400">
                <a:latin typeface="Times New Roman" panose="02020603050405020304" pitchFamily="18" charset="0"/>
                <a:ea typeface="华文新魏" panose="02010800040101010101" pitchFamily="2" charset="-122"/>
              </a:rPr>
            </a:br>
            <a:r>
              <a:rPr lang="en-US" altLang="zh-CN" sz="2400">
                <a:latin typeface="Times New Roman" panose="02020603050405020304" pitchFamily="18" charset="0"/>
                <a:ea typeface="华文新魏" panose="02010800040101010101" pitchFamily="2" charset="-122"/>
              </a:rPr>
              <a:t>    (</a:t>
            </a:r>
            <a:r>
              <a:rPr lang="en-US" altLang="zh-CN" sz="2400">
                <a:latin typeface="Times New Roman" panose="02020603050405020304" pitchFamily="18" charset="0"/>
                <a:ea typeface="华文新魏" panose="02010800040101010101" pitchFamily="2" charset="-122"/>
                <a:sym typeface="Symbol" panose="05050102010706020507" pitchFamily="18" charset="2"/>
              </a:rPr>
              <a:t></a:t>
            </a:r>
            <a:r>
              <a:rPr lang="en-US" altLang="zh-CN" sz="2400" i="1">
                <a:latin typeface="Times New Roman" panose="02020603050405020304" pitchFamily="18" charset="0"/>
                <a:ea typeface="华文新魏" panose="02010800040101010101" pitchFamily="2" charset="-122"/>
              </a:rPr>
              <a:t>x</a:t>
            </a:r>
            <a:r>
              <a:rPr lang="en-US" altLang="zh-CN" sz="2400">
                <a:latin typeface="Times New Roman" panose="02020603050405020304" pitchFamily="18" charset="0"/>
                <a:ea typeface="华文新魏" panose="02010800040101010101" pitchFamily="2" charset="-122"/>
              </a:rPr>
              <a:t>)(</a:t>
            </a:r>
            <a:r>
              <a:rPr lang="en-US" altLang="zh-CN" sz="2400">
                <a:latin typeface="Times New Roman" panose="02020603050405020304" pitchFamily="18" charset="0"/>
                <a:ea typeface="华文新魏" panose="02010800040101010101" pitchFamily="2" charset="-122"/>
                <a:sym typeface="Symbol" panose="05050102010706020507" pitchFamily="18" charset="2"/>
              </a:rPr>
              <a:t></a:t>
            </a:r>
            <a:r>
              <a:rPr lang="en-US" altLang="zh-CN" sz="2400" i="1">
                <a:latin typeface="Times New Roman" panose="02020603050405020304" pitchFamily="18" charset="0"/>
                <a:ea typeface="华文新魏" panose="02010800040101010101" pitchFamily="2" charset="-122"/>
              </a:rPr>
              <a:t>y</a:t>
            </a:r>
            <a:r>
              <a:rPr lang="en-US" altLang="zh-CN" sz="2400">
                <a:latin typeface="Times New Roman" panose="02020603050405020304" pitchFamily="18" charset="0"/>
                <a:ea typeface="华文新魏" panose="02010800040101010101" pitchFamily="2" charset="-122"/>
              </a:rPr>
              <a:t>)[CAT(</a:t>
            </a:r>
            <a:r>
              <a:rPr lang="en-US" altLang="zh-CN" sz="2400" i="1">
                <a:latin typeface="Times New Roman" panose="02020603050405020304" pitchFamily="18" charset="0"/>
                <a:ea typeface="华文新魏" panose="02010800040101010101" pitchFamily="2" charset="-122"/>
              </a:rPr>
              <a:t>x</a:t>
            </a:r>
            <a:r>
              <a:rPr lang="en-US" altLang="zh-CN" sz="2400">
                <a:latin typeface="Times New Roman" panose="02020603050405020304" pitchFamily="18" charset="0"/>
                <a:ea typeface="华文新魏" panose="02010800040101010101" pitchFamily="2" charset="-122"/>
              </a:rPr>
              <a:t>)∧DOG(</a:t>
            </a:r>
            <a:r>
              <a:rPr lang="en-US" altLang="zh-CN" sz="2400" i="1">
                <a:latin typeface="Times New Roman" panose="02020603050405020304" pitchFamily="18" charset="0"/>
                <a:ea typeface="华文新魏" panose="02010800040101010101" pitchFamily="2" charset="-122"/>
              </a:rPr>
              <a:t>y</a:t>
            </a:r>
            <a:r>
              <a:rPr lang="en-US" altLang="zh-CN" sz="2400">
                <a:latin typeface="Times New Roman" panose="02020603050405020304" pitchFamily="18" charset="0"/>
                <a:ea typeface="华文新魏" panose="02010800040101010101" pitchFamily="2" charset="-122"/>
              </a:rPr>
              <a:t>)∧</a:t>
            </a:r>
            <a:r>
              <a:rPr lang="zh-CN" altLang="en-US" sz="2400">
                <a:latin typeface="Times New Roman" panose="02020603050405020304" pitchFamily="18" charset="0"/>
                <a:ea typeface="华文新魏" panose="02010800040101010101" pitchFamily="2" charset="-122"/>
              </a:rPr>
              <a:t>～</a:t>
            </a:r>
            <a:r>
              <a:rPr lang="en-US" altLang="zh-CN" sz="2400">
                <a:latin typeface="Times New Roman" panose="02020603050405020304" pitchFamily="18" charset="0"/>
                <a:ea typeface="华文新魏" panose="02010800040101010101" pitchFamily="2" charset="-122"/>
              </a:rPr>
              <a:t>AFRAID(</a:t>
            </a:r>
            <a:r>
              <a:rPr lang="en-US" altLang="zh-CN" sz="2400" i="1">
                <a:latin typeface="Times New Roman" panose="02020603050405020304" pitchFamily="18" charset="0"/>
                <a:ea typeface="华文新魏" panose="02010800040101010101" pitchFamily="2" charset="-122"/>
              </a:rPr>
              <a:t>x</a:t>
            </a:r>
            <a:r>
              <a:rPr lang="en-US" altLang="zh-CN" sz="2400">
                <a:latin typeface="Times New Roman" panose="02020603050405020304" pitchFamily="18" charset="0"/>
                <a:ea typeface="华文新魏" panose="02010800040101010101" pitchFamily="2" charset="-122"/>
              </a:rPr>
              <a:t>,</a:t>
            </a:r>
            <a:r>
              <a:rPr lang="en-US" altLang="zh-CN" sz="2400" i="1">
                <a:latin typeface="Times New Roman" panose="02020603050405020304" pitchFamily="18" charset="0"/>
                <a:ea typeface="华文新魏" panose="02010800040101010101" pitchFamily="2" charset="-122"/>
              </a:rPr>
              <a:t> y</a:t>
            </a:r>
            <a:r>
              <a:rPr lang="en-US" altLang="zh-CN" sz="2400">
                <a:latin typeface="Times New Roman" panose="02020603050405020304" pitchFamily="18" charset="0"/>
                <a:ea typeface="华文新魏" panose="02010800040101010101" pitchFamily="2" charset="-122"/>
              </a:rPr>
              <a:t>)]</a:t>
            </a:r>
          </a:p>
        </p:txBody>
      </p:sp>
      <p:pic>
        <p:nvPicPr>
          <p:cNvPr id="6" name="Picture 5" descr="4">
            <a:extLst>
              <a:ext uri="{FF2B5EF4-FFF2-40B4-BE49-F238E27FC236}">
                <a16:creationId xmlns:a16="http://schemas.microsoft.com/office/drawing/2014/main" id="{403976B4-4778-4013-98C2-19697C6D3E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2829" y="2167771"/>
            <a:ext cx="4752975" cy="4017963"/>
          </a:xfrm>
          <a:prstGeom prst="rect">
            <a:avLst/>
          </a:prstGeom>
          <a:solidFill>
            <a:srgbClr val="B5E0E3"/>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5336B7-B942-49CC-91D0-927171EC5B83}"/>
              </a:ext>
            </a:extLst>
          </p:cNvPr>
          <p:cNvSpPr>
            <a:spLocks noChangeArrowheads="1"/>
          </p:cNvSpPr>
          <p:nvPr/>
        </p:nvSpPr>
        <p:spPr bwMode="auto">
          <a:xfrm>
            <a:off x="1302017" y="2369384"/>
            <a:ext cx="378142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lang="zh-CN" altLang="en-US" sz="2000">
                <a:solidFill>
                  <a:srgbClr val="000000"/>
                </a:solidFill>
                <a:latin typeface="Times New Roman" panose="02020603050405020304" pitchFamily="18" charset="0"/>
                <a:ea typeface="华文新魏" panose="02010800040101010101" pitchFamily="2" charset="-122"/>
              </a:rPr>
              <a:t>用双线框表示</a:t>
            </a:r>
            <a:r>
              <a:rPr lang="zh-CN" altLang="en-US" sz="2000">
                <a:solidFill>
                  <a:srgbClr val="FF0000"/>
                </a:solidFill>
                <a:latin typeface="Times New Roman" panose="02020603050405020304" pitchFamily="18" charset="0"/>
                <a:ea typeface="华文新魏" panose="02010800040101010101" pitchFamily="2" charset="-122"/>
              </a:rPr>
              <a:t>事实节点</a:t>
            </a:r>
            <a:r>
              <a:rPr lang="zh-CN" altLang="en-US" sz="2000">
                <a:solidFill>
                  <a:srgbClr val="000000"/>
                </a:solidFill>
                <a:latin typeface="Times New Roman" panose="02020603050405020304" pitchFamily="18" charset="0"/>
                <a:ea typeface="华文新魏" panose="02010800040101010101" pitchFamily="2" charset="-122"/>
              </a:rPr>
              <a:t>，用规则编号</a:t>
            </a:r>
            <a:r>
              <a:rPr lang="en-US" altLang="zh-CN" sz="2000" i="1">
                <a:solidFill>
                  <a:srgbClr val="000000"/>
                </a:solidFill>
                <a:latin typeface="Times New Roman" panose="02020603050405020304" pitchFamily="18" charset="0"/>
                <a:ea typeface="华文新魏" panose="02010800040101010101" pitchFamily="2" charset="-122"/>
              </a:rPr>
              <a:t>R</a:t>
            </a:r>
            <a:r>
              <a:rPr lang="en-US" altLang="zh-CN" sz="2000">
                <a:solidFill>
                  <a:srgbClr val="000000"/>
                </a:solidFill>
                <a:latin typeface="Times New Roman" panose="02020603050405020304" pitchFamily="18" charset="0"/>
                <a:ea typeface="华文新魏" panose="02010800040101010101" pitchFamily="2" charset="-122"/>
              </a:rPr>
              <a:t>1</a:t>
            </a:r>
            <a:r>
              <a:rPr lang="zh-CN" altLang="en-US" sz="2000">
                <a:solidFill>
                  <a:srgbClr val="000000"/>
                </a:solidFill>
                <a:latin typeface="Times New Roman" panose="02020603050405020304" pitchFamily="18" charset="0"/>
                <a:ea typeface="华文新魏" panose="02010800040101010101" pitchFamily="2" charset="-122"/>
              </a:rPr>
              <a:t>、</a:t>
            </a:r>
            <a:r>
              <a:rPr lang="en-US" altLang="zh-CN" sz="2000" i="1">
                <a:solidFill>
                  <a:srgbClr val="000000"/>
                </a:solidFill>
                <a:latin typeface="Times New Roman" panose="02020603050405020304" pitchFamily="18" charset="0"/>
                <a:ea typeface="华文新魏" panose="02010800040101010101" pitchFamily="2" charset="-122"/>
              </a:rPr>
              <a:t>R</a:t>
            </a:r>
            <a:r>
              <a:rPr lang="en-US" altLang="zh-CN" sz="2000">
                <a:solidFill>
                  <a:srgbClr val="000000"/>
                </a:solidFill>
                <a:latin typeface="Times New Roman" panose="02020603050405020304" pitchFamily="18" charset="0"/>
                <a:ea typeface="华文新魏" panose="02010800040101010101" pitchFamily="2" charset="-122"/>
              </a:rPr>
              <a:t>2</a:t>
            </a:r>
            <a:r>
              <a:rPr lang="zh-CN" altLang="en-US" sz="2000">
                <a:solidFill>
                  <a:srgbClr val="000000"/>
                </a:solidFill>
                <a:latin typeface="Times New Roman" panose="02020603050405020304" pitchFamily="18" charset="0"/>
                <a:ea typeface="华文新魏" panose="02010800040101010101" pitchFamily="2" charset="-122"/>
              </a:rPr>
              <a:t>和</a:t>
            </a:r>
            <a:r>
              <a:rPr lang="en-US" altLang="zh-CN" sz="2000" i="1">
                <a:solidFill>
                  <a:srgbClr val="000000"/>
                </a:solidFill>
                <a:latin typeface="Times New Roman" panose="02020603050405020304" pitchFamily="18" charset="0"/>
                <a:ea typeface="华文新魏" panose="02010800040101010101" pitchFamily="2" charset="-122"/>
              </a:rPr>
              <a:t>R</a:t>
            </a:r>
            <a:r>
              <a:rPr lang="en-US" altLang="zh-CN" sz="2000">
                <a:solidFill>
                  <a:srgbClr val="000000"/>
                </a:solidFill>
                <a:latin typeface="Times New Roman" panose="02020603050405020304" pitchFamily="18" charset="0"/>
                <a:ea typeface="华文新魏" panose="02010800040101010101" pitchFamily="2" charset="-122"/>
              </a:rPr>
              <a:t>5</a:t>
            </a:r>
            <a:r>
              <a:rPr lang="zh-CN" altLang="en-US" sz="2000">
                <a:solidFill>
                  <a:srgbClr val="000000"/>
                </a:solidFill>
                <a:latin typeface="Times New Roman" panose="02020603050405020304" pitchFamily="18" charset="0"/>
                <a:ea typeface="华文新魏" panose="02010800040101010101" pitchFamily="2" charset="-122"/>
              </a:rPr>
              <a:t>等来</a:t>
            </a:r>
            <a:r>
              <a:rPr lang="zh-CN" altLang="en-US" sz="2000">
                <a:solidFill>
                  <a:srgbClr val="FF0000"/>
                </a:solidFill>
                <a:latin typeface="Times New Roman" panose="02020603050405020304" pitchFamily="18" charset="0"/>
                <a:ea typeface="华文新魏" panose="02010800040101010101" pitchFamily="2" charset="-122"/>
              </a:rPr>
              <a:t>标记所应用的规则</a:t>
            </a:r>
            <a:r>
              <a:rPr lang="zh-CN" altLang="en-US" sz="2000">
                <a:solidFill>
                  <a:srgbClr val="000000"/>
                </a:solidFill>
                <a:latin typeface="Times New Roman" panose="02020603050405020304" pitchFamily="18" charset="0"/>
                <a:ea typeface="华文新魏" panose="02010800040101010101" pitchFamily="2" charset="-122"/>
              </a:rPr>
              <a:t>。此解图中有八条匹配弧，每条</a:t>
            </a:r>
            <a:r>
              <a:rPr lang="zh-CN" altLang="en-US" sz="2000">
                <a:solidFill>
                  <a:srgbClr val="FF0000"/>
                </a:solidFill>
                <a:latin typeface="Times New Roman" panose="02020603050405020304" pitchFamily="18" charset="0"/>
                <a:ea typeface="华文新魏" panose="02010800040101010101" pitchFamily="2" charset="-122"/>
              </a:rPr>
              <a:t>匹配弧</a:t>
            </a:r>
            <a:r>
              <a:rPr lang="zh-CN" altLang="en-US" sz="2000">
                <a:solidFill>
                  <a:srgbClr val="000000"/>
                </a:solidFill>
                <a:latin typeface="Times New Roman" panose="02020603050405020304" pitchFamily="18" charset="0"/>
                <a:ea typeface="华文新魏" panose="02010800040101010101" pitchFamily="2" charset="-122"/>
              </a:rPr>
              <a:t>上都有一个置换。这些置换为</a:t>
            </a:r>
            <a:r>
              <a:rPr lang="en-US" altLang="zh-CN" sz="2000">
                <a:solidFill>
                  <a:srgbClr val="000000"/>
                </a:solidFill>
                <a:latin typeface="Times New Roman" panose="02020603050405020304" pitchFamily="18" charset="0"/>
                <a:ea typeface="华文新魏" panose="02010800040101010101" pitchFamily="2" charset="-122"/>
              </a:rPr>
              <a:t>{</a:t>
            </a:r>
            <a:r>
              <a:rPr lang="en-US" altLang="zh-CN" sz="2000" i="1">
                <a:solidFill>
                  <a:srgbClr val="000000"/>
                </a:solidFill>
                <a:latin typeface="Times New Roman" panose="02020603050405020304" pitchFamily="18" charset="0"/>
                <a:ea typeface="华文新魏" panose="02010800040101010101" pitchFamily="2" charset="-122"/>
              </a:rPr>
              <a:t>x</a:t>
            </a:r>
            <a:r>
              <a:rPr lang="en-US" altLang="zh-CN" sz="2000">
                <a:solidFill>
                  <a:srgbClr val="000000"/>
                </a:solidFill>
                <a:latin typeface="Times New Roman" panose="02020603050405020304" pitchFamily="18" charset="0"/>
                <a:ea typeface="华文新魏" panose="02010800040101010101" pitchFamily="2" charset="-122"/>
              </a:rPr>
              <a:t>/</a:t>
            </a:r>
            <a:r>
              <a:rPr lang="en-US" altLang="zh-CN" sz="2000" i="1">
                <a:solidFill>
                  <a:srgbClr val="000000"/>
                </a:solidFill>
                <a:latin typeface="Times New Roman" panose="02020603050405020304" pitchFamily="18" charset="0"/>
                <a:ea typeface="华文新魏" panose="02010800040101010101" pitchFamily="2" charset="-122"/>
              </a:rPr>
              <a:t>x</a:t>
            </a:r>
            <a:r>
              <a:rPr lang="en-US" altLang="zh-CN" sz="2000">
                <a:solidFill>
                  <a:srgbClr val="000000"/>
                </a:solidFill>
                <a:latin typeface="Times New Roman" panose="02020603050405020304" pitchFamily="18" charset="0"/>
                <a:ea typeface="华文新魏" panose="02010800040101010101" pitchFamily="2" charset="-122"/>
              </a:rPr>
              <a:t>5}</a:t>
            </a:r>
            <a:r>
              <a:rPr lang="zh-CN" altLang="en-US" sz="2000">
                <a:solidFill>
                  <a:srgbClr val="000000"/>
                </a:solidFill>
                <a:latin typeface="Times New Roman" panose="02020603050405020304" pitchFamily="18" charset="0"/>
                <a:ea typeface="华文新魏" panose="02010800040101010101" pitchFamily="2" charset="-122"/>
              </a:rPr>
              <a:t>，</a:t>
            </a:r>
            <a:r>
              <a:rPr lang="en-US" altLang="zh-CN" sz="2000">
                <a:solidFill>
                  <a:srgbClr val="000000"/>
                </a:solidFill>
                <a:latin typeface="Times New Roman" panose="02020603050405020304" pitchFamily="18" charset="0"/>
                <a:ea typeface="华文新魏" panose="02010800040101010101" pitchFamily="2" charset="-122"/>
              </a:rPr>
              <a:t>{MYRTLE/x}</a:t>
            </a:r>
            <a:r>
              <a:rPr lang="zh-CN" altLang="en-US" sz="2000">
                <a:solidFill>
                  <a:srgbClr val="000000"/>
                </a:solidFill>
                <a:latin typeface="Times New Roman" panose="02020603050405020304" pitchFamily="18" charset="0"/>
                <a:ea typeface="华文新魏" panose="02010800040101010101" pitchFamily="2" charset="-122"/>
              </a:rPr>
              <a:t>，</a:t>
            </a:r>
            <a:r>
              <a:rPr lang="en-US" altLang="zh-CN" sz="2000">
                <a:solidFill>
                  <a:srgbClr val="000000"/>
                </a:solidFill>
                <a:latin typeface="Times New Roman" panose="02020603050405020304" pitchFamily="18" charset="0"/>
                <a:ea typeface="华文新魏" panose="02010800040101010101" pitchFamily="2" charset="-122"/>
              </a:rPr>
              <a:t>{FIDO/</a:t>
            </a:r>
            <a:r>
              <a:rPr lang="en-US" altLang="zh-CN" sz="2000" i="1">
                <a:solidFill>
                  <a:srgbClr val="000000"/>
                </a:solidFill>
                <a:latin typeface="Times New Roman" panose="02020603050405020304" pitchFamily="18" charset="0"/>
                <a:ea typeface="华文新魏" panose="02010800040101010101" pitchFamily="2" charset="-122"/>
              </a:rPr>
              <a:t>y</a:t>
            </a:r>
            <a:r>
              <a:rPr lang="en-US" altLang="zh-CN" sz="2000">
                <a:solidFill>
                  <a:srgbClr val="000000"/>
                </a:solidFill>
                <a:latin typeface="Times New Roman" panose="02020603050405020304" pitchFamily="18" charset="0"/>
                <a:ea typeface="华文新魏" panose="02010800040101010101" pitchFamily="2" charset="-122"/>
              </a:rPr>
              <a:t>}</a:t>
            </a:r>
            <a:r>
              <a:rPr lang="zh-CN" altLang="en-US" sz="2000">
                <a:solidFill>
                  <a:srgbClr val="000000"/>
                </a:solidFill>
                <a:latin typeface="Times New Roman" panose="02020603050405020304" pitchFamily="18" charset="0"/>
                <a:ea typeface="华文新魏" panose="02010800040101010101" pitchFamily="2" charset="-122"/>
              </a:rPr>
              <a:t>，</a:t>
            </a:r>
            <a:r>
              <a:rPr lang="en-US" altLang="zh-CN" sz="2000">
                <a:solidFill>
                  <a:srgbClr val="000000"/>
                </a:solidFill>
                <a:latin typeface="Times New Roman" panose="02020603050405020304" pitchFamily="18" charset="0"/>
                <a:ea typeface="华文新魏" panose="02010800040101010101" pitchFamily="2" charset="-122"/>
              </a:rPr>
              <a:t>{</a:t>
            </a:r>
            <a:r>
              <a:rPr lang="en-US" altLang="zh-CN" sz="2000" i="1">
                <a:solidFill>
                  <a:srgbClr val="000000"/>
                </a:solidFill>
                <a:latin typeface="Times New Roman" panose="02020603050405020304" pitchFamily="18" charset="0"/>
                <a:ea typeface="华文新魏" panose="02010800040101010101" pitchFamily="2" charset="-122"/>
              </a:rPr>
              <a:t>x</a:t>
            </a:r>
            <a:r>
              <a:rPr lang="en-US" altLang="zh-CN" sz="2000">
                <a:solidFill>
                  <a:srgbClr val="000000"/>
                </a:solidFill>
                <a:latin typeface="Times New Roman" panose="02020603050405020304" pitchFamily="18" charset="0"/>
                <a:ea typeface="华文新魏" panose="02010800040101010101" pitchFamily="2" charset="-122"/>
              </a:rPr>
              <a:t>/</a:t>
            </a:r>
            <a:r>
              <a:rPr lang="en-US" altLang="zh-CN" sz="2000" i="1">
                <a:solidFill>
                  <a:srgbClr val="000000"/>
                </a:solidFill>
                <a:latin typeface="Times New Roman" panose="02020603050405020304" pitchFamily="18" charset="0"/>
                <a:ea typeface="华文新魏" panose="02010800040101010101" pitchFamily="2" charset="-122"/>
              </a:rPr>
              <a:t>y</a:t>
            </a:r>
            <a:r>
              <a:rPr lang="en-US" altLang="zh-CN" sz="2000">
                <a:solidFill>
                  <a:srgbClr val="000000"/>
                </a:solidFill>
                <a:latin typeface="Times New Roman" panose="02020603050405020304" pitchFamily="18" charset="0"/>
                <a:ea typeface="华文新魏" panose="02010800040101010101" pitchFamily="2" charset="-122"/>
              </a:rPr>
              <a:t>2,</a:t>
            </a:r>
            <a:r>
              <a:rPr lang="en-US" altLang="zh-CN" sz="2000" i="1">
                <a:solidFill>
                  <a:srgbClr val="000000"/>
                </a:solidFill>
                <a:latin typeface="Times New Roman" panose="02020603050405020304" pitchFamily="18" charset="0"/>
                <a:ea typeface="华文新魏" panose="02010800040101010101" pitchFamily="2" charset="-122"/>
              </a:rPr>
              <a:t>y</a:t>
            </a:r>
            <a:r>
              <a:rPr lang="en-US" altLang="zh-CN" sz="2000">
                <a:solidFill>
                  <a:srgbClr val="000000"/>
                </a:solidFill>
                <a:latin typeface="Times New Roman" panose="02020603050405020304" pitchFamily="18" charset="0"/>
                <a:ea typeface="华文新魏" panose="02010800040101010101" pitchFamily="2" charset="-122"/>
              </a:rPr>
              <a:t>/</a:t>
            </a:r>
            <a:r>
              <a:rPr lang="en-US" altLang="zh-CN" sz="2000" i="1">
                <a:solidFill>
                  <a:srgbClr val="000000"/>
                </a:solidFill>
                <a:latin typeface="Times New Roman" panose="02020603050405020304" pitchFamily="18" charset="0"/>
                <a:ea typeface="华文新魏" panose="02010800040101010101" pitchFamily="2" charset="-122"/>
              </a:rPr>
              <a:t>x</a:t>
            </a:r>
            <a:r>
              <a:rPr lang="en-US" altLang="zh-CN" sz="2000">
                <a:solidFill>
                  <a:srgbClr val="000000"/>
                </a:solidFill>
                <a:latin typeface="Times New Roman" panose="02020603050405020304" pitchFamily="18" charset="0"/>
                <a:ea typeface="华文新魏" panose="02010800040101010101" pitchFamily="2" charset="-122"/>
              </a:rPr>
              <a:t>2}</a:t>
            </a:r>
            <a:r>
              <a:rPr lang="zh-CN" altLang="en-US" sz="2000">
                <a:solidFill>
                  <a:srgbClr val="000000"/>
                </a:solidFill>
                <a:latin typeface="Times New Roman" panose="02020603050405020304" pitchFamily="18" charset="0"/>
                <a:ea typeface="华文新魏" panose="02010800040101010101" pitchFamily="2" charset="-122"/>
              </a:rPr>
              <a:t>，</a:t>
            </a:r>
            <a:r>
              <a:rPr lang="en-US" altLang="zh-CN" sz="2000">
                <a:solidFill>
                  <a:srgbClr val="000000"/>
                </a:solidFill>
                <a:latin typeface="Times New Roman" panose="02020603050405020304" pitchFamily="18" charset="0"/>
                <a:ea typeface="华文新魏" panose="02010800040101010101" pitchFamily="2" charset="-122"/>
              </a:rPr>
              <a:t>{FIDO/</a:t>
            </a:r>
            <a:r>
              <a:rPr lang="en-US" altLang="zh-CN" sz="2000" i="1">
                <a:solidFill>
                  <a:srgbClr val="000000"/>
                </a:solidFill>
                <a:latin typeface="Times New Roman" panose="02020603050405020304" pitchFamily="18" charset="0"/>
                <a:ea typeface="华文新魏" panose="02010800040101010101" pitchFamily="2" charset="-122"/>
              </a:rPr>
              <a:t>y</a:t>
            </a:r>
            <a:r>
              <a:rPr lang="en-US" altLang="zh-CN" sz="2000">
                <a:solidFill>
                  <a:srgbClr val="000000"/>
                </a:solidFill>
                <a:latin typeface="Times New Roman" panose="02020603050405020304" pitchFamily="18" charset="0"/>
                <a:ea typeface="华文新魏" panose="02010800040101010101" pitchFamily="2" charset="-122"/>
              </a:rPr>
              <a:t>} ({FIDO/</a:t>
            </a:r>
            <a:r>
              <a:rPr lang="en-US" altLang="zh-CN" sz="2000" i="1">
                <a:solidFill>
                  <a:srgbClr val="000000"/>
                </a:solidFill>
                <a:latin typeface="Times New Roman" panose="02020603050405020304" pitchFamily="18" charset="0"/>
                <a:ea typeface="华文新魏" panose="02010800040101010101" pitchFamily="2" charset="-122"/>
              </a:rPr>
              <a:t>y</a:t>
            </a:r>
            <a:r>
              <a:rPr lang="en-US" altLang="zh-CN" sz="2000">
                <a:solidFill>
                  <a:srgbClr val="000000"/>
                </a:solidFill>
                <a:latin typeface="Times New Roman" panose="02020603050405020304" pitchFamily="18" charset="0"/>
                <a:ea typeface="华文新魏" panose="02010800040101010101" pitchFamily="2" charset="-122"/>
              </a:rPr>
              <a:t>}</a:t>
            </a:r>
            <a:r>
              <a:rPr lang="zh-CN" altLang="en-US" sz="2000">
                <a:solidFill>
                  <a:srgbClr val="000000"/>
                </a:solidFill>
                <a:latin typeface="Times New Roman" panose="02020603050405020304" pitchFamily="18" charset="0"/>
                <a:ea typeface="华文新魏" panose="02010800040101010101" pitchFamily="2" charset="-122"/>
              </a:rPr>
              <a:t>重复使用四次</a:t>
            </a:r>
            <a:r>
              <a:rPr lang="en-US" altLang="zh-CN" sz="2000">
                <a:solidFill>
                  <a:srgbClr val="000000"/>
                </a:solidFill>
                <a:latin typeface="Times New Roman" panose="02020603050405020304" pitchFamily="18" charset="0"/>
                <a:ea typeface="华文新魏" panose="02010800040101010101" pitchFamily="2" charset="-122"/>
              </a:rPr>
              <a:t>)</a:t>
            </a:r>
            <a:r>
              <a:rPr lang="zh-CN" altLang="en-US" sz="2000">
                <a:solidFill>
                  <a:srgbClr val="000000"/>
                </a:solidFill>
                <a:latin typeface="Times New Roman" panose="02020603050405020304" pitchFamily="18" charset="0"/>
                <a:ea typeface="华文新魏" panose="02010800040101010101" pitchFamily="2" charset="-122"/>
              </a:rPr>
              <a:t>。由图可见，终止在事实节点前的置换为</a:t>
            </a:r>
            <a:r>
              <a:rPr lang="en-US" altLang="zh-CN" sz="2000">
                <a:solidFill>
                  <a:srgbClr val="000000"/>
                </a:solidFill>
                <a:latin typeface="Times New Roman" panose="02020603050405020304" pitchFamily="18" charset="0"/>
                <a:ea typeface="华文新魏" panose="02010800040101010101" pitchFamily="2" charset="-122"/>
              </a:rPr>
              <a:t>{MYRTLE/</a:t>
            </a:r>
            <a:r>
              <a:rPr lang="en-US" altLang="zh-CN" sz="2000" i="1">
                <a:solidFill>
                  <a:srgbClr val="000000"/>
                </a:solidFill>
                <a:latin typeface="Times New Roman" panose="02020603050405020304" pitchFamily="18" charset="0"/>
                <a:ea typeface="华文新魏" panose="02010800040101010101" pitchFamily="2" charset="-122"/>
              </a:rPr>
              <a:t>x</a:t>
            </a:r>
            <a:r>
              <a:rPr lang="en-US" altLang="zh-CN" sz="2000">
                <a:solidFill>
                  <a:srgbClr val="000000"/>
                </a:solidFill>
                <a:latin typeface="Times New Roman" panose="02020603050405020304" pitchFamily="18" charset="0"/>
                <a:ea typeface="华文新魏" panose="02010800040101010101" pitchFamily="2" charset="-122"/>
              </a:rPr>
              <a:t>}</a:t>
            </a:r>
            <a:r>
              <a:rPr lang="zh-CN" altLang="en-US" sz="2000">
                <a:solidFill>
                  <a:srgbClr val="000000"/>
                </a:solidFill>
                <a:latin typeface="Times New Roman" panose="02020603050405020304" pitchFamily="18" charset="0"/>
                <a:ea typeface="华文新魏" panose="02010800040101010101" pitchFamily="2" charset="-122"/>
              </a:rPr>
              <a:t>和</a:t>
            </a:r>
            <a:r>
              <a:rPr lang="en-US" altLang="zh-CN" sz="2000">
                <a:solidFill>
                  <a:srgbClr val="000000"/>
                </a:solidFill>
                <a:latin typeface="Times New Roman" panose="02020603050405020304" pitchFamily="18" charset="0"/>
                <a:ea typeface="华文新魏" panose="02010800040101010101" pitchFamily="2" charset="-122"/>
              </a:rPr>
              <a:t>{FIDO/</a:t>
            </a:r>
            <a:r>
              <a:rPr lang="en-US" altLang="zh-CN" sz="2000" i="1">
                <a:solidFill>
                  <a:srgbClr val="000000"/>
                </a:solidFill>
                <a:latin typeface="Times New Roman" panose="02020603050405020304" pitchFamily="18" charset="0"/>
                <a:ea typeface="华文新魏" panose="02010800040101010101" pitchFamily="2" charset="-122"/>
              </a:rPr>
              <a:t>y</a:t>
            </a:r>
            <a:r>
              <a:rPr lang="en-US" altLang="zh-CN" sz="2000">
                <a:solidFill>
                  <a:srgbClr val="000000"/>
                </a:solidFill>
                <a:latin typeface="Times New Roman" panose="02020603050405020304" pitchFamily="18" charset="0"/>
                <a:ea typeface="华文新魏" panose="02010800040101010101" pitchFamily="2" charset="-122"/>
              </a:rPr>
              <a:t>}</a:t>
            </a:r>
            <a:r>
              <a:rPr lang="zh-CN" altLang="en-US" sz="2000">
                <a:solidFill>
                  <a:srgbClr val="000000"/>
                </a:solidFill>
                <a:latin typeface="Times New Roman" panose="02020603050405020304" pitchFamily="18" charset="0"/>
                <a:ea typeface="华文新魏" panose="02010800040101010101" pitchFamily="2" charset="-122"/>
              </a:rPr>
              <a:t>。把它应用到目标表达式，我们就得到该问题的回答语句如下：</a:t>
            </a:r>
            <a:br>
              <a:rPr lang="zh-CN" altLang="en-US" sz="2000">
                <a:solidFill>
                  <a:srgbClr val="000000"/>
                </a:solidFill>
                <a:latin typeface="Times New Roman" panose="02020603050405020304" pitchFamily="18" charset="0"/>
                <a:ea typeface="华文新魏" panose="02010800040101010101" pitchFamily="2" charset="-122"/>
              </a:rPr>
            </a:br>
            <a:r>
              <a:rPr lang="zh-CN" altLang="en-US" sz="2000">
                <a:solidFill>
                  <a:srgbClr val="000000"/>
                </a:solidFill>
                <a:latin typeface="Times New Roman" panose="02020603050405020304" pitchFamily="18" charset="0"/>
                <a:ea typeface="华文新魏" panose="02010800040101010101" pitchFamily="2" charset="-122"/>
              </a:rPr>
              <a:t>		</a:t>
            </a:r>
          </a:p>
        </p:txBody>
      </p:sp>
      <p:sp>
        <p:nvSpPr>
          <p:cNvPr id="8" name="Rectangle 7">
            <a:extLst>
              <a:ext uri="{FF2B5EF4-FFF2-40B4-BE49-F238E27FC236}">
                <a16:creationId xmlns:a16="http://schemas.microsoft.com/office/drawing/2014/main" id="{F4B6911C-1D97-445E-8AA7-88644668B7B5}"/>
              </a:ext>
            </a:extLst>
          </p:cNvPr>
          <p:cNvSpPr>
            <a:spLocks noChangeArrowheads="1"/>
          </p:cNvSpPr>
          <p:nvPr/>
        </p:nvSpPr>
        <p:spPr bwMode="auto">
          <a:xfrm>
            <a:off x="2451367" y="6449259"/>
            <a:ext cx="6846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lang="en-US" altLang="zh-CN" sz="2000">
                <a:solidFill>
                  <a:srgbClr val="000000"/>
                </a:solidFill>
                <a:latin typeface="Times New Roman" panose="02020603050405020304" pitchFamily="18" charset="0"/>
                <a:ea typeface="华文新魏" panose="02010800040101010101" pitchFamily="2" charset="-122"/>
              </a:rPr>
              <a:t>[CAT(MYRTLE)∧DOG(FIDO)∧~AFRAID(MYRTLE, FIDO)]</a:t>
            </a:r>
          </a:p>
        </p:txBody>
      </p:sp>
    </p:spTree>
    <p:extLst>
      <p:ext uri="{BB962C8B-B14F-4D97-AF65-F5344CB8AC3E}">
        <p14:creationId xmlns:p14="http://schemas.microsoft.com/office/powerpoint/2010/main" val="17459141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文本占位符 98305">
            <a:extLst>
              <a:ext uri="{FF2B5EF4-FFF2-40B4-BE49-F238E27FC236}">
                <a16:creationId xmlns:a16="http://schemas.microsoft.com/office/drawing/2014/main" id="{E05FBF11-BEFE-4A84-B3E4-130A1B901663}"/>
              </a:ext>
            </a:extLst>
          </p:cNvPr>
          <p:cNvSpPr txBox="1">
            <a:spLocks noChangeArrowheads="1"/>
          </p:cNvSpPr>
          <p:nvPr/>
        </p:nvSpPr>
        <p:spPr bwMode="auto">
          <a:xfrm>
            <a:off x="1104900" y="2585284"/>
            <a:ext cx="7970837"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lnSpc>
                <a:spcPct val="140000"/>
              </a:lnSpc>
              <a:spcBef>
                <a:spcPct val="0"/>
              </a:spcBef>
              <a:buFontTx/>
              <a:buNone/>
            </a:pPr>
            <a:r>
              <a:rPr lang="en-US" altLang="zh-CN" sz="2400" b="1">
                <a:latin typeface="Times New Roman" panose="02020603050405020304" pitchFamily="18" charset="0"/>
                <a:ea typeface="楷体_GB2312" pitchFamily="49" charset="-122"/>
              </a:rPr>
              <a:t>1 </a:t>
            </a:r>
            <a:r>
              <a:rPr lang="zh-CN" altLang="en-US" sz="2400" b="1">
                <a:latin typeface="Times New Roman" panose="02020603050405020304" pitchFamily="18" charset="0"/>
                <a:ea typeface="楷体_GB2312" pitchFamily="49" charset="-122"/>
              </a:rPr>
              <a:t>双向推理</a:t>
            </a:r>
          </a:p>
          <a:p>
            <a:pPr eaLnBrk="1" hangingPunct="1">
              <a:lnSpc>
                <a:spcPct val="140000"/>
              </a:lnSpc>
              <a:spcBef>
                <a:spcPct val="0"/>
              </a:spcBef>
              <a:buFontTx/>
              <a:buNone/>
            </a:pPr>
            <a:r>
              <a:rPr lang="zh-CN" altLang="en-US" sz="2400">
                <a:latin typeface="Times New Roman" panose="02020603050405020304" pitchFamily="18" charset="0"/>
                <a:ea typeface="楷体_GB2312" pitchFamily="49" charset="-122"/>
              </a:rPr>
              <a:t>    双向推理又称为正反向混合推理，它综合了正向推理和逆向推理的长处，二克服了两者的短处。</a:t>
            </a:r>
          </a:p>
        </p:txBody>
      </p:sp>
      <p:sp>
        <p:nvSpPr>
          <p:cNvPr id="6" name="标题 98306">
            <a:extLst>
              <a:ext uri="{FF2B5EF4-FFF2-40B4-BE49-F238E27FC236}">
                <a16:creationId xmlns:a16="http://schemas.microsoft.com/office/drawing/2014/main" id="{45283826-214C-49E7-9FF0-EC51FC5296AF}"/>
              </a:ext>
            </a:extLst>
          </p:cNvPr>
          <p:cNvSpPr txBox="1">
            <a:spLocks/>
          </p:cNvSpPr>
          <p:nvPr/>
        </p:nvSpPr>
        <p:spPr>
          <a:xfrm>
            <a:off x="1104900" y="1370846"/>
            <a:ext cx="8274050" cy="9144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b="1" kern="1200">
                <a:solidFill>
                  <a:srgbClr val="800000"/>
                </a:solidFill>
                <a:effectLst>
                  <a:outerShdw blurRad="38100" dist="38100" dir="2700000">
                    <a:srgbClr val="C0C0C0"/>
                  </a:outerShdw>
                </a:effectLst>
                <a:latin typeface="+mj-lt"/>
                <a:ea typeface="+mj-ea"/>
                <a:cs typeface="+mj-cs"/>
              </a:defRPr>
            </a:lvl1pPr>
            <a:lvl2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2pPr>
            <a:lvl3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3pPr>
            <a:lvl4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4pPr>
            <a:lvl5pPr algn="l" rtl="0" eaLnBrk="0" fontAlgn="base" hangingPunct="0">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5pPr>
            <a:lvl6pPr marL="4572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6pPr>
            <a:lvl7pPr marL="9144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7pPr>
            <a:lvl8pPr marL="13716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8pPr>
            <a:lvl9pPr marL="1828800" algn="l" rtl="0" fontAlgn="base">
              <a:spcBef>
                <a:spcPct val="0"/>
              </a:spcBef>
              <a:spcAft>
                <a:spcPct val="0"/>
              </a:spcAft>
              <a:defRPr sz="3200" b="1">
                <a:solidFill>
                  <a:srgbClr val="800000"/>
                </a:solidFill>
                <a:latin typeface="Berlin Sans FB" panose="020E0602020502020306" pitchFamily="34" charset="0"/>
                <a:ea typeface="PMingLiU" panose="02020500000000000000" pitchFamily="18" charset="-120"/>
              </a:defRPr>
            </a:lvl9pPr>
          </a:lstStyle>
          <a:p>
            <a:pPr eaLnBrk="1" hangingPunct="1">
              <a:defRPr/>
            </a:pPr>
            <a:r>
              <a:rPr lang="ja-JP" altLang="en-US" sz="2800" noProof="1">
                <a:latin typeface="Times New Roman" panose="02020603050405020304" pitchFamily="18" charset="0"/>
                <a:ea typeface="楷体_GB2312" pitchFamily="49" charset="-122"/>
                <a:cs typeface="Times New Roman" panose="02020603050405020304" pitchFamily="18" charset="0"/>
              </a:rPr>
              <a:t>3.5.3</a:t>
            </a:r>
            <a:r>
              <a:rPr lang="ja-JP" altLang="zh-CN" sz="2800" noProof="1">
                <a:latin typeface="Times New Roman" panose="02020603050405020304" pitchFamily="18" charset="0"/>
                <a:ea typeface="楷体_GB2312" pitchFamily="49" charset="-122"/>
                <a:cs typeface="Times New Roman" panose="02020603050405020304" pitchFamily="18" charset="0"/>
              </a:rPr>
              <a:t> </a:t>
            </a:r>
            <a:r>
              <a:rPr lang="zh-CN" altLang="en-US" sz="2800" noProof="1">
                <a:latin typeface="Times New Roman" panose="02020603050405020304" pitchFamily="18" charset="0"/>
                <a:ea typeface="楷体_GB2312" pitchFamily="49" charset="-122"/>
                <a:cs typeface="Times New Roman" panose="02020603050405020304" pitchFamily="18" charset="0"/>
              </a:rPr>
              <a:t>规则双向演绎系统</a:t>
            </a:r>
            <a:br>
              <a:rPr lang="zh-CN" altLang="en-US" sz="2800" noProof="1">
                <a:latin typeface="Times New Roman" panose="02020603050405020304" pitchFamily="18" charset="0"/>
                <a:ea typeface="楷体_GB2312" pitchFamily="49" charset="-122"/>
                <a:cs typeface="Times New Roman" panose="02020603050405020304" pitchFamily="18" charset="0"/>
              </a:rPr>
            </a:br>
            <a:r>
              <a:rPr lang="zh-CN" altLang="en-US" sz="2800" noProof="1">
                <a:latin typeface="Times New Roman" panose="02020603050405020304" pitchFamily="18" charset="0"/>
                <a:ea typeface="楷体_GB2312" pitchFamily="49" charset="-122"/>
                <a:cs typeface="Times New Roman" panose="02020603050405020304" pitchFamily="18" charset="0"/>
              </a:rPr>
              <a:t>（</a:t>
            </a:r>
            <a:r>
              <a:rPr lang="en-US" altLang="zh-CN" sz="2800" noProof="1">
                <a:latin typeface="Times New Roman" panose="02020603050405020304" pitchFamily="18" charset="0"/>
                <a:ea typeface="楷体_GB2312" pitchFamily="49" charset="-122"/>
                <a:cs typeface="Times New Roman" panose="02020603050405020304" pitchFamily="18" charset="0"/>
              </a:rPr>
              <a:t>Bidirectional Rule-based Deduction Systems </a:t>
            </a:r>
            <a:r>
              <a:rPr lang="zh-CN" altLang="en-US" sz="2800" noProof="1">
                <a:latin typeface="Times New Roman" panose="02020603050405020304" pitchFamily="18" charset="0"/>
                <a:ea typeface="楷体_GB2312" pitchFamily="49" charset="-122"/>
                <a:cs typeface="Times New Roman" panose="02020603050405020304" pitchFamily="18" charset="0"/>
              </a:rPr>
              <a:t>）</a:t>
            </a:r>
            <a:endParaRPr lang="ja-JP" altLang="en-US" sz="2800" noProof="1">
              <a:latin typeface="Times New Roman" panose="02020603050405020304" pitchFamily="18" charset="0"/>
              <a:ea typeface="楷体_GB2312" pitchFamily="49" charset="-122"/>
              <a:cs typeface="Times New Roman" panose="02020603050405020304" pitchFamily="18" charset="0"/>
            </a:endParaRPr>
          </a:p>
        </p:txBody>
      </p:sp>
      <p:pic>
        <p:nvPicPr>
          <p:cNvPr id="7" name="图片 122" descr="3T25">
            <a:extLst>
              <a:ext uri="{FF2B5EF4-FFF2-40B4-BE49-F238E27FC236}">
                <a16:creationId xmlns:a16="http://schemas.microsoft.com/office/drawing/2014/main" id="{7F07CB19-0B4A-4D81-8C60-770675C5C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7875" y="4676021"/>
            <a:ext cx="6786562"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4">
            <a:extLst>
              <a:ext uri="{FF2B5EF4-FFF2-40B4-BE49-F238E27FC236}">
                <a16:creationId xmlns:a16="http://schemas.microsoft.com/office/drawing/2014/main" id="{1ECC8F54-D97A-42E6-9D97-8CF916444901}"/>
              </a:ext>
            </a:extLst>
          </p:cNvPr>
          <p:cNvSpPr txBox="1">
            <a:spLocks noChangeArrowheads="1"/>
          </p:cNvSpPr>
          <p:nvPr/>
        </p:nvSpPr>
        <p:spPr bwMode="auto">
          <a:xfrm>
            <a:off x="4337050" y="6277809"/>
            <a:ext cx="246856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000000"/>
                </a:solidFill>
                <a:latin typeface="Times New Roman" panose="02020603050405020304" pitchFamily="18" charset="0"/>
                <a:ea typeface="华文新魏" panose="02010800040101010101" pitchFamily="2" charset="-122"/>
              </a:rPr>
              <a:t>图</a:t>
            </a:r>
            <a:r>
              <a:rPr lang="en-US" altLang="zh-CN" sz="2000">
                <a:solidFill>
                  <a:srgbClr val="000000"/>
                </a:solidFill>
                <a:latin typeface="Times New Roman" panose="02020603050405020304" pitchFamily="18" charset="0"/>
                <a:ea typeface="华文新魏" panose="02010800040101010101" pitchFamily="2" charset="-122"/>
              </a:rPr>
              <a:t>3.25 </a:t>
            </a:r>
            <a:r>
              <a:rPr lang="zh-CN" altLang="en-US" sz="2000">
                <a:solidFill>
                  <a:srgbClr val="000000"/>
                </a:solidFill>
                <a:latin typeface="Times New Roman" panose="02020603050405020304" pitchFamily="18" charset="0"/>
                <a:ea typeface="华文新魏" panose="02010800040101010101" pitchFamily="2" charset="-122"/>
              </a:rPr>
              <a:t>双向推理过程</a:t>
            </a:r>
          </a:p>
        </p:txBody>
      </p:sp>
    </p:spTree>
    <p:extLst>
      <p:ext uri="{BB962C8B-B14F-4D97-AF65-F5344CB8AC3E}">
        <p14:creationId xmlns:p14="http://schemas.microsoft.com/office/powerpoint/2010/main" val="1364024855"/>
      </p:ext>
    </p:extLst>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149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3.5 </a:t>
            </a:r>
            <a:r>
              <a:rPr lang="zh-CN" altLang="en-US" dirty="0"/>
              <a:t>规则演绎系统</a:t>
            </a:r>
            <a:endParaRPr lang="zh-CN" altLang="zh-CN" dirty="0"/>
          </a:p>
        </p:txBody>
      </p:sp>
      <p:sp>
        <p:nvSpPr>
          <p:cNvPr id="5" name="文本占位符 98305">
            <a:extLst>
              <a:ext uri="{FF2B5EF4-FFF2-40B4-BE49-F238E27FC236}">
                <a16:creationId xmlns:a16="http://schemas.microsoft.com/office/drawing/2014/main" id="{29BD94D1-F44E-46DD-8EA2-FBB4FF4313DB}"/>
              </a:ext>
            </a:extLst>
          </p:cNvPr>
          <p:cNvSpPr txBox="1">
            <a:spLocks noChangeArrowheads="1"/>
          </p:cNvSpPr>
          <p:nvPr/>
        </p:nvSpPr>
        <p:spPr bwMode="auto">
          <a:xfrm>
            <a:off x="1355034" y="1297318"/>
            <a:ext cx="9590606"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lnSpc>
                <a:spcPct val="140000"/>
              </a:lnSpc>
              <a:spcBef>
                <a:spcPct val="0"/>
              </a:spcBef>
              <a:buFontTx/>
              <a:buNone/>
            </a:pPr>
            <a:r>
              <a:rPr lang="zh-CN" altLang="en-US" sz="2400" b="1" dirty="0">
                <a:latin typeface="Times New Roman" panose="02020603050405020304" pitchFamily="18" charset="0"/>
                <a:ea typeface="楷体_GB2312" pitchFamily="49" charset="-122"/>
              </a:rPr>
              <a:t>2 组合演绎系统</a:t>
            </a:r>
          </a:p>
          <a:p>
            <a:pPr eaLnBrk="1" hangingPunct="1">
              <a:lnSpc>
                <a:spcPct val="140000"/>
              </a:lnSpc>
              <a:spcBef>
                <a:spcPct val="0"/>
              </a:spcBef>
              <a:buFontTx/>
              <a:buNone/>
            </a:pPr>
            <a:r>
              <a:rPr lang="en-US" altLang="zh-CN" sz="1800" b="1" dirty="0">
                <a:latin typeface="Times New Roman" panose="02020603050405020304" pitchFamily="18" charset="0"/>
                <a:ea typeface="宋体" panose="02010600030101010101" pitchFamily="2" charset="-122"/>
              </a:rPr>
              <a:t>     </a:t>
            </a:r>
            <a:r>
              <a:rPr lang="en-US" altLang="zh-CN" sz="2200" b="1"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楷体_GB2312" pitchFamily="49" charset="-122"/>
              </a:rPr>
              <a:t>正向和逆向组合系统是建立在两个系统相结合的基础上的。此组合系统的总数据库由表示目标和表示事实的两个与或图结构组成。这些与或图结构分别用正向系统的</a:t>
            </a:r>
            <a:r>
              <a:rPr lang="en-US" altLang="zh-CN" sz="2200" i="1" dirty="0">
                <a:latin typeface="Times New Roman" panose="02020603050405020304" pitchFamily="18" charset="0"/>
                <a:ea typeface="楷体_GB2312" pitchFamily="49" charset="-122"/>
              </a:rPr>
              <a:t>F</a:t>
            </a:r>
            <a:r>
              <a:rPr lang="zh-CN" altLang="en-US" sz="2200" dirty="0">
                <a:latin typeface="Times New Roman" panose="02020603050405020304" pitchFamily="18" charset="0"/>
                <a:ea typeface="楷体_GB2312" pitchFamily="49" charset="-122"/>
              </a:rPr>
              <a:t>规则和逆向系统的</a:t>
            </a:r>
            <a:r>
              <a:rPr lang="en-US" altLang="zh-CN" sz="2200" i="1" dirty="0">
                <a:latin typeface="Times New Roman" panose="02020603050405020304" pitchFamily="18" charset="0"/>
                <a:ea typeface="楷体_GB2312" pitchFamily="49" charset="-122"/>
              </a:rPr>
              <a:t>B</a:t>
            </a:r>
            <a:r>
              <a:rPr lang="zh-CN" altLang="en-US" sz="2200" dirty="0">
                <a:latin typeface="Times New Roman" panose="02020603050405020304" pitchFamily="18" charset="0"/>
                <a:ea typeface="楷体_GB2312" pitchFamily="49" charset="-122"/>
              </a:rPr>
              <a:t>规则来修正。</a:t>
            </a:r>
            <a:endParaRPr lang="en-US" altLang="zh-CN" sz="2200" dirty="0">
              <a:latin typeface="Times New Roman" panose="02020603050405020304" pitchFamily="18" charset="0"/>
              <a:ea typeface="楷体_GB2312" pitchFamily="49" charset="-122"/>
            </a:endParaRPr>
          </a:p>
          <a:p>
            <a:pPr eaLnBrk="1" hangingPunct="1">
              <a:lnSpc>
                <a:spcPct val="140000"/>
              </a:lnSpc>
              <a:spcBef>
                <a:spcPct val="0"/>
              </a:spcBef>
              <a:buFontTx/>
              <a:buNone/>
            </a:pPr>
            <a:endParaRPr lang="zh-CN" altLang="en-US" sz="2400" dirty="0">
              <a:latin typeface="Times New Roman" panose="02020603050405020304" pitchFamily="18" charset="0"/>
              <a:ea typeface="楷体_GB2312" pitchFamily="49" charset="-122"/>
            </a:endParaRPr>
          </a:p>
          <a:p>
            <a:pPr eaLnBrk="1" hangingPunct="1">
              <a:lnSpc>
                <a:spcPct val="140000"/>
              </a:lnSpc>
              <a:spcBef>
                <a:spcPct val="0"/>
              </a:spcBef>
              <a:buFontTx/>
              <a:buNone/>
            </a:pPr>
            <a:r>
              <a:rPr lang="zh-CN" altLang="en-US" sz="2400" b="1" dirty="0">
                <a:latin typeface="Times New Roman" panose="02020603050405020304" pitchFamily="18" charset="0"/>
                <a:ea typeface="楷体_GB2312" pitchFamily="49" charset="-122"/>
              </a:rPr>
              <a:t>定义</a:t>
            </a:r>
            <a:r>
              <a:rPr lang="en-US" altLang="zh-CN" sz="2400" b="1" dirty="0">
                <a:latin typeface="Times New Roman" panose="02020603050405020304" pitchFamily="18" charset="0"/>
                <a:ea typeface="楷体_GB2312" pitchFamily="49" charset="-122"/>
              </a:rPr>
              <a:t>3.4  </a:t>
            </a:r>
            <a:r>
              <a:rPr lang="zh-CN" altLang="en-US" sz="2200" dirty="0">
                <a:latin typeface="Times New Roman" panose="02020603050405020304" pitchFamily="18" charset="0"/>
                <a:ea typeface="楷体_GB2312" pitchFamily="49" charset="-122"/>
              </a:rPr>
              <a:t>如果（</a:t>
            </a:r>
            <a:r>
              <a:rPr lang="en-US" altLang="zh-CN" sz="2200" i="1" dirty="0" err="1">
                <a:latin typeface="Times New Roman" panose="02020603050405020304" pitchFamily="18" charset="0"/>
                <a:ea typeface="楷体_GB2312" pitchFamily="49" charset="-122"/>
              </a:rPr>
              <a:t>n</a:t>
            </a:r>
            <a:r>
              <a:rPr lang="en-US" altLang="zh-CN" sz="2200" dirty="0" err="1">
                <a:latin typeface="Times New Roman" panose="02020603050405020304" pitchFamily="18" charset="0"/>
                <a:ea typeface="楷体_GB2312" pitchFamily="49" charset="-122"/>
              </a:rPr>
              <a:t>,</a:t>
            </a:r>
            <a:r>
              <a:rPr lang="en-US" altLang="zh-CN" sz="2200" i="1" dirty="0" err="1">
                <a:latin typeface="Times New Roman" panose="02020603050405020304" pitchFamily="18" charset="0"/>
                <a:ea typeface="楷体_GB2312" pitchFamily="49" charset="-122"/>
              </a:rPr>
              <a:t>m</a:t>
            </a:r>
            <a:r>
              <a:rPr lang="zh-CN" altLang="en-US" sz="2200" dirty="0">
                <a:latin typeface="Times New Roman" panose="02020603050405020304" pitchFamily="18" charset="0"/>
                <a:ea typeface="楷体_GB2312" pitchFamily="49" charset="-122"/>
              </a:rPr>
              <a:t>）中有一个为事实节点，另一个为目标节点，而且如果</a:t>
            </a:r>
            <a:r>
              <a:rPr lang="en-US" altLang="zh-CN" sz="2200" i="1" dirty="0">
                <a:latin typeface="Times New Roman" panose="02020603050405020304" pitchFamily="18" charset="0"/>
                <a:ea typeface="楷体_GB2312" pitchFamily="49" charset="-122"/>
              </a:rPr>
              <a:t>n</a:t>
            </a:r>
            <a:r>
              <a:rPr lang="zh-CN" altLang="en-US" sz="2200" dirty="0">
                <a:latin typeface="Times New Roman" panose="02020603050405020304" pitchFamily="18" charset="0"/>
                <a:ea typeface="楷体_GB2312" pitchFamily="49" charset="-122"/>
              </a:rPr>
              <a:t>和</a:t>
            </a:r>
            <a:r>
              <a:rPr lang="en-US" altLang="zh-CN" sz="2200" i="1" dirty="0">
                <a:latin typeface="Times New Roman" panose="02020603050405020304" pitchFamily="18" charset="0"/>
                <a:ea typeface="楷体_GB2312" pitchFamily="49" charset="-122"/>
              </a:rPr>
              <a:t>m</a:t>
            </a:r>
            <a:r>
              <a:rPr lang="zh-CN" altLang="en-US" sz="2200" dirty="0">
                <a:latin typeface="Times New Roman" panose="02020603050405020304" pitchFamily="18" charset="0"/>
                <a:ea typeface="楷体_GB2312" pitchFamily="49" charset="-122"/>
              </a:rPr>
              <a:t>都由可合一的文字所标记，或者有</a:t>
            </a:r>
            <a:r>
              <a:rPr lang="en-US" altLang="zh-CN" sz="2200" i="1" dirty="0">
                <a:latin typeface="Times New Roman" panose="02020603050405020304" pitchFamily="18" charset="0"/>
                <a:ea typeface="楷体_GB2312" pitchFamily="49" charset="-122"/>
              </a:rPr>
              <a:t>n</a:t>
            </a:r>
            <a:r>
              <a:rPr lang="zh-CN" altLang="en-US" sz="2200" dirty="0">
                <a:latin typeface="Times New Roman" panose="02020603050405020304" pitchFamily="18" charset="0"/>
                <a:ea typeface="楷体_GB2312" pitchFamily="49" charset="-122"/>
              </a:rPr>
              <a:t>个外向</a:t>
            </a:r>
            <a:r>
              <a:rPr lang="en-US" altLang="zh-CN" sz="2200" dirty="0">
                <a:latin typeface="Times New Roman" panose="02020603050405020304" pitchFamily="18" charset="0"/>
                <a:ea typeface="楷体_GB2312" pitchFamily="49" charset="-122"/>
              </a:rPr>
              <a:t>k</a:t>
            </a:r>
            <a:r>
              <a:rPr lang="zh-CN" altLang="en-US" sz="2200" dirty="0">
                <a:latin typeface="Times New Roman" panose="02020603050405020304" pitchFamily="18" charset="0"/>
                <a:ea typeface="楷体_GB2312" pitchFamily="49" charset="-122"/>
              </a:rPr>
              <a:t>线连接符接至一个后继节点集</a:t>
            </a:r>
            <a:r>
              <a:rPr lang="en-US" altLang="zh-CN" sz="2200" dirty="0">
                <a:latin typeface="Times New Roman" panose="02020603050405020304" pitchFamily="18" charset="0"/>
                <a:ea typeface="楷体_GB2312" pitchFamily="49" charset="-122"/>
              </a:rPr>
              <a:t>{</a:t>
            </a:r>
            <a:r>
              <a:rPr lang="en-US" altLang="zh-CN" sz="2200" i="1" dirty="0">
                <a:latin typeface="Times New Roman" panose="02020603050405020304" pitchFamily="18" charset="0"/>
                <a:ea typeface="楷体_GB2312" pitchFamily="49" charset="-122"/>
              </a:rPr>
              <a:t>S</a:t>
            </a:r>
            <a:r>
              <a:rPr lang="en-US" altLang="zh-CN" sz="2200" i="1" baseline="-25000" dirty="0">
                <a:latin typeface="Times New Roman" panose="02020603050405020304" pitchFamily="18" charset="0"/>
                <a:ea typeface="楷体_GB2312" pitchFamily="49" charset="-122"/>
              </a:rPr>
              <a:t>i</a:t>
            </a:r>
            <a:r>
              <a:rPr lang="en-US" altLang="zh-CN" sz="2200" dirty="0">
                <a:latin typeface="Times New Roman" panose="02020603050405020304" pitchFamily="18" charset="0"/>
                <a:ea typeface="楷体_GB2312" pitchFamily="49" charset="-122"/>
              </a:rPr>
              <a:t>}</a:t>
            </a:r>
            <a:r>
              <a:rPr lang="zh-CN" altLang="en-US" sz="2200" dirty="0">
                <a:latin typeface="Times New Roman" panose="02020603050405020304" pitchFamily="18" charset="0"/>
                <a:ea typeface="楷体_GB2312" pitchFamily="49" charset="-122"/>
              </a:rPr>
              <a:t>，使得对此集的每个元</a:t>
            </a:r>
            <a:r>
              <a:rPr lang="en-US" altLang="zh-CN" sz="2200" dirty="0">
                <a:latin typeface="Times New Roman" panose="02020603050405020304" pitchFamily="18" charset="0"/>
                <a:ea typeface="楷体_GB2312" pitchFamily="49" charset="-122"/>
              </a:rPr>
              <a:t>CANCEL</a:t>
            </a:r>
            <a:r>
              <a:rPr lang="zh-CN" altLang="en-US" sz="2200" dirty="0">
                <a:latin typeface="Times New Roman" panose="02020603050405020304" pitchFamily="18" charset="0"/>
                <a:ea typeface="楷体_GB2312" pitchFamily="49" charset="-122"/>
              </a:rPr>
              <a:t>（</a:t>
            </a:r>
            <a:r>
              <a:rPr lang="en-US" altLang="zh-CN" sz="2200" i="1" dirty="0">
                <a:latin typeface="Times New Roman" panose="02020603050405020304" pitchFamily="18" charset="0"/>
                <a:ea typeface="楷体_GB2312" pitchFamily="49" charset="-122"/>
              </a:rPr>
              <a:t>S</a:t>
            </a:r>
            <a:r>
              <a:rPr lang="en-US" altLang="zh-CN" sz="2200" i="1" baseline="-25000" dirty="0">
                <a:latin typeface="Times New Roman" panose="02020603050405020304" pitchFamily="18" charset="0"/>
                <a:ea typeface="楷体_GB2312" pitchFamily="49" charset="-122"/>
              </a:rPr>
              <a:t>i</a:t>
            </a:r>
            <a:r>
              <a:rPr lang="zh-CN" altLang="en-US" sz="2200" dirty="0">
                <a:latin typeface="Times New Roman" panose="02020603050405020304" pitchFamily="18" charset="0"/>
                <a:ea typeface="楷体_GB2312" pitchFamily="49" charset="-122"/>
              </a:rPr>
              <a:t>，</a:t>
            </a:r>
            <a:r>
              <a:rPr lang="en-US" altLang="zh-CN" sz="2200" i="1" dirty="0">
                <a:latin typeface="Times New Roman" panose="02020603050405020304" pitchFamily="18" charset="0"/>
                <a:ea typeface="楷体_GB2312" pitchFamily="49" charset="-122"/>
              </a:rPr>
              <a:t>m</a:t>
            </a:r>
            <a:r>
              <a:rPr lang="zh-CN" altLang="en-US" sz="2200" dirty="0">
                <a:latin typeface="Times New Roman" panose="02020603050405020304" pitchFamily="18" charset="0"/>
                <a:ea typeface="楷体_GB2312" pitchFamily="49" charset="-122"/>
              </a:rPr>
              <a:t>）都成立，那么就称这两节点</a:t>
            </a:r>
            <a:r>
              <a:rPr lang="en-US" altLang="zh-CN" sz="2200" i="1" dirty="0">
                <a:latin typeface="Times New Roman" panose="02020603050405020304" pitchFamily="18" charset="0"/>
                <a:ea typeface="楷体_GB2312" pitchFamily="49" charset="-122"/>
              </a:rPr>
              <a:t>n</a:t>
            </a:r>
            <a:r>
              <a:rPr lang="zh-CN" altLang="en-US" sz="2200" dirty="0">
                <a:latin typeface="Times New Roman" panose="02020603050405020304" pitchFamily="18" charset="0"/>
                <a:ea typeface="楷体_GB2312" pitchFamily="49" charset="-122"/>
              </a:rPr>
              <a:t>和</a:t>
            </a:r>
            <a:r>
              <a:rPr lang="en-US" altLang="zh-CN" sz="2200" i="1" dirty="0">
                <a:latin typeface="Times New Roman" panose="02020603050405020304" pitchFamily="18" charset="0"/>
                <a:ea typeface="楷体_GB2312" pitchFamily="49" charset="-122"/>
              </a:rPr>
              <a:t>m</a:t>
            </a:r>
            <a:r>
              <a:rPr lang="zh-CN" altLang="en-US" sz="2200" dirty="0">
                <a:latin typeface="Times New Roman" panose="02020603050405020304" pitchFamily="18" charset="0"/>
                <a:ea typeface="楷体_GB2312" pitchFamily="49" charset="-122"/>
              </a:rPr>
              <a:t>互相</a:t>
            </a:r>
            <a:r>
              <a:rPr lang="en-US" altLang="zh-CN" sz="2200" dirty="0">
                <a:latin typeface="Times New Roman" panose="02020603050405020304" pitchFamily="18" charset="0"/>
                <a:ea typeface="楷体_GB2312" pitchFamily="49" charset="-122"/>
              </a:rPr>
              <a:t>CANCEL</a:t>
            </a:r>
            <a:r>
              <a:rPr lang="zh-CN" altLang="en-US" sz="2200" dirty="0">
                <a:latin typeface="Times New Roman" panose="02020603050405020304" pitchFamily="18" charset="0"/>
                <a:ea typeface="楷体_GB2312" pitchFamily="49" charset="-122"/>
              </a:rPr>
              <a:t>（即互相抵消）。</a:t>
            </a:r>
          </a:p>
        </p:txBody>
      </p:sp>
    </p:spTree>
    <p:extLst>
      <p:ext uri="{BB962C8B-B14F-4D97-AF65-F5344CB8AC3E}">
        <p14:creationId xmlns:p14="http://schemas.microsoft.com/office/powerpoint/2010/main" val="298123610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5" name="Rectangle 3">
            <a:extLst>
              <a:ext uri="{FF2B5EF4-FFF2-40B4-BE49-F238E27FC236}">
                <a16:creationId xmlns:a16="http://schemas.microsoft.com/office/drawing/2014/main" id="{21FED7D4-8C39-4F3B-AD6A-8FD8E8A3A5A4}"/>
              </a:ext>
            </a:extLst>
          </p:cNvPr>
          <p:cNvSpPr>
            <a:spLocks noGrp="1" noChangeArrowheads="1"/>
          </p:cNvSpPr>
          <p:nvPr>
            <p:ph idx="1"/>
          </p:nvPr>
        </p:nvSpPr>
        <p:spPr>
          <a:xfrm>
            <a:off x="1180400" y="1471175"/>
            <a:ext cx="8643108" cy="5000625"/>
          </a:xfrm>
        </p:spPr>
        <p:txBody>
          <a:bodyPr vert="horz" wrap="square" lIns="91440" tIns="45720" rIns="91440" bIns="45720" numCol="1" anchor="t" anchorCtr="0" compatLnSpc="1">
            <a:normAutofit/>
          </a:bodyPr>
          <a:lstStyle/>
          <a:p>
            <a:pPr marL="365760" marR="0" lvl="0" indent="-255905" algn="l" defTabSz="914400" rtl="0" eaLnBrk="1" fontAlgn="auto" latinLnBrk="0" hangingPunct="1">
              <a:lnSpc>
                <a:spcPct val="90000"/>
              </a:lnSpc>
              <a:spcBef>
                <a:spcPts val="400"/>
              </a:spcBef>
              <a:spcAft>
                <a:spcPts val="0"/>
              </a:spcAft>
              <a:buClr>
                <a:schemeClr val="accent1"/>
              </a:buClr>
              <a:buSzPct val="68000"/>
              <a:buFont typeface="Wingdings 3" panose="05040102010807070707"/>
              <a:buChar char=""/>
              <a:defRPr/>
            </a:pPr>
            <a:r>
              <a:rPr kumimoji="0" lang="zh-CN" altLang="en-US"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盲目搜索</a:t>
            </a:r>
            <a:r>
              <a:rPr kumimoji="0" lang="zh-CN" altLang="en-US" sz="28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a:t>
            </a:r>
            <a:r>
              <a:rPr kumimoji="0" lang="en-US" altLang="zh-CN" sz="28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a.k.a. blind search) </a:t>
            </a:r>
          </a:p>
          <a:p>
            <a:pPr marL="621665" marR="0" lvl="1" indent="-228600" algn="l" defTabSz="914400" rtl="0" eaLnBrk="1" fontAlgn="auto" latinLnBrk="0" hangingPunct="1">
              <a:lnSpc>
                <a:spcPct val="90000"/>
              </a:lnSpc>
              <a:spcBef>
                <a:spcPts val="325"/>
              </a:spcBef>
              <a:spcAft>
                <a:spcPts val="0"/>
              </a:spcAft>
              <a:buClr>
                <a:schemeClr val="accent1"/>
              </a:buClr>
              <a:buSzTx/>
              <a:buFont typeface="Verdana" panose="020B0604030504040204"/>
              <a:buChar char="◦"/>
              <a:defRPr/>
            </a:pPr>
            <a:r>
              <a:rPr kumimoji="0" lang="zh-CN" altLang="en-US" sz="24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不使用任何与问题有关的经验信息</a:t>
            </a:r>
            <a:endParaRPr kumimoji="0" lang="en-US" altLang="zh-CN" sz="24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endParaRPr>
          </a:p>
          <a:p>
            <a:pPr marL="366395" marR="0" lvl="0" indent="-255905" algn="l" defTabSz="914400" rtl="0" eaLnBrk="1" fontAlgn="auto" latinLnBrk="0" hangingPunct="1">
              <a:lnSpc>
                <a:spcPct val="90000"/>
              </a:lnSpc>
              <a:spcBef>
                <a:spcPts val="325"/>
              </a:spcBef>
              <a:spcAft>
                <a:spcPts val="0"/>
              </a:spcAft>
              <a:buClr>
                <a:schemeClr val="accent1"/>
              </a:buClr>
              <a:buSzPct val="68000"/>
              <a:buFont typeface="Verdana" panose="020B0604030504040204"/>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分类</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21665" marR="0" lvl="1" indent="-228600" algn="l" defTabSz="914400" rtl="0" eaLnBrk="1" fontAlgn="auto" latinLnBrk="0" hangingPunct="1">
              <a:lnSpc>
                <a:spcPct val="90000"/>
              </a:lnSpc>
              <a:spcBef>
                <a:spcPts val="325"/>
              </a:spcBef>
              <a:spcAft>
                <a:spcPts val="0"/>
              </a:spcAft>
              <a:buClr>
                <a:schemeClr val="accent1"/>
              </a:buClr>
              <a:buSzTx/>
              <a:buFont typeface="Verdana" panose="020B0604030504040204"/>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宽度优先搜索</a:t>
            </a:r>
            <a:r>
              <a:rPr kumimoji="0" lang="en-US" altLang="zh-CN" sz="24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Breadth-first search</a:t>
            </a:r>
          </a:p>
          <a:p>
            <a:pPr marL="621665" marR="0" lvl="1" indent="-228600" algn="l" defTabSz="914400" rtl="0" eaLnBrk="1" fontAlgn="auto" latinLnBrk="0" hangingPunct="1">
              <a:lnSpc>
                <a:spcPct val="90000"/>
              </a:lnSpc>
              <a:spcBef>
                <a:spcPts val="325"/>
              </a:spcBef>
              <a:spcAft>
                <a:spcPts val="0"/>
              </a:spcAft>
              <a:buClr>
                <a:schemeClr val="accent1"/>
              </a:buClr>
              <a:buSzTx/>
              <a:buFont typeface="Verdana" panose="020B0604030504040204"/>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深度优先搜索</a:t>
            </a:r>
            <a:r>
              <a:rPr kumimoji="0" lang="en-US" altLang="zh-CN" sz="24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Depth-first search</a:t>
            </a:r>
          </a:p>
          <a:p>
            <a:pPr marL="621665" marR="0" lvl="1" indent="-228600" algn="l" defTabSz="914400" rtl="0" eaLnBrk="1" fontAlgn="auto" latinLnBrk="0" hangingPunct="1">
              <a:lnSpc>
                <a:spcPct val="90000"/>
              </a:lnSpc>
              <a:spcBef>
                <a:spcPts val="325"/>
              </a:spcBef>
              <a:spcAft>
                <a:spcPts val="0"/>
              </a:spcAft>
              <a:buClr>
                <a:schemeClr val="accent1"/>
              </a:buClr>
              <a:buSzTx/>
              <a:buFont typeface="Verdana" panose="020B0604030504040204"/>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有界深度优搜索</a:t>
            </a:r>
            <a:r>
              <a:rPr kumimoji="0" lang="en-US" altLang="zh-CN" sz="24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Depth-limited search</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a:p>
            <a:pPr marL="621665" marR="0" lvl="1" indent="-228600" algn="l" defTabSz="914400" rtl="0" eaLnBrk="1" fontAlgn="auto" latinLnBrk="0" hangingPunct="1">
              <a:lnSpc>
                <a:spcPct val="90000"/>
              </a:lnSpc>
              <a:spcBef>
                <a:spcPts val="325"/>
              </a:spcBef>
              <a:spcAft>
                <a:spcPts val="0"/>
              </a:spcAft>
              <a:buClr>
                <a:schemeClr val="accent1"/>
              </a:buClr>
              <a:buSzTx/>
              <a:buFont typeface="Verdana" panose="020B0604030504040204"/>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等代价搜索</a:t>
            </a:r>
            <a:r>
              <a:rPr kumimoji="0" lang="en-US" altLang="zh-CN" sz="24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Uniform-cost search</a:t>
            </a:r>
          </a:p>
          <a:p>
            <a:pPr marL="621665" marR="0" lvl="1" indent="-228600" algn="l" defTabSz="914400" rtl="0" eaLnBrk="1" fontAlgn="auto" latinLnBrk="0" hangingPunct="1">
              <a:lnSpc>
                <a:spcPct val="90000"/>
              </a:lnSpc>
              <a:spcBef>
                <a:spcPts val="325"/>
              </a:spcBef>
              <a:spcAft>
                <a:spcPts val="0"/>
              </a:spcAft>
              <a:buClr>
                <a:schemeClr val="accent1"/>
              </a:buClr>
              <a:buSzTx/>
              <a:buFont typeface="Verdana" panose="020B0604030504040204"/>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迭代加深搜索</a:t>
            </a:r>
            <a:r>
              <a:rPr kumimoji="0" lang="en-US" altLang="zh-CN" sz="24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Iterative deepening search.</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a:p>
            <a:pPr marL="365760" marR="0" lvl="0" indent="-255905" algn="l" defTabSz="914400" rtl="0" eaLnBrk="1" fontAlgn="auto" latinLnBrk="0" hangingPunct="1">
              <a:lnSpc>
                <a:spcPct val="90000"/>
              </a:lnSpc>
              <a:spcBef>
                <a:spcPts val="400"/>
              </a:spcBef>
              <a:spcAft>
                <a:spcPts val="0"/>
              </a:spcAft>
              <a:buClr>
                <a:schemeClr val="accent1"/>
              </a:buClr>
              <a:buSzPct val="68000"/>
              <a:buFont typeface="Wingdings 3" panose="05040102010807070707"/>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特点</a:t>
            </a:r>
          </a:p>
          <a:p>
            <a:pPr marL="621665" marR="0" lvl="1" indent="-228600" algn="l" defTabSz="914400" rtl="0" eaLnBrk="1" fontAlgn="auto" latinLnBrk="0" hangingPunct="1">
              <a:lnSpc>
                <a:spcPct val="90000"/>
              </a:lnSpc>
              <a:spcBef>
                <a:spcPts val="325"/>
              </a:spcBef>
              <a:spcAft>
                <a:spcPts val="0"/>
              </a:spcAft>
              <a:buClr>
                <a:schemeClr val="accent1"/>
              </a:buClr>
              <a:buSzTx/>
              <a:buFont typeface="Verdana" panose="020B0604030504040204"/>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搜索过程中不使用与问题有关的经验信息</a:t>
            </a:r>
          </a:p>
          <a:p>
            <a:pPr marL="621665" marR="0" lvl="1" indent="-228600" algn="l" defTabSz="914400" rtl="0" eaLnBrk="1" fontAlgn="auto" latinLnBrk="0" hangingPunct="1">
              <a:lnSpc>
                <a:spcPct val="90000"/>
              </a:lnSpc>
              <a:spcBef>
                <a:spcPts val="325"/>
              </a:spcBef>
              <a:spcAft>
                <a:spcPts val="0"/>
              </a:spcAft>
              <a:buClr>
                <a:schemeClr val="accent1"/>
              </a:buClr>
              <a:buSzTx/>
              <a:buFont typeface="Verdana" panose="020B0604030504040204"/>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搜索效率低</a:t>
            </a:r>
          </a:p>
          <a:p>
            <a:pPr marL="621665" marR="0" lvl="1" indent="-228600" algn="l" defTabSz="914400" rtl="0" eaLnBrk="1" fontAlgn="auto" latinLnBrk="0" hangingPunct="1">
              <a:lnSpc>
                <a:spcPct val="90000"/>
              </a:lnSpc>
              <a:spcBef>
                <a:spcPts val="325"/>
              </a:spcBef>
              <a:spcAft>
                <a:spcPts val="0"/>
              </a:spcAft>
              <a:buClr>
                <a:schemeClr val="accent1"/>
              </a:buClr>
              <a:buSzTx/>
              <a:buFont typeface="Verdana" panose="020B0604030504040204"/>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不适合大空间的实际问题求解</a:t>
            </a:r>
          </a:p>
        </p:txBody>
      </p:sp>
    </p:spTree>
    <p:extLst>
      <p:ext uri="{BB962C8B-B14F-4D97-AF65-F5344CB8AC3E}">
        <p14:creationId xmlns:p14="http://schemas.microsoft.com/office/powerpoint/2010/main" val="2327254832"/>
      </p:ext>
    </p:ext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5" name="文本占位符 241666">
            <a:extLst>
              <a:ext uri="{FF2B5EF4-FFF2-40B4-BE49-F238E27FC236}">
                <a16:creationId xmlns:a16="http://schemas.microsoft.com/office/drawing/2014/main" id="{17640A65-1DC3-47A0-A9BC-068508210755}"/>
              </a:ext>
            </a:extLst>
          </p:cNvPr>
          <p:cNvSpPr txBox="1">
            <a:spLocks/>
          </p:cNvSpPr>
          <p:nvPr/>
        </p:nvSpPr>
        <p:spPr>
          <a:xfrm>
            <a:off x="1270252" y="1457325"/>
            <a:ext cx="8439150" cy="5400675"/>
          </a:xfrm>
          <a:prstGeom prst="rect">
            <a:avLst/>
          </a:prstGeom>
          <a:noFill/>
          <a:ln w="9525">
            <a:noFill/>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eaLnBrk="1" hangingPunct="1">
              <a:lnSpc>
                <a:spcPct val="140000"/>
              </a:lnSpc>
              <a:buFontTx/>
              <a:buBlip>
                <a:blip r:embed="rId2"/>
              </a:buBlip>
            </a:pPr>
            <a:r>
              <a:rPr lang="zh-CN" altLang="en-US" b="1">
                <a:latin typeface="Times New Roman" panose="02020603050405020304" pitchFamily="18" charset="0"/>
              </a:rPr>
              <a:t>产生式</a:t>
            </a:r>
          </a:p>
          <a:p>
            <a:pPr eaLnBrk="1" hangingPunct="1">
              <a:lnSpc>
                <a:spcPct val="140000"/>
              </a:lnSpc>
              <a:buFontTx/>
              <a:buBlip>
                <a:blip r:embed="rId2"/>
              </a:buBlip>
            </a:pPr>
            <a:r>
              <a:rPr lang="zh-CN" altLang="en-US" b="1">
                <a:latin typeface="Times New Roman" panose="02020603050405020304" pitchFamily="18" charset="0"/>
              </a:rPr>
              <a:t>产生式系统</a:t>
            </a:r>
          </a:p>
          <a:p>
            <a:pPr eaLnBrk="1" hangingPunct="1">
              <a:lnSpc>
                <a:spcPct val="140000"/>
              </a:lnSpc>
              <a:buFontTx/>
              <a:buBlip>
                <a:blip r:embed="rId2"/>
              </a:buBlip>
            </a:pPr>
            <a:r>
              <a:rPr lang="zh-CN" altLang="en-US" b="1">
                <a:latin typeface="Times New Roman" panose="02020603050405020304" pitchFamily="18" charset="0"/>
              </a:rPr>
              <a:t>产生式系统</a:t>
            </a:r>
            <a:r>
              <a:rPr lang="en-US" altLang="zh-CN" b="1">
                <a:latin typeface="Times New Roman" panose="02020603050405020304" pitchFamily="18" charset="0"/>
              </a:rPr>
              <a:t>——</a:t>
            </a:r>
            <a:r>
              <a:rPr lang="zh-CN" altLang="en-US" b="1">
                <a:latin typeface="Times New Roman" panose="02020603050405020304" pitchFamily="18" charset="0"/>
              </a:rPr>
              <a:t>动物识别系统</a:t>
            </a:r>
          </a:p>
          <a:p>
            <a:pPr eaLnBrk="1" hangingPunct="1">
              <a:lnSpc>
                <a:spcPct val="140000"/>
              </a:lnSpc>
              <a:buFontTx/>
              <a:buBlip>
                <a:blip r:embed="rId2"/>
              </a:buBlip>
            </a:pPr>
            <a:r>
              <a:rPr lang="zh-CN" altLang="en-US" b="1">
                <a:latin typeface="Times New Roman" panose="02020603050405020304" pitchFamily="18" charset="0"/>
              </a:rPr>
              <a:t>产生式表示法的特点</a:t>
            </a:r>
            <a:endParaRPr lang="zh-CN" altLang="en-US" b="1" dirty="0">
              <a:latin typeface="Times New Roman" panose="02020603050405020304" pitchFamily="18" charset="0"/>
            </a:endParaRPr>
          </a:p>
        </p:txBody>
      </p:sp>
    </p:spTree>
    <p:extLst>
      <p:ext uri="{BB962C8B-B14F-4D97-AF65-F5344CB8AC3E}">
        <p14:creationId xmlns:p14="http://schemas.microsoft.com/office/powerpoint/2010/main" val="2313543484"/>
      </p:ext>
    </p:extLst>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文本占位符 243714">
            <a:extLst>
              <a:ext uri="{FF2B5EF4-FFF2-40B4-BE49-F238E27FC236}">
                <a16:creationId xmlns:a16="http://schemas.microsoft.com/office/drawing/2014/main" id="{0F520696-AC98-4158-BFA0-FB3221407699}"/>
              </a:ext>
            </a:extLst>
          </p:cNvPr>
          <p:cNvSpPr txBox="1">
            <a:spLocks/>
          </p:cNvSpPr>
          <p:nvPr/>
        </p:nvSpPr>
        <p:spPr>
          <a:xfrm>
            <a:off x="1023418" y="1630362"/>
            <a:ext cx="9768312" cy="4268788"/>
          </a:xfrm>
          <a:prstGeom prst="rect">
            <a:avLst/>
          </a:prstGeom>
          <a:noFill/>
          <a:ln w="9525">
            <a:noFill/>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571500" marR="0" lvl="0" indent="-571500" algn="just"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Char char="o"/>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产生式</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1943</a:t>
            </a:r>
            <a:r>
              <a:rPr kumimoji="0"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年，美国数学家波斯特（</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E. Post</a:t>
            </a:r>
            <a:r>
              <a:rPr kumimoji="0"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）首先提出。</a:t>
            </a:r>
            <a:r>
              <a:rPr kumimoji="0" lang="zh-CN" altLang="en-US" sz="2800" b="1" i="0" u="none" strike="noStrike" kern="1200" cap="none" spc="0" normalizeH="0" baseline="0" noProof="0">
                <a:ln>
                  <a:noFill/>
                </a:ln>
                <a:solidFill>
                  <a:srgbClr val="000000"/>
                </a:solidFill>
                <a:effectLst/>
                <a:uLnTx/>
                <a:uFillTx/>
                <a:latin typeface="Arial"/>
                <a:ea typeface="宋体"/>
                <a:cs typeface="+mn-cs"/>
              </a:rPr>
              <a:t> </a:t>
            </a:r>
          </a:p>
          <a:p>
            <a:pPr marL="571500" marR="0" lvl="0" indent="-571500" algn="just" defTabSz="914400" rtl="0" eaLnBrk="1" fontAlgn="base" latinLnBrk="0" hangingPunct="1">
              <a:lnSpc>
                <a:spcPct val="120000"/>
              </a:lnSpc>
              <a:spcBef>
                <a:spcPct val="50000"/>
              </a:spcBef>
              <a:spcAft>
                <a:spcPct val="50000"/>
              </a:spcAft>
              <a:buClr>
                <a:srgbClr val="CC0000"/>
              </a:buClr>
              <a:buSzTx/>
              <a:buFont typeface="Wingdings" panose="05000000000000000000" pitchFamily="2" charset="2"/>
              <a:buChar char="o"/>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1972</a:t>
            </a:r>
            <a:r>
              <a:rPr kumimoji="0"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年，纽厄尔和西蒙在研究人类的认知模型中开发了基于规则的产生式系统。</a:t>
            </a:r>
          </a:p>
          <a:p>
            <a:pPr marL="571500" marR="0" lvl="0" indent="-571500" algn="just"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1" i="0" u="none" strike="noStrike" kern="1200" cap="none" spc="0" normalizeH="0" baseline="0" noProof="0">
                <a:ln>
                  <a:noFill/>
                </a:ln>
                <a:solidFill>
                  <a:srgbClr val="000000"/>
                </a:solidFill>
                <a:effectLst/>
                <a:uLnTx/>
                <a:uFillTx/>
                <a:latin typeface="Arial"/>
                <a:ea typeface="宋体"/>
                <a:cs typeface="+mn-cs"/>
              </a:rPr>
              <a:t>产生式通常用于表示事实、规则以及它们的不确定性度量，适合于表示事实性知识和规则性知识。</a:t>
            </a:r>
            <a:endParaRPr kumimoji="0" lang="zh-CN" altLang="en-US" sz="2800" b="1" i="0" u="none" strike="noStrike" kern="120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2297673344"/>
      </p:ext>
    </p:extLst>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灯片编号占位符 1">
            <a:extLst>
              <a:ext uri="{FF2B5EF4-FFF2-40B4-BE49-F238E27FC236}">
                <a16:creationId xmlns:a16="http://schemas.microsoft.com/office/drawing/2014/main" id="{E645AC0F-9234-4A7B-80AE-F267CBE90A9F}"/>
              </a:ext>
            </a:extLst>
          </p:cNvPr>
          <p:cNvSpPr txBox="1">
            <a:spLocks/>
          </p:cNvSpPr>
          <p:nvPr/>
        </p:nvSpPr>
        <p:spPr>
          <a:xfrm>
            <a:off x="7788275" y="6848192"/>
            <a:ext cx="1981200" cy="360363"/>
          </a:xfrm>
          <a:prstGeom prst="rect">
            <a:avLst/>
          </a:prstGeom>
          <a:no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None/>
              <a:defRPr sz="1800" b="0" i="0" u="none" kern="1200" baseline="0" noProof="1">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a:lstStyle>
          <a:p>
            <a:pPr algn="r" eaLnBrk="1" hangingPunct="1"/>
            <a:fld id="{9A0DB2DC-4C9A-4742-B13C-FB6460FD3503}" type="slidenum">
              <a:rPr lang="en-US" altLang="en-US" smtClean="0">
                <a:solidFill>
                  <a:srgbClr val="A50021"/>
                </a:solidFill>
                <a:latin typeface="Arial" panose="020B0604020202020204" pitchFamily="34" charset="0"/>
                <a:ea typeface="MS PGothic" panose="020B0600070205080204" pitchFamily="34" charset="-128"/>
              </a:rPr>
              <a:pPr algn="r" eaLnBrk="1" hangingPunct="1"/>
              <a:t>152</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5" name="矩形 244738">
            <a:extLst>
              <a:ext uri="{FF2B5EF4-FFF2-40B4-BE49-F238E27FC236}">
                <a16:creationId xmlns:a16="http://schemas.microsoft.com/office/drawing/2014/main" id="{8C1833A3-79A6-4B2E-9277-6DC6EF600A3B}"/>
              </a:ext>
            </a:extLst>
          </p:cNvPr>
          <p:cNvSpPr/>
          <p:nvPr/>
        </p:nvSpPr>
        <p:spPr>
          <a:xfrm>
            <a:off x="1149350" y="1314167"/>
            <a:ext cx="5259388" cy="519113"/>
          </a:xfrm>
          <a:prstGeom prst="rect">
            <a:avLst/>
          </a:prstGeom>
          <a:noFill/>
          <a:ln w="9525">
            <a:noFill/>
          </a:ln>
        </p:spPr>
        <p:txBody>
          <a:bodyPr wrap="none">
            <a:spAutoFit/>
          </a:bodyPr>
          <a:lstStyle/>
          <a:p>
            <a:pPr marL="342900" indent="-342900" eaLnBrk="1" hangingPunct="1">
              <a:spcBef>
                <a:spcPct val="20000"/>
              </a:spcBef>
              <a:buClr>
                <a:srgbClr val="000000"/>
              </a:buClr>
              <a:buFont typeface="Wingdings" panose="05000000000000000000" pitchFamily="2" charset="2"/>
              <a:buAutoNum type="arabicPeriod"/>
            </a:pPr>
            <a:r>
              <a:rPr lang="en-US" altLang="zh-CN" sz="2800" b="1" dirty="0">
                <a:solidFill>
                  <a:srgbClr val="000000"/>
                </a:solidFill>
                <a:latin typeface="Times New Roman" panose="02020603050405020304" pitchFamily="18" charset="0"/>
                <a:ea typeface="宋体" panose="02010600030101010101" pitchFamily="2" charset="-122"/>
              </a:rPr>
              <a:t> </a:t>
            </a:r>
            <a:r>
              <a:rPr lang="zh-CN" altLang="en-US" sz="2800" b="1" dirty="0">
                <a:solidFill>
                  <a:srgbClr val="000000"/>
                </a:solidFill>
                <a:latin typeface="Arial" panose="020B0604020202020204" pitchFamily="34" charset="0"/>
                <a:ea typeface="宋体" panose="02010600030101010101" pitchFamily="2" charset="-122"/>
              </a:rPr>
              <a:t>确定性规则知识的产生式表示</a:t>
            </a:r>
          </a:p>
        </p:txBody>
      </p:sp>
      <p:sp>
        <p:nvSpPr>
          <p:cNvPr id="6" name="矩形 244739">
            <a:extLst>
              <a:ext uri="{FF2B5EF4-FFF2-40B4-BE49-F238E27FC236}">
                <a16:creationId xmlns:a16="http://schemas.microsoft.com/office/drawing/2014/main" id="{E956B939-F71A-4CB6-B10A-8F0EBA792C28}"/>
              </a:ext>
            </a:extLst>
          </p:cNvPr>
          <p:cNvSpPr/>
          <p:nvPr/>
        </p:nvSpPr>
        <p:spPr>
          <a:xfrm>
            <a:off x="1169988" y="4243105"/>
            <a:ext cx="5648325" cy="561975"/>
          </a:xfrm>
          <a:prstGeom prst="rect">
            <a:avLst/>
          </a:prstGeom>
          <a:noFill/>
          <a:ln w="9525">
            <a:noFill/>
          </a:ln>
        </p:spPr>
        <p:txBody>
          <a:bodyPr wrap="none">
            <a:spAutoFit/>
          </a:bodyPr>
          <a:lstStyle/>
          <a:p>
            <a:pPr marL="342900" indent="-342900" eaLnBrk="1" hangingPunct="1">
              <a:lnSpc>
                <a:spcPct val="110000"/>
              </a:lnSpc>
              <a:spcBef>
                <a:spcPct val="20000"/>
              </a:spcBef>
              <a:buClr>
                <a:srgbClr val="000000"/>
              </a:buClr>
              <a:buFont typeface="Wingdings" panose="05000000000000000000" pitchFamily="2" charset="2"/>
              <a:buNone/>
            </a:pPr>
            <a:r>
              <a:rPr lang="en-US" altLang="zh-CN" sz="2800" b="1" dirty="0">
                <a:solidFill>
                  <a:srgbClr val="000000"/>
                </a:solidFill>
                <a:latin typeface="Times New Roman" panose="02020603050405020304" pitchFamily="18" charset="0"/>
                <a:ea typeface="宋体" panose="02010600030101010101" pitchFamily="2" charset="-122"/>
              </a:rPr>
              <a:t>2.</a:t>
            </a:r>
            <a:r>
              <a:rPr lang="en-US" altLang="zh-CN" sz="2800" b="1" dirty="0">
                <a:solidFill>
                  <a:srgbClr val="000000"/>
                </a:solidFill>
                <a:latin typeface="Arial" panose="020B0604020202020204" pitchFamily="34" charset="0"/>
                <a:ea typeface="宋体" panose="02010600030101010101" pitchFamily="2" charset="-122"/>
              </a:rPr>
              <a:t>  </a:t>
            </a:r>
            <a:r>
              <a:rPr lang="zh-CN" altLang="en-US" sz="2800" b="1" dirty="0">
                <a:solidFill>
                  <a:srgbClr val="000000"/>
                </a:solidFill>
                <a:latin typeface="Arial" panose="020B0604020202020204" pitchFamily="34" charset="0"/>
                <a:ea typeface="宋体" panose="02010600030101010101" pitchFamily="2" charset="-122"/>
              </a:rPr>
              <a:t>不确定性规则知识的产生式表示</a:t>
            </a:r>
          </a:p>
        </p:txBody>
      </p:sp>
      <p:grpSp>
        <p:nvGrpSpPr>
          <p:cNvPr id="7" name="组合 244740">
            <a:extLst>
              <a:ext uri="{FF2B5EF4-FFF2-40B4-BE49-F238E27FC236}">
                <a16:creationId xmlns:a16="http://schemas.microsoft.com/office/drawing/2014/main" id="{74180950-695B-4AC0-9B0C-088F532E0C49}"/>
              </a:ext>
            </a:extLst>
          </p:cNvPr>
          <p:cNvGrpSpPr/>
          <p:nvPr/>
        </p:nvGrpSpPr>
        <p:grpSpPr>
          <a:xfrm>
            <a:off x="1135063" y="1899955"/>
            <a:ext cx="8561387" cy="2085975"/>
            <a:chOff x="177" y="963"/>
            <a:chExt cx="5393" cy="1314"/>
          </a:xfrm>
        </p:grpSpPr>
        <p:sp>
          <p:nvSpPr>
            <p:cNvPr id="8" name="矩形 244741">
              <a:extLst>
                <a:ext uri="{FF2B5EF4-FFF2-40B4-BE49-F238E27FC236}">
                  <a16:creationId xmlns:a16="http://schemas.microsoft.com/office/drawing/2014/main" id="{42A7F7C4-6F8A-4111-BC84-175B888863F2}"/>
                </a:ext>
              </a:extLst>
            </p:cNvPr>
            <p:cNvSpPr/>
            <p:nvPr/>
          </p:nvSpPr>
          <p:spPr>
            <a:xfrm>
              <a:off x="177" y="963"/>
              <a:ext cx="5393" cy="1314"/>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p>
              <a:pPr marL="0" marR="0" lvl="0" indent="0" defTabSz="914400" eaLnBrk="1" fontAlgn="auto" latinLnBrk="0" hangingPunct="1">
                <a:lnSpc>
                  <a:spcPct val="110000"/>
                </a:lnSpc>
                <a:spcBef>
                  <a:spcPct val="20000"/>
                </a:spcBef>
                <a:spcAft>
                  <a:spcPts val="0"/>
                </a:spcAft>
                <a:buClr>
                  <a:srgbClr val="CC0000"/>
                </a:buClr>
                <a:buSzTx/>
                <a:buFont typeface="Wingdings" panose="05000000000000000000" pitchFamily="2" charset="2"/>
                <a:buChar char="§"/>
                <a:tabLst/>
                <a:defRPr/>
              </a:pPr>
              <a:r>
                <a:rPr kumimoji="0" lang="en-US" altLang="zh-CN" sz="26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26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基本形式：  </a:t>
              </a:r>
              <a:r>
                <a:rPr kumimoji="0" lang="en-US" altLang="zh-CN"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en-US" altLang="zh-CN" sz="2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P</a:t>
              </a:r>
              <a:r>
                <a:rPr kumimoji="0" lang="en-US" altLang="zh-CN"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THEN   </a:t>
              </a:r>
              <a:r>
                <a:rPr kumimoji="0" lang="en-US" altLang="zh-CN" sz="2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Q</a:t>
              </a:r>
            </a:p>
            <a:p>
              <a:pPr marL="0" marR="0" lvl="0" indent="0" algn="just" defTabSz="914400" eaLnBrk="1" fontAlgn="auto" latinLnBrk="0" hangingPunct="1">
                <a:lnSpc>
                  <a:spcPct val="110000"/>
                </a:lnSpc>
                <a:spcBef>
                  <a:spcPct val="20000"/>
                </a:spcBef>
                <a:spcAft>
                  <a:spcPts val="0"/>
                </a:spcAft>
                <a:buClr>
                  <a:srgbClr val="CC0000"/>
                </a:buClr>
                <a:buSzTx/>
                <a:buFont typeface="Wingdings" panose="05000000000000000000" pitchFamily="2" charset="2"/>
                <a:buNone/>
                <a:tabLst/>
                <a:defRPr/>
              </a:pPr>
              <a:r>
                <a:rPr kumimoji="0" lang="en-US" altLang="zh-CN" sz="26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26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或者：</a:t>
              </a:r>
            </a:p>
            <a:p>
              <a:pPr marL="0" marR="0" lvl="0" indent="0" algn="just" defTabSz="914400" eaLnBrk="1" fontAlgn="auto" latinLnBrk="0" hangingPunct="1">
                <a:lnSpc>
                  <a:spcPct val="110000"/>
                </a:lnSpc>
                <a:spcBef>
                  <a:spcPct val="20000"/>
                </a:spcBef>
                <a:spcAft>
                  <a:spcPts val="0"/>
                </a:spcAft>
                <a:buClr>
                  <a:srgbClr val="CC0000"/>
                </a:buClr>
                <a:buSzTx/>
                <a:buFont typeface="Wingdings" panose="05000000000000000000" pitchFamily="2" charset="2"/>
                <a:buChar char="§"/>
                <a:tabLst/>
                <a:defRPr/>
              </a:pPr>
              <a:r>
                <a:rPr kumimoji="0" lang="zh-CN" altLang="en-US" sz="2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 例如：</a:t>
              </a:r>
              <a:endParaRPr kumimoji="0" lang="zh-CN" altLang="en-US"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
                  <a:srgbClr val="CC0000"/>
                </a:buClr>
                <a:buSzTx/>
                <a:buFont typeface="Wingdings" panose="05000000000000000000" pitchFamily="2" charset="2"/>
                <a:buNone/>
                <a:tabLst/>
                <a:defRPr/>
              </a:pPr>
              <a:r>
                <a:rPr kumimoji="0" lang="zh-CN" altLang="en-US"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600" b="0" i="0" u="none" strike="noStrike" kern="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rPr>
                <a:t>4</a:t>
              </a:r>
              <a:r>
                <a:rPr kumimoji="0" lang="zh-CN" altLang="en-US" sz="2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动物会飞</a:t>
              </a:r>
              <a:r>
                <a:rPr kumimoji="0" lang="zh-CN" altLang="en-US"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会下蛋</a:t>
              </a:r>
              <a:r>
                <a:rPr kumimoji="0" lang="zh-CN" altLang="en-US"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该动物是鸟</a:t>
              </a:r>
            </a:p>
          </p:txBody>
        </p:sp>
        <p:graphicFrame>
          <p:nvGraphicFramePr>
            <p:cNvPr id="9" name="对象 244742">
              <a:extLst>
                <a:ext uri="{FF2B5EF4-FFF2-40B4-BE49-F238E27FC236}">
                  <a16:creationId xmlns:a16="http://schemas.microsoft.com/office/drawing/2014/main" id="{B8EF76DD-403B-4F8E-994A-00F4AA614D75}"/>
                </a:ext>
              </a:extLst>
            </p:cNvPr>
            <p:cNvGraphicFramePr/>
            <p:nvPr/>
          </p:nvGraphicFramePr>
          <p:xfrm>
            <a:off x="1478" y="1379"/>
            <a:ext cx="850" cy="316"/>
          </p:xfrm>
          <a:graphic>
            <a:graphicData uri="http://schemas.openxmlformats.org/presentationml/2006/ole">
              <mc:AlternateContent xmlns:mc="http://schemas.openxmlformats.org/markup-compatibility/2006">
                <mc:Choice xmlns:v="urn:schemas-microsoft-com:vml" Requires="v">
                  <p:oleObj spid="_x0000_s20504" r:id="rId3" imgW="482600" imgH="203200" progId="Equation.3">
                    <p:embed/>
                  </p:oleObj>
                </mc:Choice>
                <mc:Fallback>
                  <p:oleObj r:id="rId3" imgW="482600" imgH="203200" progId="Equation.3">
                    <p:embed/>
                    <p:pic>
                      <p:nvPicPr>
                        <p:cNvPr id="57354" name="对象 244742"/>
                        <p:cNvPicPr/>
                        <p:nvPr/>
                      </p:nvPicPr>
                      <p:blipFill>
                        <a:blip r:embed="rId4"/>
                        <a:stretch>
                          <a:fillRect/>
                        </a:stretch>
                      </p:blipFill>
                      <p:spPr>
                        <a:xfrm>
                          <a:off x="1478" y="1379"/>
                          <a:ext cx="850" cy="316"/>
                        </a:xfrm>
                        <a:prstGeom prst="rect">
                          <a:avLst/>
                        </a:prstGeom>
                        <a:noFill/>
                        <a:ln w="38100">
                          <a:noFill/>
                          <a:miter/>
                        </a:ln>
                      </p:spPr>
                    </p:pic>
                  </p:oleObj>
                </mc:Fallback>
              </mc:AlternateContent>
            </a:graphicData>
          </a:graphic>
        </p:graphicFrame>
      </p:grpSp>
      <p:sp>
        <p:nvSpPr>
          <p:cNvPr id="10" name="文本占位符 244743">
            <a:extLst>
              <a:ext uri="{FF2B5EF4-FFF2-40B4-BE49-F238E27FC236}">
                <a16:creationId xmlns:a16="http://schemas.microsoft.com/office/drawing/2014/main" id="{A3B5BBB1-C26D-4BF6-8850-BF1BC3C290C4}"/>
              </a:ext>
            </a:extLst>
          </p:cNvPr>
          <p:cNvSpPr txBox="1">
            <a:spLocks/>
          </p:cNvSpPr>
          <p:nvPr/>
        </p:nvSpPr>
        <p:spPr>
          <a:xfrm>
            <a:off x="1104900" y="4824388"/>
            <a:ext cx="8642350" cy="1979612"/>
          </a:xfrm>
          <a:prstGeom prst="rect">
            <a:avLst/>
          </a:prstGeom>
          <a:gradFill rotWithShape="0">
            <a:gsLst>
              <a:gs pos="0">
                <a:srgbClr val="CCFFCC">
                  <a:alpha val="100000"/>
                </a:srgbClr>
              </a:gs>
              <a:gs pos="100000">
                <a:srgbClr val="FFFFFF">
                  <a:alpha val="100000"/>
                </a:srgbClr>
              </a:gs>
            </a:gsLst>
            <a:path path="rect">
              <a:fillToRect l="100000" t="100000"/>
            </a:path>
            <a:tileRect/>
          </a:gradFill>
          <a:ln w="9525">
            <a:solidFill>
              <a:srgbClr val="808080">
                <a:alpha val="100000"/>
              </a:srgbClr>
            </a:solidFill>
            <a:miter lim="800000"/>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193675" marR="0" lvl="0" indent="-193675"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Char char="§"/>
              <a:tabLst/>
              <a:defRPr/>
            </a:pPr>
            <a:r>
              <a:rPr kumimoji="0" lang="en-US" altLang="zh-CN" sz="2600" b="0" i="0" u="none" strike="noStrike" kern="1200" cap="none" spc="0" normalizeH="0" baseline="0" noProof="0">
                <a:ln>
                  <a:noFill/>
                </a:ln>
                <a:solidFill>
                  <a:srgbClr val="000000"/>
                </a:solidFill>
                <a:effectLst/>
                <a:uLnTx/>
                <a:uFillTx/>
                <a:latin typeface="Arial"/>
                <a:ea typeface="宋体"/>
                <a:cs typeface="+mn-cs"/>
              </a:rPr>
              <a:t> </a:t>
            </a:r>
            <a:r>
              <a:rPr kumimoji="0" lang="zh-CN" altLang="en-US" sz="2600" b="0" i="0" u="none" strike="noStrike" kern="1200" cap="none" spc="0" normalizeH="0" baseline="0" noProof="0">
                <a:ln>
                  <a:noFill/>
                </a:ln>
                <a:solidFill>
                  <a:srgbClr val="000000"/>
                </a:solidFill>
                <a:effectLst/>
                <a:uLnTx/>
                <a:uFillTx/>
                <a:latin typeface="Arial"/>
                <a:ea typeface="宋体"/>
                <a:cs typeface="+mn-cs"/>
              </a:rPr>
              <a:t>基本形式：  </a:t>
            </a:r>
            <a:r>
              <a:rPr kumimoji="0" lang="en-US" altLang="zh-CN" sz="26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IF    </a:t>
            </a:r>
            <a:r>
              <a:rPr kumimoji="0" lang="en-US" altLang="zh-CN" sz="26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P</a:t>
            </a:r>
            <a:r>
              <a:rPr kumimoji="0" lang="en-US" altLang="zh-CN" sz="26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    THEN    </a:t>
            </a:r>
            <a:r>
              <a:rPr kumimoji="0" lang="en-US" altLang="zh-CN" sz="26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Q</a:t>
            </a:r>
            <a:r>
              <a:rPr kumimoji="0" lang="en-US" altLang="zh-CN" sz="2600" b="0" i="0" u="none" strike="noStrike" kern="1200" cap="none" spc="0" normalizeH="0" baseline="0" noProof="0">
                <a:ln>
                  <a:noFill/>
                </a:ln>
                <a:solidFill>
                  <a:srgbClr val="000000"/>
                </a:solidFill>
                <a:effectLst/>
                <a:uLnTx/>
                <a:uFillTx/>
                <a:latin typeface="Arial"/>
                <a:ea typeface="宋体"/>
                <a:cs typeface="+mn-cs"/>
              </a:rPr>
              <a:t> </a:t>
            </a:r>
            <a:r>
              <a:rPr kumimoji="0" lang="zh-CN" altLang="en-US" sz="2600" b="0" i="0" u="none" strike="noStrike" kern="1200" cap="none" spc="0" normalizeH="0" baseline="0" noProof="0">
                <a:ln>
                  <a:noFill/>
                </a:ln>
                <a:solidFill>
                  <a:srgbClr val="000000"/>
                </a:solidFill>
                <a:effectLst/>
                <a:uLnTx/>
                <a:uFillTx/>
                <a:latin typeface="Arial"/>
                <a:ea typeface="宋体"/>
                <a:cs typeface="+mn-cs"/>
              </a:rPr>
              <a:t>（置信度） </a:t>
            </a:r>
          </a:p>
          <a:p>
            <a:pPr marL="193675" marR="0" lvl="0" indent="-193675"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600" b="0" i="0" u="none" strike="noStrike" kern="1200" cap="none" spc="0" normalizeH="0" baseline="0" noProof="0">
                <a:ln>
                  <a:noFill/>
                </a:ln>
                <a:solidFill>
                  <a:srgbClr val="000000"/>
                </a:solidFill>
                <a:effectLst/>
                <a:uLnTx/>
                <a:uFillTx/>
                <a:latin typeface="Arial"/>
                <a:ea typeface="宋体"/>
                <a:cs typeface="+mn-cs"/>
              </a:rPr>
              <a:t>          或者：                     （置信度</a:t>
            </a:r>
            <a:r>
              <a:rPr kumimoji="0" lang="zh-CN" altLang="en-US" sz="2800" b="1" i="0" u="none" strike="noStrike" kern="1200" cap="none" spc="0" normalizeH="0" baseline="0" noProof="0">
                <a:ln>
                  <a:noFill/>
                </a:ln>
                <a:solidFill>
                  <a:srgbClr val="000000"/>
                </a:solidFill>
                <a:effectLst/>
                <a:uLnTx/>
                <a:uFillTx/>
                <a:latin typeface="Arial"/>
                <a:ea typeface="宋体"/>
                <a:cs typeface="+mn-cs"/>
              </a:rPr>
              <a:t>）</a:t>
            </a:r>
          </a:p>
          <a:p>
            <a:pPr marL="193675" marR="0" lvl="0" indent="-193675"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800" b="1" i="0" u="none" strike="noStrike" kern="1200" cap="none" spc="0" normalizeH="0" baseline="0" noProof="0">
                <a:ln>
                  <a:noFill/>
                </a:ln>
                <a:solidFill>
                  <a:srgbClr val="000000"/>
                </a:solidFill>
                <a:effectLst/>
                <a:uLnTx/>
                <a:uFillTx/>
                <a:latin typeface="Arial"/>
                <a:ea typeface="宋体"/>
                <a:cs typeface="+mn-cs"/>
              </a:rPr>
              <a:t>   </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例如： </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IF   </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发烧    </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THEN    </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感冒   （</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0.6</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endParaRPr>
          </a:p>
        </p:txBody>
      </p:sp>
      <p:graphicFrame>
        <p:nvGraphicFramePr>
          <p:cNvPr id="11" name="对象 244744">
            <a:extLst>
              <a:ext uri="{FF2B5EF4-FFF2-40B4-BE49-F238E27FC236}">
                <a16:creationId xmlns:a16="http://schemas.microsoft.com/office/drawing/2014/main" id="{E06125D6-10C8-4F6D-ADDF-F8FFC11F0EEE}"/>
              </a:ext>
            </a:extLst>
          </p:cNvPr>
          <p:cNvGraphicFramePr/>
          <p:nvPr>
            <p:extLst>
              <p:ext uri="{D42A27DB-BD31-4B8C-83A1-F6EECF244321}">
                <p14:modId xmlns:p14="http://schemas.microsoft.com/office/powerpoint/2010/main" val="1129372597"/>
              </p:ext>
            </p:extLst>
          </p:nvPr>
        </p:nvGraphicFramePr>
        <p:xfrm>
          <a:off x="3452813" y="5646455"/>
          <a:ext cx="1101725" cy="450850"/>
        </p:xfrm>
        <a:graphic>
          <a:graphicData uri="http://schemas.openxmlformats.org/presentationml/2006/ole">
            <mc:AlternateContent xmlns:mc="http://schemas.openxmlformats.org/markup-compatibility/2006">
              <mc:Choice xmlns:v="urn:schemas-microsoft-com:vml" Requires="v">
                <p:oleObj spid="_x0000_s20505" r:id="rId5" imgW="482600" imgH="203200" progId="Equation.3">
                  <p:embed/>
                </p:oleObj>
              </mc:Choice>
              <mc:Fallback>
                <p:oleObj r:id="rId5" imgW="482600" imgH="203200" progId="Equation.3">
                  <p:embed/>
                  <p:pic>
                    <p:nvPicPr>
                      <p:cNvPr id="57352" name="对象 244744"/>
                      <p:cNvPicPr/>
                      <p:nvPr/>
                    </p:nvPicPr>
                    <p:blipFill>
                      <a:blip r:embed="rId6"/>
                      <a:stretch>
                        <a:fillRect/>
                      </a:stretch>
                    </p:blipFill>
                    <p:spPr>
                      <a:xfrm>
                        <a:off x="3452813" y="5646455"/>
                        <a:ext cx="1101725" cy="45085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526430269"/>
      </p:ext>
    </p:extLst>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矩形 245762">
            <a:extLst>
              <a:ext uri="{FF2B5EF4-FFF2-40B4-BE49-F238E27FC236}">
                <a16:creationId xmlns:a16="http://schemas.microsoft.com/office/drawing/2014/main" id="{DBF057C3-921E-4773-A9BF-F55305E04594}"/>
              </a:ext>
            </a:extLst>
          </p:cNvPr>
          <p:cNvSpPr/>
          <p:nvPr/>
        </p:nvSpPr>
        <p:spPr>
          <a:xfrm>
            <a:off x="1104900" y="1254125"/>
            <a:ext cx="6469063" cy="519113"/>
          </a:xfrm>
          <a:prstGeom prst="rect">
            <a:avLst/>
          </a:prstGeom>
          <a:noFill/>
          <a:ln w="9525">
            <a:noFill/>
          </a:ln>
        </p:spPr>
        <p:txBody>
          <a:bodyPr>
            <a:spAutoFit/>
          </a:bodyPr>
          <a:lstStyle/>
          <a:p>
            <a:pPr marL="342900" indent="-342900" eaLnBrk="1" hangingPunct="1">
              <a:spcBef>
                <a:spcPct val="20000"/>
              </a:spcBef>
              <a:buClr>
                <a:srgbClr val="000000"/>
              </a:buClr>
              <a:buFont typeface="Wingdings" panose="05000000000000000000" pitchFamily="2" charset="2"/>
              <a:buNone/>
            </a:pPr>
            <a:r>
              <a:rPr lang="en-US" altLang="zh-CN" sz="2800" b="1" dirty="0">
                <a:solidFill>
                  <a:srgbClr val="000000"/>
                </a:solidFill>
                <a:latin typeface="Times New Roman" panose="02020603050405020304" pitchFamily="18" charset="0"/>
                <a:ea typeface="宋体" panose="02010600030101010101" pitchFamily="2" charset="-122"/>
              </a:rPr>
              <a:t>3.  </a:t>
            </a:r>
            <a:r>
              <a:rPr lang="zh-CN" altLang="en-US" sz="2800" b="1" dirty="0">
                <a:solidFill>
                  <a:srgbClr val="000000"/>
                </a:solidFill>
                <a:latin typeface="Times New Roman" panose="02020603050405020304" pitchFamily="18" charset="0"/>
                <a:ea typeface="宋体" panose="02010600030101010101" pitchFamily="2" charset="-122"/>
              </a:rPr>
              <a:t>确定性事实性知识的产生式表示</a:t>
            </a:r>
          </a:p>
        </p:txBody>
      </p:sp>
      <p:sp>
        <p:nvSpPr>
          <p:cNvPr id="5" name="矩形 245763">
            <a:extLst>
              <a:ext uri="{FF2B5EF4-FFF2-40B4-BE49-F238E27FC236}">
                <a16:creationId xmlns:a16="http://schemas.microsoft.com/office/drawing/2014/main" id="{9D635D84-62FB-4EF6-ABD0-9BA2075D090C}"/>
              </a:ext>
            </a:extLst>
          </p:cNvPr>
          <p:cNvSpPr/>
          <p:nvPr/>
        </p:nvSpPr>
        <p:spPr>
          <a:xfrm>
            <a:off x="1125538" y="4029075"/>
            <a:ext cx="6534150" cy="561975"/>
          </a:xfrm>
          <a:prstGeom prst="rect">
            <a:avLst/>
          </a:prstGeom>
          <a:noFill/>
          <a:ln w="9525">
            <a:noFill/>
          </a:ln>
        </p:spPr>
        <p:txBody>
          <a:bodyPr>
            <a:spAutoFit/>
          </a:bodyPr>
          <a:lstStyle/>
          <a:p>
            <a:pPr marL="342900" indent="-342900" eaLnBrk="1" hangingPunct="1">
              <a:lnSpc>
                <a:spcPct val="110000"/>
              </a:lnSpc>
              <a:spcBef>
                <a:spcPct val="20000"/>
              </a:spcBef>
              <a:buClr>
                <a:srgbClr val="000000"/>
              </a:buClr>
              <a:buFont typeface="Wingdings" panose="05000000000000000000" pitchFamily="2" charset="2"/>
              <a:buNone/>
            </a:pPr>
            <a:r>
              <a:rPr lang="en-US" altLang="zh-CN" sz="2800" b="1" dirty="0">
                <a:solidFill>
                  <a:srgbClr val="000000"/>
                </a:solidFill>
                <a:latin typeface="Times New Roman" panose="02020603050405020304" pitchFamily="18" charset="0"/>
                <a:ea typeface="宋体" panose="02010600030101010101" pitchFamily="2" charset="-122"/>
              </a:rPr>
              <a:t>4.  </a:t>
            </a:r>
            <a:r>
              <a:rPr lang="zh-CN" altLang="en-US" sz="2800" b="1" dirty="0">
                <a:solidFill>
                  <a:srgbClr val="000000"/>
                </a:solidFill>
                <a:latin typeface="Times New Roman" panose="02020603050405020304" pitchFamily="18" charset="0"/>
                <a:ea typeface="宋体" panose="02010600030101010101" pitchFamily="2" charset="-122"/>
              </a:rPr>
              <a:t>不确定性事实性知识的产生式表示</a:t>
            </a:r>
          </a:p>
        </p:txBody>
      </p:sp>
      <p:sp>
        <p:nvSpPr>
          <p:cNvPr id="6" name="矩形 245764">
            <a:extLst>
              <a:ext uri="{FF2B5EF4-FFF2-40B4-BE49-F238E27FC236}">
                <a16:creationId xmlns:a16="http://schemas.microsoft.com/office/drawing/2014/main" id="{A2F62271-C57D-4D98-A831-1CF0B1628F6D}"/>
              </a:ext>
            </a:extLst>
          </p:cNvPr>
          <p:cNvSpPr/>
          <p:nvPr/>
        </p:nvSpPr>
        <p:spPr>
          <a:xfrm>
            <a:off x="1090613" y="1756204"/>
            <a:ext cx="8377237" cy="2165350"/>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p>
            <a:pPr eaLnBrk="1" hangingPunct="1">
              <a:lnSpc>
                <a:spcPct val="120000"/>
              </a:lnSpc>
              <a:spcBef>
                <a:spcPct val="20000"/>
              </a:spcBef>
              <a:buClr>
                <a:srgbClr val="CC0000"/>
              </a:buClr>
              <a:buFont typeface="Wingdings" panose="05000000000000000000" pitchFamily="2" charset="2"/>
              <a:buChar char="§"/>
            </a:pPr>
            <a:r>
              <a:rPr lang="en-US" altLang="zh-CN" sz="2400" b="1" dirty="0">
                <a:solidFill>
                  <a:srgbClr val="000000"/>
                </a:solidFill>
                <a:latin typeface="Arial" panose="020B0604020202020204" pitchFamily="34" charset="0"/>
                <a:ea typeface="宋体" panose="02010600030101010101" pitchFamily="2" charset="-122"/>
              </a:rPr>
              <a:t>  </a:t>
            </a:r>
            <a:r>
              <a:rPr lang="zh-CN" altLang="en-US" sz="2600" dirty="0">
                <a:solidFill>
                  <a:srgbClr val="000000"/>
                </a:solidFill>
                <a:latin typeface="Times New Roman" panose="02020603050405020304" pitchFamily="18" charset="0"/>
                <a:ea typeface="宋体" panose="02010600030101010101" pitchFamily="2" charset="-122"/>
              </a:rPr>
              <a:t>三元组表示：</a:t>
            </a:r>
            <a:r>
              <a:rPr lang="zh-CN" altLang="en-US" sz="2600" b="1" dirty="0">
                <a:solidFill>
                  <a:srgbClr val="000000"/>
                </a:solidFill>
                <a:latin typeface="Times New Roman" panose="02020603050405020304" pitchFamily="18" charset="0"/>
                <a:ea typeface="宋体" panose="02010600030101010101" pitchFamily="2" charset="-122"/>
              </a:rPr>
              <a:t>（对象，属性，值）</a:t>
            </a:r>
          </a:p>
          <a:p>
            <a:pPr eaLnBrk="1" hangingPunct="1">
              <a:lnSpc>
                <a:spcPct val="120000"/>
              </a:lnSpc>
              <a:spcBef>
                <a:spcPct val="20000"/>
              </a:spcBef>
              <a:buClr>
                <a:srgbClr val="CC0000"/>
              </a:buClr>
              <a:buFont typeface="Wingdings" panose="05000000000000000000" pitchFamily="2" charset="2"/>
              <a:buNone/>
            </a:pPr>
            <a:r>
              <a:rPr lang="zh-CN" altLang="en-US" sz="2600" b="1" dirty="0">
                <a:solidFill>
                  <a:srgbClr val="000000"/>
                </a:solidFill>
                <a:latin typeface="Times New Roman" panose="02020603050405020304" pitchFamily="18" charset="0"/>
                <a:ea typeface="宋体" panose="02010600030101010101" pitchFamily="2" charset="-122"/>
              </a:rPr>
              <a:t>                </a:t>
            </a:r>
            <a:r>
              <a:rPr lang="zh-CN" altLang="en-US" sz="2600" dirty="0">
                <a:solidFill>
                  <a:srgbClr val="000000"/>
                </a:solidFill>
                <a:latin typeface="Times New Roman" panose="02020603050405020304" pitchFamily="18" charset="0"/>
                <a:ea typeface="宋体" panose="02010600030101010101" pitchFamily="2" charset="-122"/>
              </a:rPr>
              <a:t>或者：</a:t>
            </a:r>
            <a:r>
              <a:rPr lang="zh-CN" altLang="en-US" sz="2600" b="1" dirty="0">
                <a:solidFill>
                  <a:srgbClr val="000000"/>
                </a:solidFill>
                <a:latin typeface="Times New Roman" panose="02020603050405020304" pitchFamily="18" charset="0"/>
                <a:ea typeface="宋体" panose="02010600030101010101" pitchFamily="2" charset="-122"/>
              </a:rPr>
              <a:t>（关系，对象</a:t>
            </a:r>
            <a:r>
              <a:rPr lang="en-US" altLang="zh-CN" sz="2600" b="1" dirty="0">
                <a:solidFill>
                  <a:srgbClr val="000000"/>
                </a:solidFill>
                <a:latin typeface="Times New Roman" panose="02020603050405020304" pitchFamily="18" charset="0"/>
                <a:ea typeface="宋体" panose="02010600030101010101" pitchFamily="2" charset="-122"/>
              </a:rPr>
              <a:t>1</a:t>
            </a:r>
            <a:r>
              <a:rPr lang="zh-CN" altLang="en-US" sz="2600" b="1" dirty="0">
                <a:solidFill>
                  <a:srgbClr val="000000"/>
                </a:solidFill>
                <a:latin typeface="Times New Roman" panose="02020603050405020304" pitchFamily="18" charset="0"/>
                <a:ea typeface="宋体" panose="02010600030101010101" pitchFamily="2" charset="-122"/>
              </a:rPr>
              <a:t>，对象</a:t>
            </a:r>
            <a:r>
              <a:rPr lang="en-US" altLang="zh-CN" sz="2600" b="1" dirty="0">
                <a:solidFill>
                  <a:srgbClr val="000000"/>
                </a:solidFill>
                <a:latin typeface="Times New Roman" panose="02020603050405020304" pitchFamily="18" charset="0"/>
                <a:ea typeface="宋体" panose="02010600030101010101" pitchFamily="2" charset="-122"/>
              </a:rPr>
              <a:t>2</a:t>
            </a:r>
            <a:r>
              <a:rPr lang="zh-CN" altLang="en-US" sz="2600" b="1" dirty="0">
                <a:solidFill>
                  <a:srgbClr val="000000"/>
                </a:solidFill>
                <a:latin typeface="Times New Roman" panose="02020603050405020304" pitchFamily="18" charset="0"/>
                <a:ea typeface="宋体" panose="02010600030101010101" pitchFamily="2" charset="-122"/>
              </a:rPr>
              <a:t>） </a:t>
            </a:r>
          </a:p>
          <a:p>
            <a:pPr algn="just" eaLnBrk="1" hangingPunct="1">
              <a:lnSpc>
                <a:spcPct val="110000"/>
              </a:lnSpc>
              <a:spcBef>
                <a:spcPct val="20000"/>
              </a:spcBef>
              <a:buClr>
                <a:srgbClr val="CC0000"/>
              </a:buClr>
              <a:buFont typeface="Wingdings" panose="05000000000000000000" pitchFamily="2" charset="2"/>
              <a:buChar char="§"/>
            </a:pPr>
            <a:r>
              <a:rPr lang="zh-CN" altLang="en-US" sz="2600" dirty="0">
                <a:solidFill>
                  <a:srgbClr val="000000"/>
                </a:solidFill>
                <a:latin typeface="Times New Roman" panose="02020603050405020304" pitchFamily="18" charset="0"/>
                <a:ea typeface="宋体" panose="02010600030101010101" pitchFamily="2" charset="-122"/>
              </a:rPr>
              <a:t> 例：  老李年龄是</a:t>
            </a:r>
            <a:r>
              <a:rPr lang="en-US" altLang="zh-CN" sz="2600" dirty="0">
                <a:solidFill>
                  <a:srgbClr val="000000"/>
                </a:solidFill>
                <a:latin typeface="Times New Roman" panose="02020603050405020304" pitchFamily="18" charset="0"/>
                <a:ea typeface="宋体" panose="02010600030101010101" pitchFamily="2" charset="-122"/>
              </a:rPr>
              <a:t>40</a:t>
            </a:r>
            <a:r>
              <a:rPr lang="zh-CN" altLang="en-US" sz="2600" dirty="0">
                <a:solidFill>
                  <a:srgbClr val="000000"/>
                </a:solidFill>
                <a:latin typeface="Times New Roman" panose="02020603050405020304" pitchFamily="18" charset="0"/>
                <a:ea typeface="宋体" panose="02010600030101010101" pitchFamily="2" charset="-122"/>
              </a:rPr>
              <a:t>岁：    （</a:t>
            </a:r>
            <a:r>
              <a:rPr lang="en-US" altLang="zh-CN" sz="2600" i="1" dirty="0">
                <a:solidFill>
                  <a:srgbClr val="000000"/>
                </a:solidFill>
                <a:latin typeface="Times New Roman" panose="02020603050405020304" pitchFamily="18" charset="0"/>
                <a:ea typeface="宋体" panose="02010600030101010101" pitchFamily="2" charset="-122"/>
              </a:rPr>
              <a:t>Li</a:t>
            </a:r>
            <a:r>
              <a:rPr lang="zh-CN" altLang="en-US" sz="2600" dirty="0">
                <a:solidFill>
                  <a:srgbClr val="000000"/>
                </a:solidFill>
                <a:latin typeface="Times New Roman" panose="02020603050405020304" pitchFamily="18" charset="0"/>
                <a:ea typeface="宋体" panose="02010600030101010101" pitchFamily="2" charset="-122"/>
              </a:rPr>
              <a:t>，</a:t>
            </a:r>
            <a:r>
              <a:rPr lang="en-US" altLang="zh-CN" sz="2600" i="1" dirty="0">
                <a:solidFill>
                  <a:srgbClr val="000000"/>
                </a:solidFill>
                <a:latin typeface="Times New Roman" panose="02020603050405020304" pitchFamily="18" charset="0"/>
                <a:ea typeface="宋体" panose="02010600030101010101" pitchFamily="2" charset="-122"/>
              </a:rPr>
              <a:t>age</a:t>
            </a:r>
            <a:r>
              <a:rPr lang="zh-CN" altLang="en-US" sz="2600" dirty="0">
                <a:solidFill>
                  <a:srgbClr val="000000"/>
                </a:solidFill>
                <a:latin typeface="Times New Roman" panose="02020603050405020304" pitchFamily="18" charset="0"/>
                <a:ea typeface="宋体" panose="02010600030101010101" pitchFamily="2" charset="-122"/>
              </a:rPr>
              <a:t>，</a:t>
            </a:r>
            <a:r>
              <a:rPr lang="en-US" altLang="zh-CN" sz="2600" dirty="0">
                <a:solidFill>
                  <a:srgbClr val="000000"/>
                </a:solidFill>
                <a:latin typeface="Times New Roman" panose="02020603050405020304" pitchFamily="18" charset="0"/>
                <a:ea typeface="宋体" panose="02010600030101010101" pitchFamily="2" charset="-122"/>
              </a:rPr>
              <a:t>40</a:t>
            </a:r>
            <a:r>
              <a:rPr lang="zh-CN" altLang="en-US" sz="2600" dirty="0">
                <a:solidFill>
                  <a:srgbClr val="000000"/>
                </a:solidFill>
                <a:latin typeface="Times New Roman" panose="02020603050405020304" pitchFamily="18" charset="0"/>
                <a:ea typeface="宋体" panose="02010600030101010101" pitchFamily="2" charset="-122"/>
              </a:rPr>
              <a:t>）      </a:t>
            </a:r>
          </a:p>
          <a:p>
            <a:pPr algn="just" eaLnBrk="1" hangingPunct="1">
              <a:lnSpc>
                <a:spcPct val="110000"/>
              </a:lnSpc>
              <a:spcBef>
                <a:spcPct val="20000"/>
              </a:spcBef>
              <a:buClr>
                <a:srgbClr val="CC0000"/>
              </a:buClr>
              <a:buFont typeface="Wingdings" panose="05000000000000000000" pitchFamily="2" charset="2"/>
              <a:buNone/>
            </a:pPr>
            <a:r>
              <a:rPr lang="zh-CN" altLang="en-US" sz="2600" dirty="0">
                <a:solidFill>
                  <a:srgbClr val="000000"/>
                </a:solidFill>
                <a:latin typeface="Times New Roman" panose="02020603050405020304" pitchFamily="18" charset="0"/>
                <a:ea typeface="宋体" panose="02010600030101010101" pitchFamily="2" charset="-122"/>
              </a:rPr>
              <a:t>             老李和老王是朋友：（</a:t>
            </a:r>
            <a:r>
              <a:rPr lang="en-US" altLang="zh-CN" sz="2600" i="1" dirty="0">
                <a:solidFill>
                  <a:srgbClr val="000000"/>
                </a:solidFill>
                <a:latin typeface="Times New Roman" panose="02020603050405020304" pitchFamily="18" charset="0"/>
                <a:ea typeface="宋体" panose="02010600030101010101" pitchFamily="2" charset="-122"/>
              </a:rPr>
              <a:t>friend</a:t>
            </a:r>
            <a:r>
              <a:rPr lang="zh-CN" altLang="en-US" sz="2600" dirty="0">
                <a:solidFill>
                  <a:srgbClr val="000000"/>
                </a:solidFill>
                <a:latin typeface="Times New Roman" panose="02020603050405020304" pitchFamily="18" charset="0"/>
                <a:ea typeface="宋体" panose="02010600030101010101" pitchFamily="2" charset="-122"/>
              </a:rPr>
              <a:t>，</a:t>
            </a:r>
            <a:r>
              <a:rPr lang="en-US" altLang="zh-CN" sz="2600" i="1" dirty="0">
                <a:solidFill>
                  <a:srgbClr val="000000"/>
                </a:solidFill>
                <a:latin typeface="Times New Roman" panose="02020603050405020304" pitchFamily="18" charset="0"/>
                <a:ea typeface="宋体" panose="02010600030101010101" pitchFamily="2" charset="-122"/>
              </a:rPr>
              <a:t>Li</a:t>
            </a:r>
            <a:r>
              <a:rPr lang="zh-CN" altLang="en-US" sz="2600" dirty="0">
                <a:solidFill>
                  <a:srgbClr val="000000"/>
                </a:solidFill>
                <a:latin typeface="Times New Roman" panose="02020603050405020304" pitchFamily="18" charset="0"/>
                <a:ea typeface="宋体" panose="02010600030101010101" pitchFamily="2" charset="-122"/>
              </a:rPr>
              <a:t>，</a:t>
            </a:r>
            <a:r>
              <a:rPr lang="en-US" altLang="zh-CN" sz="2600" i="1" dirty="0">
                <a:solidFill>
                  <a:srgbClr val="000000"/>
                </a:solidFill>
                <a:latin typeface="Times New Roman" panose="02020603050405020304" pitchFamily="18" charset="0"/>
                <a:ea typeface="宋体" panose="02010600030101010101" pitchFamily="2" charset="-122"/>
              </a:rPr>
              <a:t>Wang</a:t>
            </a:r>
            <a:r>
              <a:rPr lang="zh-CN" altLang="en-US" sz="2600" dirty="0">
                <a:solidFill>
                  <a:srgbClr val="000000"/>
                </a:solidFill>
                <a:latin typeface="Times New Roman" panose="02020603050405020304" pitchFamily="18" charset="0"/>
                <a:ea typeface="宋体" panose="02010600030101010101" pitchFamily="2" charset="-122"/>
              </a:rPr>
              <a:t>）</a:t>
            </a:r>
          </a:p>
        </p:txBody>
      </p:sp>
      <p:sp>
        <p:nvSpPr>
          <p:cNvPr id="7" name="文本占位符 245765">
            <a:extLst>
              <a:ext uri="{FF2B5EF4-FFF2-40B4-BE49-F238E27FC236}">
                <a16:creationId xmlns:a16="http://schemas.microsoft.com/office/drawing/2014/main" id="{86B2567A-478D-41AA-8D23-134755EC26AC}"/>
              </a:ext>
            </a:extLst>
          </p:cNvPr>
          <p:cNvSpPr txBox="1">
            <a:spLocks/>
          </p:cNvSpPr>
          <p:nvPr/>
        </p:nvSpPr>
        <p:spPr>
          <a:xfrm>
            <a:off x="1060450" y="4582598"/>
            <a:ext cx="8836025" cy="2193925"/>
          </a:xfrm>
          <a:prstGeom prst="rect">
            <a:avLst/>
          </a:prstGeom>
          <a:gradFill rotWithShape="0">
            <a:gsLst>
              <a:gs pos="0">
                <a:srgbClr val="CCFFCC">
                  <a:alpha val="100000"/>
                </a:srgbClr>
              </a:gs>
              <a:gs pos="100000">
                <a:srgbClr val="FFFFFF">
                  <a:alpha val="100000"/>
                </a:srgbClr>
              </a:gs>
            </a:gsLst>
            <a:path path="rect">
              <a:fillToRect l="100000" t="100000"/>
            </a:path>
            <a:tileRect/>
          </a:gradFill>
          <a:ln w="9525">
            <a:solidFill>
              <a:srgbClr val="808080">
                <a:alpha val="100000"/>
              </a:srgbClr>
            </a:solidFill>
            <a:miter lim="800000"/>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marR="0" lvl="0" indent="0" algn="l" defTabSz="914400" rtl="0" eaLnBrk="1" fontAlgn="base" latinLnBrk="0" hangingPunct="1">
              <a:lnSpc>
                <a:spcPct val="110000"/>
              </a:lnSpc>
              <a:spcBef>
                <a:spcPct val="40000"/>
              </a:spcBef>
              <a:spcAft>
                <a:spcPct val="0"/>
              </a:spcAft>
              <a:buClr>
                <a:srgbClr val="CC0000"/>
              </a:buClr>
              <a:buSzTx/>
              <a:buFont typeface="Wingdings" panose="05000000000000000000" pitchFamily="2" charset="2"/>
              <a:buChar char="§"/>
              <a:tabLst/>
              <a:defRPr/>
            </a:pPr>
            <a:r>
              <a:rPr kumimoji="0" lang="en-US" altLang="zh-CN" sz="2600" b="0"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四元组表示：</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（对象，属性，值，置信度）</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a:t>
            </a:r>
          </a:p>
          <a:p>
            <a:pPr marL="0" marR="0" lvl="0" indent="0" algn="l" defTabSz="914400" rtl="0" eaLnBrk="1" fontAlgn="base" latinLnBrk="0" hangingPunct="1">
              <a:lnSpc>
                <a:spcPct val="110000"/>
              </a:lnSpc>
              <a:spcBef>
                <a:spcPct val="40000"/>
              </a:spcBef>
              <a:spcAft>
                <a:spcPct val="0"/>
              </a:spcAft>
              <a:buClr>
                <a:srgbClr val="CC0000"/>
              </a:buClr>
              <a:buSzTx/>
              <a:buFont typeface="Wingdings" panose="05000000000000000000" pitchFamily="2" charset="2"/>
              <a:buNone/>
              <a:tabLst/>
              <a:defRPr/>
            </a:pP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或者：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（关系，对象</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1</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，对象</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2</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，置信度）</a:t>
            </a:r>
          </a:p>
          <a:p>
            <a:pPr marL="0" marR="0" lvl="0" indent="0" algn="just" defTabSz="914400" rtl="0" eaLnBrk="1" fontAlgn="base" latinLnBrk="0" hangingPunct="1">
              <a:lnSpc>
                <a:spcPct val="110000"/>
              </a:lnSpc>
              <a:spcBef>
                <a:spcPct val="40000"/>
              </a:spcBef>
              <a:spcAft>
                <a:spcPct val="0"/>
              </a:spcAft>
              <a:buClr>
                <a:srgbClr val="CC0000"/>
              </a:buClr>
              <a:buSzTx/>
              <a:buFont typeface="Wingdings" panose="05000000000000000000" pitchFamily="2" charset="2"/>
              <a:buChar char="§"/>
              <a:tabLst/>
              <a:defRPr/>
            </a:pP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例：老李年龄很可能是</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40</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岁：</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sym typeface="Wingdings" panose="05000000000000000000" pitchFamily="2" charset="2"/>
              </a:rPr>
              <a:t>（</a:t>
            </a:r>
            <a:r>
              <a:rPr kumimoji="0"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Li</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age</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40</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0.8</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p>
          <a:p>
            <a:pPr marL="0" marR="0" lvl="0" indent="0" algn="just" defTabSz="914400" rtl="0" eaLnBrk="1" fontAlgn="base" latinLnBrk="0" hangingPunct="1">
              <a:lnSpc>
                <a:spcPct val="110000"/>
              </a:lnSpc>
              <a:spcBef>
                <a:spcPct val="40000"/>
              </a:spcBef>
              <a:spcAft>
                <a:spcPct val="0"/>
              </a:spcAft>
              <a:buClr>
                <a:srgbClr val="CC0000"/>
              </a:buClr>
              <a:buSzTx/>
              <a:buFont typeface="Wingdings" panose="05000000000000000000" pitchFamily="2" charset="2"/>
              <a:buNone/>
              <a:tabLst/>
              <a:defRPr/>
            </a:pP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老李和老王不大可能是朋友：（</a:t>
            </a:r>
            <a:r>
              <a:rPr kumimoji="0"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friend</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Li</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Wang</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0.1</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endPar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endParaRPr>
          </a:p>
        </p:txBody>
      </p:sp>
    </p:spTree>
    <p:extLst>
      <p:ext uri="{BB962C8B-B14F-4D97-AF65-F5344CB8AC3E}">
        <p14:creationId xmlns:p14="http://schemas.microsoft.com/office/powerpoint/2010/main" val="1447212992"/>
      </p:ext>
    </p:extLst>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文本占位符 246786">
            <a:extLst>
              <a:ext uri="{FF2B5EF4-FFF2-40B4-BE49-F238E27FC236}">
                <a16:creationId xmlns:a16="http://schemas.microsoft.com/office/drawing/2014/main" id="{BF5A3A28-2860-49B5-AB8E-3A508702FD13}"/>
              </a:ext>
            </a:extLst>
          </p:cNvPr>
          <p:cNvSpPr txBox="1">
            <a:spLocks/>
          </p:cNvSpPr>
          <p:nvPr/>
        </p:nvSpPr>
        <p:spPr>
          <a:xfrm>
            <a:off x="864821" y="1324683"/>
            <a:ext cx="10460839" cy="5956300"/>
          </a:xfrm>
          <a:prstGeom prst="rect">
            <a:avLst/>
          </a:prstGeom>
          <a:noFill/>
          <a:ln w="9525">
            <a:noFill/>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495300" marR="0" lvl="0" indent="-495300" algn="just"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产生式与谓词逻辑中的蕴含式的基本形式相同，但</a:t>
            </a:r>
            <a:r>
              <a:rPr kumimoji="0" lang="zh-CN" altLang="en-US" sz="2800" b="1" i="0" u="none" strike="noStrike" kern="1200" cap="none" spc="0" normalizeH="0" baseline="0" noProof="0" dirty="0">
                <a:ln>
                  <a:noFill/>
                </a:ln>
                <a:solidFill>
                  <a:srgbClr val="000000"/>
                </a:solidFill>
                <a:effectLst/>
                <a:uLnTx/>
                <a:uFillTx/>
                <a:latin typeface="Arial"/>
                <a:ea typeface="宋体"/>
                <a:cs typeface="+mn-cs"/>
                <a:sym typeface="+mn-ea"/>
              </a:rPr>
              <a:t>蕴含式只是产生式的一种特殊情况。</a:t>
            </a: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区别：</a:t>
            </a:r>
          </a:p>
          <a:p>
            <a:pPr marL="495300" marR="0" lvl="0" indent="-495300" algn="just" defTabSz="914400" rtl="0" eaLnBrk="1" fontAlgn="base" latinLnBrk="0" hangingPunct="1">
              <a:lnSpc>
                <a:spcPct val="120000"/>
              </a:lnSpc>
              <a:spcBef>
                <a:spcPct val="50000"/>
              </a:spcBef>
              <a:spcAft>
                <a:spcPct val="0"/>
              </a:spcAft>
              <a:buClr>
                <a:srgbClr val="CC0000"/>
              </a:buClr>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1</a:t>
            </a: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）除逻辑蕴含外，产生式还包括各种操作、规则、变换、算子、函数等。</a:t>
            </a:r>
          </a:p>
          <a:p>
            <a:pPr marL="952500" marR="0" lvl="1" indent="-495300" algn="just" defTabSz="914400" rtl="0" eaLnBrk="1" fontAlgn="base" latinLnBrk="0" hangingPunct="1">
              <a:lnSpc>
                <a:spcPct val="100000"/>
              </a:lnSpc>
              <a:spcBef>
                <a:spcPct val="50000"/>
              </a:spcBef>
              <a:spcAft>
                <a:spcPct val="0"/>
              </a:spcAft>
              <a:buClr>
                <a:srgbClr val="CC0000"/>
              </a:buClr>
              <a:buSzTx/>
              <a:buFont typeface="Wingdings" panose="05000000000000000000" pitchFamily="2" charset="2"/>
              <a:buNone/>
              <a:tabLst/>
              <a:defRPr/>
            </a:pPr>
            <a:r>
              <a:rPr kumimoji="0" lang="zh-CN" altLang="en-US" sz="2600" b="1" i="0" u="none" strike="noStrike" kern="1200" cap="none" spc="0" normalizeH="0" baseline="0" noProof="0" dirty="0">
                <a:ln>
                  <a:noFill/>
                </a:ln>
                <a:solidFill>
                  <a:srgbClr val="003366"/>
                </a:solidFill>
                <a:effectLst/>
                <a:uLnTx/>
                <a:uFillTx/>
                <a:latin typeface="宋体" panose="02010600030101010101" pitchFamily="2" charset="-122"/>
                <a:ea typeface="宋体"/>
                <a:cs typeface="+mn-cs"/>
              </a:rPr>
              <a:t>例如，</a:t>
            </a:r>
            <a:r>
              <a:rPr kumimoji="0" lang="zh-CN" altLang="en-US" sz="2600" b="1" i="0" u="none" strike="noStrike" kern="1200" cap="none" spc="0" normalizeH="0" baseline="0" noProof="0" dirty="0">
                <a:ln>
                  <a:noFill/>
                </a:ln>
                <a:solidFill>
                  <a:srgbClr val="003366"/>
                </a:solidFill>
                <a:effectLst/>
                <a:uLnTx/>
                <a:uFillTx/>
                <a:latin typeface="Times New Roman" panose="02020603050405020304" pitchFamily="18" charset="0"/>
                <a:ea typeface="宋体"/>
                <a:cs typeface="+mn-cs"/>
              </a:rPr>
              <a:t>“</a:t>
            </a:r>
            <a:r>
              <a:rPr kumimoji="0" lang="zh-CN" altLang="en-US" sz="2600" b="1" i="0" u="none" strike="noStrike" kern="1200" cap="none" spc="0" normalizeH="0" baseline="0" noProof="0" dirty="0">
                <a:ln>
                  <a:noFill/>
                </a:ln>
                <a:solidFill>
                  <a:srgbClr val="003366"/>
                </a:solidFill>
                <a:effectLst/>
                <a:uLnTx/>
                <a:uFillTx/>
                <a:latin typeface="宋体" panose="02010600030101010101" pitchFamily="2" charset="-122"/>
                <a:ea typeface="宋体"/>
                <a:cs typeface="+mn-cs"/>
              </a:rPr>
              <a:t>如果炉温超过上限，则立即关闭风门</a:t>
            </a:r>
            <a:r>
              <a:rPr kumimoji="0" lang="zh-CN" altLang="en-US" sz="2600" b="1" i="0" u="none" strike="noStrike" kern="1200" cap="none" spc="0" normalizeH="0" baseline="0" noProof="0" dirty="0">
                <a:ln>
                  <a:noFill/>
                </a:ln>
                <a:solidFill>
                  <a:srgbClr val="003366"/>
                </a:solidFill>
                <a:effectLst/>
                <a:uLnTx/>
                <a:uFillTx/>
                <a:latin typeface="Times New Roman" panose="02020603050405020304" pitchFamily="18" charset="0"/>
                <a:ea typeface="宋体"/>
                <a:cs typeface="+mn-cs"/>
              </a:rPr>
              <a:t>”</a:t>
            </a:r>
            <a:r>
              <a:rPr kumimoji="0" lang="zh-CN" altLang="en-US" sz="2600" b="1" i="0" u="none" strike="noStrike" kern="1200" cap="none" spc="0" normalizeH="0" baseline="0" noProof="0" dirty="0">
                <a:ln>
                  <a:noFill/>
                </a:ln>
                <a:solidFill>
                  <a:srgbClr val="003366"/>
                </a:solidFill>
                <a:effectLst/>
                <a:uLnTx/>
                <a:uFillTx/>
                <a:latin typeface="宋体" panose="02010600030101010101" pitchFamily="2" charset="-122"/>
                <a:ea typeface="宋体"/>
                <a:cs typeface="+mn-cs"/>
              </a:rPr>
              <a:t>是一个产生式，但不是蕴含式。产生式描述了事物之间的一种对应关系（包括因果关系和蕴含关系）。</a:t>
            </a:r>
          </a:p>
          <a:p>
            <a:pPr marL="952500" marR="0" lvl="1" indent="-495300" algn="just" defTabSz="914400" rtl="0" eaLnBrk="1" fontAlgn="base" latinLnBrk="0" hangingPunct="1">
              <a:lnSpc>
                <a:spcPct val="100000"/>
              </a:lnSpc>
              <a:spcBef>
                <a:spcPct val="50000"/>
              </a:spcBef>
              <a:spcAft>
                <a:spcPct val="0"/>
              </a:spcAft>
              <a:buClr>
                <a:srgbClr val="CC0000"/>
              </a:buClr>
              <a:buSzTx/>
              <a:buFont typeface="Wingdings" panose="05000000000000000000" pitchFamily="2" charset="2"/>
              <a:buNone/>
              <a:tabLst/>
              <a:defRPr/>
            </a:pPr>
            <a:r>
              <a:rPr kumimoji="0" lang="zh-CN" altLang="en-US" sz="2600" b="1" i="0" u="none" strike="noStrike" kern="1200" cap="none" spc="0" normalizeH="0" baseline="0" noProof="0" dirty="0">
                <a:ln>
                  <a:noFill/>
                </a:ln>
                <a:solidFill>
                  <a:srgbClr val="003366"/>
                </a:solidFill>
                <a:effectLst/>
                <a:uLnTx/>
                <a:uFillTx/>
                <a:latin typeface="宋体" panose="02010600030101010101" pitchFamily="2" charset="-122"/>
                <a:ea typeface="宋体"/>
                <a:cs typeface="+mn-cs"/>
              </a:rPr>
              <a:t>逻辑中的逻辑</a:t>
            </a:r>
            <a:r>
              <a:rPr kumimoji="0" lang="zh-CN" altLang="en-US" sz="2600" b="1" i="0" u="none" strike="noStrike" kern="1200" cap="none" spc="0" normalizeH="0" baseline="0" noProof="0" dirty="0">
                <a:ln>
                  <a:noFill/>
                </a:ln>
                <a:solidFill>
                  <a:srgbClr val="003366"/>
                </a:solidFill>
                <a:effectLst/>
                <a:uLnTx/>
                <a:uFillTx/>
                <a:latin typeface="宋体" panose="02010600030101010101" pitchFamily="2" charset="-122"/>
                <a:ea typeface="宋体"/>
                <a:cs typeface="+mn-cs"/>
                <a:sym typeface="+mn-ea"/>
              </a:rPr>
              <a:t>蕴含式和等价式，程序设计中的文法规则，数学中的微分和积分公式，化学中分子结构式的分解变换规则，体育比赛中的规则，国家的法律条文，单位的规章制度，都可以用产生式表示</a:t>
            </a:r>
            <a:endParaRPr kumimoji="0" lang="zh-CN" altLang="en-US" sz="2600" b="1" i="0" u="none" strike="noStrike" kern="1200" cap="none" spc="0" normalizeH="0" baseline="0" noProof="0" dirty="0">
              <a:ln>
                <a:noFill/>
              </a:ln>
              <a:solidFill>
                <a:srgbClr val="003366"/>
              </a:solidFill>
              <a:effectLst/>
              <a:uLnTx/>
              <a:uFillTx/>
              <a:latin typeface="宋体" panose="02010600030101010101" pitchFamily="2" charset="-122"/>
              <a:ea typeface="宋体"/>
              <a:cs typeface="+mn-cs"/>
            </a:endParaRPr>
          </a:p>
        </p:txBody>
      </p:sp>
    </p:spTree>
    <p:extLst>
      <p:ext uri="{BB962C8B-B14F-4D97-AF65-F5344CB8AC3E}">
        <p14:creationId xmlns:p14="http://schemas.microsoft.com/office/powerpoint/2010/main" val="1000179555"/>
      </p:ext>
    </p:extLst>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文本占位符 246786">
            <a:extLst>
              <a:ext uri="{FF2B5EF4-FFF2-40B4-BE49-F238E27FC236}">
                <a16:creationId xmlns:a16="http://schemas.microsoft.com/office/drawing/2014/main" id="{E69D1C1C-19B4-4ACC-8140-5999A7E92852}"/>
              </a:ext>
            </a:extLst>
          </p:cNvPr>
          <p:cNvSpPr txBox="1">
            <a:spLocks/>
          </p:cNvSpPr>
          <p:nvPr/>
        </p:nvSpPr>
        <p:spPr>
          <a:xfrm>
            <a:off x="955581" y="1109828"/>
            <a:ext cx="10641908" cy="5309857"/>
          </a:xfrm>
          <a:prstGeom prst="rect">
            <a:avLst/>
          </a:prstGeom>
          <a:noFill/>
          <a:ln w="9525">
            <a:noFill/>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495300" indent="-495300" algn="just" eaLnBrk="1" hangingPunct="1">
              <a:spcBef>
                <a:spcPct val="50000"/>
              </a:spcBef>
              <a:buFont typeface="Wingdings" panose="05000000000000000000" pitchFamily="2" charset="2"/>
              <a:buNone/>
            </a:pPr>
            <a:endParaRPr lang="zh-CN" altLang="en-US" b="1">
              <a:latin typeface="宋体" panose="02010600030101010101" pitchFamily="2" charset="-122"/>
            </a:endParaRPr>
          </a:p>
          <a:p>
            <a:pPr marL="495300" indent="-495300" algn="just" eaLnBrk="1" hangingPunct="1">
              <a:spcBef>
                <a:spcPct val="50000"/>
              </a:spcBef>
              <a:buFont typeface="Wingdings" panose="05000000000000000000" pitchFamily="2" charset="2"/>
              <a:buNone/>
            </a:pPr>
            <a:r>
              <a:rPr lang="zh-CN" altLang="en-US" b="1">
                <a:latin typeface="宋体" panose="02010600030101010101" pitchFamily="2" charset="-122"/>
              </a:rPr>
              <a:t>（</a:t>
            </a:r>
            <a:r>
              <a:rPr lang="en-US" altLang="zh-CN" b="1">
                <a:latin typeface="Times New Roman" panose="02020603050405020304" pitchFamily="18" charset="0"/>
              </a:rPr>
              <a:t>2</a:t>
            </a:r>
            <a:r>
              <a:rPr lang="zh-CN" altLang="en-US" b="1">
                <a:latin typeface="宋体" panose="02010600030101010101" pitchFamily="2" charset="-122"/>
              </a:rPr>
              <a:t>）蕴含式只能表示确定性知识，其真值或为真，或为假；而产生式不仅可以表示精确的知识，还可以表示不精确知识。</a:t>
            </a:r>
            <a:endParaRPr lang="en-US" altLang="zh-CN" b="1">
              <a:latin typeface="宋体" panose="02010600030101010101" pitchFamily="2" charset="-122"/>
            </a:endParaRPr>
          </a:p>
          <a:p>
            <a:pPr marL="495300" indent="-495300" algn="just" eaLnBrk="1" hangingPunct="1">
              <a:spcBef>
                <a:spcPct val="50000"/>
              </a:spcBef>
              <a:buFont typeface="Wingdings" panose="05000000000000000000" pitchFamily="2" charset="2"/>
              <a:buNone/>
            </a:pPr>
            <a:r>
              <a:rPr lang="en-US" altLang="zh-CN" b="1">
                <a:latin typeface="宋体" panose="02010600030101010101" pitchFamily="2" charset="-122"/>
              </a:rPr>
              <a:t>      </a:t>
            </a:r>
            <a:r>
              <a:rPr lang="zh-CN" altLang="en-US" b="1">
                <a:latin typeface="宋体" panose="02010600030101010101" pitchFamily="2" charset="-122"/>
              </a:rPr>
              <a:t>蕴含式的匹配总要求是精确的。产生式匹配可以是精确的，也可以是不精确的，只要按某种算法求出的相似度落在预先指定的范围内就认为是可匹配的。</a:t>
            </a:r>
            <a:endParaRPr lang="zh-CN" altLang="en-US" b="1" dirty="0">
              <a:latin typeface="宋体" panose="02010600030101010101" pitchFamily="2" charset="-122"/>
            </a:endParaRPr>
          </a:p>
        </p:txBody>
      </p:sp>
    </p:spTree>
    <p:extLst>
      <p:ext uri="{BB962C8B-B14F-4D97-AF65-F5344CB8AC3E}">
        <p14:creationId xmlns:p14="http://schemas.microsoft.com/office/powerpoint/2010/main" val="1949982188"/>
      </p:ext>
    </p:extLst>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文本占位符 247810">
            <a:extLst>
              <a:ext uri="{FF2B5EF4-FFF2-40B4-BE49-F238E27FC236}">
                <a16:creationId xmlns:a16="http://schemas.microsoft.com/office/drawing/2014/main" id="{58F37975-EC82-4CD9-B8CF-AFED9105DC7B}"/>
              </a:ext>
            </a:extLst>
          </p:cNvPr>
          <p:cNvSpPr txBox="1">
            <a:spLocks/>
          </p:cNvSpPr>
          <p:nvPr/>
        </p:nvSpPr>
        <p:spPr>
          <a:xfrm>
            <a:off x="1104900" y="1362075"/>
            <a:ext cx="10239092" cy="5400675"/>
          </a:xfrm>
          <a:prstGeom prst="rect">
            <a:avLst/>
          </a:prstGeom>
          <a:noFill/>
          <a:ln w="9525">
            <a:noFill/>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469900" marR="0" lvl="0" indent="-469900" algn="just"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产生式的形式描述及语义</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巴科斯范式</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BNF</a:t>
            </a: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en-US" altLang="zh-CN" sz="2800" b="0" i="0" u="none" strike="noStrike" kern="1200" cap="none" spc="0" normalizeH="0" baseline="0" noProof="0" dirty="0" err="1">
                <a:ln>
                  <a:noFill/>
                </a:ln>
                <a:solidFill>
                  <a:srgbClr val="000000"/>
                </a:solidFill>
                <a:effectLst/>
                <a:uLnTx/>
                <a:uFillTx/>
                <a:latin typeface="Times New Roman" panose="02020603050405020304" pitchFamily="18" charset="0"/>
                <a:ea typeface="宋体"/>
                <a:cs typeface="+mn-cs"/>
              </a:rPr>
              <a:t>backus</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normal form</a:t>
            </a: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endParaRPr kumimoji="0" lang="zh-CN" altLang="en-US" sz="2800" b="0" i="0" u="none" strike="noStrike" kern="1200" cap="none" spc="0" normalizeH="0" baseline="0" noProof="0" dirty="0">
              <a:ln>
                <a:noFill/>
              </a:ln>
              <a:solidFill>
                <a:srgbClr val="000000"/>
              </a:solidFill>
              <a:effectLst/>
              <a:uLnTx/>
              <a:uFillTx/>
              <a:latin typeface="Arial"/>
              <a:ea typeface="宋体"/>
              <a:cs typeface="+mn-cs"/>
            </a:endParaRPr>
          </a:p>
        </p:txBody>
      </p:sp>
      <p:sp>
        <p:nvSpPr>
          <p:cNvPr id="5" name="文本框 247811">
            <a:extLst>
              <a:ext uri="{FF2B5EF4-FFF2-40B4-BE49-F238E27FC236}">
                <a16:creationId xmlns:a16="http://schemas.microsoft.com/office/drawing/2014/main" id="{FF608E83-2FC1-4E10-9B4D-B853663067D2}"/>
              </a:ext>
            </a:extLst>
          </p:cNvPr>
          <p:cNvSpPr txBox="1"/>
          <p:nvPr/>
        </p:nvSpPr>
        <p:spPr>
          <a:xfrm>
            <a:off x="1311989" y="2556990"/>
            <a:ext cx="8969375" cy="2768600"/>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algn="just" eaLnBrk="1" hangingPunct="1">
              <a:spcBef>
                <a:spcPct val="20000"/>
              </a:spcBef>
            </a:pPr>
            <a:r>
              <a:rPr lang="en-US" altLang="zh-CN" sz="2500" b="1" dirty="0">
                <a:solidFill>
                  <a:srgbClr val="000000"/>
                </a:solidFill>
                <a:latin typeface="宋体" panose="02010600030101010101" pitchFamily="2" charset="-122"/>
                <a:ea typeface="宋体" panose="02010600030101010101" pitchFamily="2" charset="-122"/>
              </a:rPr>
              <a:t>&lt;</a:t>
            </a:r>
            <a:r>
              <a:rPr lang="zh-CN" altLang="en-US" sz="2500" b="1" dirty="0">
                <a:solidFill>
                  <a:srgbClr val="000000"/>
                </a:solidFill>
                <a:latin typeface="宋体" panose="02010600030101010101" pitchFamily="2" charset="-122"/>
                <a:ea typeface="宋体" panose="02010600030101010101" pitchFamily="2" charset="-122"/>
              </a:rPr>
              <a:t>产生式</a:t>
            </a:r>
            <a:r>
              <a:rPr lang="en-US" altLang="zh-CN" sz="2500" b="1" dirty="0">
                <a:solidFill>
                  <a:srgbClr val="000000"/>
                </a:solidFill>
                <a:latin typeface="Times New Roman" panose="02020603050405020304" pitchFamily="18" charset="0"/>
                <a:ea typeface="宋体" panose="02010600030101010101" pitchFamily="2" charset="-122"/>
              </a:rPr>
              <a:t>&gt;::=&lt;</a:t>
            </a:r>
            <a:r>
              <a:rPr lang="zh-CN" altLang="en-US" sz="2500" b="1" dirty="0">
                <a:solidFill>
                  <a:srgbClr val="000000"/>
                </a:solidFill>
                <a:latin typeface="Times New Roman" panose="02020603050405020304" pitchFamily="18" charset="0"/>
                <a:ea typeface="宋体" panose="02010600030101010101" pitchFamily="2" charset="-122"/>
              </a:rPr>
              <a:t>前提</a:t>
            </a:r>
            <a:r>
              <a:rPr lang="en-US" altLang="zh-CN" sz="2500" b="1" dirty="0">
                <a:solidFill>
                  <a:srgbClr val="000000"/>
                </a:solidFill>
                <a:latin typeface="Times New Roman" panose="02020603050405020304" pitchFamily="18" charset="0"/>
                <a:ea typeface="宋体" panose="02010600030101010101" pitchFamily="2" charset="-122"/>
              </a:rPr>
              <a:t>&gt;    &lt;</a:t>
            </a:r>
            <a:r>
              <a:rPr lang="zh-CN" altLang="en-US" sz="2500" b="1" dirty="0">
                <a:solidFill>
                  <a:srgbClr val="000000"/>
                </a:solidFill>
                <a:latin typeface="Times New Roman" panose="02020603050405020304" pitchFamily="18" charset="0"/>
                <a:ea typeface="宋体" panose="02010600030101010101" pitchFamily="2" charset="-122"/>
              </a:rPr>
              <a:t>结论</a:t>
            </a:r>
            <a:r>
              <a:rPr lang="en-US" altLang="zh-CN" sz="2500" b="1" dirty="0">
                <a:solidFill>
                  <a:srgbClr val="000000"/>
                </a:solidFill>
                <a:latin typeface="Times New Roman" panose="02020603050405020304" pitchFamily="18" charset="0"/>
                <a:ea typeface="宋体" panose="02010600030101010101" pitchFamily="2" charset="-122"/>
              </a:rPr>
              <a:t>&gt;</a:t>
            </a:r>
          </a:p>
          <a:p>
            <a:pPr algn="just" eaLnBrk="1" hangingPunct="1">
              <a:spcBef>
                <a:spcPct val="20000"/>
              </a:spcBef>
            </a:pPr>
            <a:r>
              <a:rPr lang="en-US" altLang="zh-CN" sz="2500" b="1" dirty="0">
                <a:solidFill>
                  <a:srgbClr val="000000"/>
                </a:solidFill>
                <a:latin typeface="Times New Roman" panose="02020603050405020304" pitchFamily="18" charset="0"/>
                <a:ea typeface="宋体" panose="02010600030101010101" pitchFamily="2" charset="-122"/>
              </a:rPr>
              <a:t>&lt;</a:t>
            </a:r>
            <a:r>
              <a:rPr lang="zh-CN" altLang="en-US" sz="2500" b="1" dirty="0">
                <a:solidFill>
                  <a:srgbClr val="000000"/>
                </a:solidFill>
                <a:latin typeface="Times New Roman" panose="02020603050405020304" pitchFamily="18" charset="0"/>
                <a:ea typeface="宋体" panose="02010600030101010101" pitchFamily="2" charset="-122"/>
              </a:rPr>
              <a:t>前 提</a:t>
            </a:r>
            <a:r>
              <a:rPr lang="en-US" altLang="zh-CN" sz="2500" b="1" dirty="0">
                <a:solidFill>
                  <a:srgbClr val="000000"/>
                </a:solidFill>
                <a:latin typeface="Times New Roman" panose="02020603050405020304" pitchFamily="18" charset="0"/>
                <a:ea typeface="宋体" panose="02010600030101010101" pitchFamily="2" charset="-122"/>
              </a:rPr>
              <a:t>&gt;::=&lt;</a:t>
            </a:r>
            <a:r>
              <a:rPr lang="zh-CN" altLang="en-US" sz="2500" b="1" dirty="0">
                <a:solidFill>
                  <a:srgbClr val="000000"/>
                </a:solidFill>
                <a:latin typeface="Times New Roman" panose="02020603050405020304" pitchFamily="18" charset="0"/>
                <a:ea typeface="宋体" panose="02010600030101010101" pitchFamily="2" charset="-122"/>
              </a:rPr>
              <a:t>简单条件</a:t>
            </a:r>
            <a:r>
              <a:rPr lang="en-US" altLang="zh-CN" sz="2500" b="1" dirty="0">
                <a:solidFill>
                  <a:srgbClr val="000000"/>
                </a:solidFill>
                <a:latin typeface="Times New Roman" panose="02020603050405020304" pitchFamily="18" charset="0"/>
                <a:ea typeface="宋体" panose="02010600030101010101" pitchFamily="2" charset="-122"/>
              </a:rPr>
              <a:t>&gt;|&lt;</a:t>
            </a:r>
            <a:r>
              <a:rPr lang="zh-CN" altLang="en-US" sz="2500" b="1" dirty="0">
                <a:solidFill>
                  <a:srgbClr val="000000"/>
                </a:solidFill>
                <a:latin typeface="Times New Roman" panose="02020603050405020304" pitchFamily="18" charset="0"/>
                <a:ea typeface="宋体" panose="02010600030101010101" pitchFamily="2" charset="-122"/>
              </a:rPr>
              <a:t>复合条件</a:t>
            </a:r>
            <a:r>
              <a:rPr lang="en-US" altLang="zh-CN" sz="2500" b="1" dirty="0">
                <a:solidFill>
                  <a:srgbClr val="000000"/>
                </a:solidFill>
                <a:latin typeface="Times New Roman" panose="02020603050405020304" pitchFamily="18" charset="0"/>
                <a:ea typeface="宋体" panose="02010600030101010101" pitchFamily="2" charset="-122"/>
              </a:rPr>
              <a:t>&gt;</a:t>
            </a:r>
          </a:p>
          <a:p>
            <a:pPr algn="just" eaLnBrk="1" hangingPunct="1">
              <a:spcBef>
                <a:spcPct val="20000"/>
              </a:spcBef>
            </a:pPr>
            <a:r>
              <a:rPr lang="en-US" altLang="zh-CN" sz="2500" b="1" dirty="0">
                <a:solidFill>
                  <a:srgbClr val="000000"/>
                </a:solidFill>
                <a:latin typeface="Times New Roman" panose="02020603050405020304" pitchFamily="18" charset="0"/>
                <a:ea typeface="宋体" panose="02010600030101010101" pitchFamily="2" charset="-122"/>
              </a:rPr>
              <a:t>&lt;</a:t>
            </a:r>
            <a:r>
              <a:rPr lang="zh-CN" altLang="en-US" sz="2500" b="1" dirty="0">
                <a:solidFill>
                  <a:srgbClr val="000000"/>
                </a:solidFill>
                <a:latin typeface="Times New Roman" panose="02020603050405020304" pitchFamily="18" charset="0"/>
                <a:ea typeface="宋体" panose="02010600030101010101" pitchFamily="2" charset="-122"/>
              </a:rPr>
              <a:t>结 论</a:t>
            </a:r>
            <a:r>
              <a:rPr lang="en-US" altLang="zh-CN" sz="2500" b="1" dirty="0">
                <a:solidFill>
                  <a:srgbClr val="000000"/>
                </a:solidFill>
                <a:latin typeface="Times New Roman" panose="02020603050405020304" pitchFamily="18" charset="0"/>
                <a:ea typeface="宋体" panose="02010600030101010101" pitchFamily="2" charset="-122"/>
              </a:rPr>
              <a:t>&gt;::=&lt;</a:t>
            </a:r>
            <a:r>
              <a:rPr lang="zh-CN" altLang="en-US" sz="2500" b="1" dirty="0">
                <a:solidFill>
                  <a:srgbClr val="000000"/>
                </a:solidFill>
                <a:latin typeface="Times New Roman" panose="02020603050405020304" pitchFamily="18" charset="0"/>
                <a:ea typeface="宋体" panose="02010600030101010101" pitchFamily="2" charset="-122"/>
              </a:rPr>
              <a:t>事实</a:t>
            </a:r>
            <a:r>
              <a:rPr lang="en-US" altLang="zh-CN" sz="2500" b="1" dirty="0">
                <a:solidFill>
                  <a:srgbClr val="000000"/>
                </a:solidFill>
                <a:latin typeface="Times New Roman" panose="02020603050405020304" pitchFamily="18" charset="0"/>
                <a:ea typeface="宋体" panose="02010600030101010101" pitchFamily="2" charset="-122"/>
              </a:rPr>
              <a:t>&gt;|&lt;</a:t>
            </a:r>
            <a:r>
              <a:rPr lang="zh-CN" altLang="en-US" sz="2500" b="1" dirty="0">
                <a:solidFill>
                  <a:srgbClr val="000000"/>
                </a:solidFill>
                <a:latin typeface="Times New Roman" panose="02020603050405020304" pitchFamily="18" charset="0"/>
                <a:ea typeface="宋体" panose="02010600030101010101" pitchFamily="2" charset="-122"/>
              </a:rPr>
              <a:t>操作</a:t>
            </a:r>
            <a:r>
              <a:rPr lang="en-US" altLang="zh-CN" sz="2500" b="1" dirty="0">
                <a:solidFill>
                  <a:srgbClr val="000000"/>
                </a:solidFill>
                <a:latin typeface="Times New Roman" panose="02020603050405020304" pitchFamily="18" charset="0"/>
                <a:ea typeface="宋体" panose="02010600030101010101" pitchFamily="2" charset="-122"/>
              </a:rPr>
              <a:t>&gt;</a:t>
            </a:r>
          </a:p>
          <a:p>
            <a:pPr algn="just" eaLnBrk="1" hangingPunct="1">
              <a:spcBef>
                <a:spcPct val="20000"/>
              </a:spcBef>
            </a:pPr>
            <a:r>
              <a:rPr lang="en-US" altLang="zh-CN" sz="2500" b="1" dirty="0">
                <a:solidFill>
                  <a:srgbClr val="000000"/>
                </a:solidFill>
                <a:latin typeface="Times New Roman" panose="02020603050405020304" pitchFamily="18" charset="0"/>
                <a:ea typeface="宋体" panose="02010600030101010101" pitchFamily="2" charset="-122"/>
              </a:rPr>
              <a:t>&lt;</a:t>
            </a:r>
            <a:r>
              <a:rPr lang="zh-CN" altLang="en-US" sz="2500" b="1" dirty="0">
                <a:solidFill>
                  <a:srgbClr val="000000"/>
                </a:solidFill>
                <a:latin typeface="Times New Roman" panose="02020603050405020304" pitchFamily="18" charset="0"/>
                <a:ea typeface="宋体" panose="02010600030101010101" pitchFamily="2" charset="-122"/>
              </a:rPr>
              <a:t>复合条件</a:t>
            </a:r>
            <a:r>
              <a:rPr lang="en-US" altLang="zh-CN" sz="2500" b="1" dirty="0">
                <a:solidFill>
                  <a:srgbClr val="000000"/>
                </a:solidFill>
                <a:latin typeface="Times New Roman" panose="02020603050405020304" pitchFamily="18" charset="0"/>
                <a:ea typeface="宋体" panose="02010600030101010101" pitchFamily="2" charset="-122"/>
              </a:rPr>
              <a:t>&gt;::=&lt;</a:t>
            </a:r>
            <a:r>
              <a:rPr lang="zh-CN" altLang="en-US" sz="2500" b="1" dirty="0">
                <a:solidFill>
                  <a:srgbClr val="000000"/>
                </a:solidFill>
                <a:latin typeface="Times New Roman" panose="02020603050405020304" pitchFamily="18" charset="0"/>
                <a:ea typeface="宋体" panose="02010600030101010101" pitchFamily="2" charset="-122"/>
              </a:rPr>
              <a:t>简单条件</a:t>
            </a:r>
            <a:r>
              <a:rPr lang="en-US" altLang="zh-CN" sz="2500" b="1" dirty="0">
                <a:solidFill>
                  <a:srgbClr val="000000"/>
                </a:solidFill>
                <a:latin typeface="Times New Roman" panose="02020603050405020304" pitchFamily="18" charset="0"/>
                <a:ea typeface="宋体" panose="02010600030101010101" pitchFamily="2" charset="-122"/>
              </a:rPr>
              <a:t>&gt;AND&lt;</a:t>
            </a:r>
            <a:r>
              <a:rPr lang="zh-CN" altLang="en-US" sz="2500" b="1" dirty="0">
                <a:solidFill>
                  <a:srgbClr val="000000"/>
                </a:solidFill>
                <a:latin typeface="Times New Roman" panose="02020603050405020304" pitchFamily="18" charset="0"/>
                <a:ea typeface="宋体" panose="02010600030101010101" pitchFamily="2" charset="-122"/>
              </a:rPr>
              <a:t>简单条件</a:t>
            </a:r>
            <a:r>
              <a:rPr lang="en-US" altLang="zh-CN" sz="2500" b="1" dirty="0">
                <a:solidFill>
                  <a:srgbClr val="000000"/>
                </a:solidFill>
                <a:latin typeface="Times New Roman" panose="02020603050405020304" pitchFamily="18" charset="0"/>
                <a:ea typeface="宋体" panose="02010600030101010101" pitchFamily="2" charset="-122"/>
              </a:rPr>
              <a:t>&gt;[AND&lt;</a:t>
            </a:r>
            <a:r>
              <a:rPr lang="zh-CN" altLang="en-US" sz="2500" b="1" dirty="0">
                <a:solidFill>
                  <a:srgbClr val="000000"/>
                </a:solidFill>
                <a:latin typeface="Times New Roman" panose="02020603050405020304" pitchFamily="18" charset="0"/>
                <a:ea typeface="宋体" panose="02010600030101010101" pitchFamily="2" charset="-122"/>
              </a:rPr>
              <a:t>简单条件</a:t>
            </a:r>
            <a:r>
              <a:rPr lang="en-US" altLang="zh-CN" sz="2500" b="1" dirty="0">
                <a:solidFill>
                  <a:srgbClr val="000000"/>
                </a:solidFill>
                <a:latin typeface="Times New Roman" panose="02020603050405020304" pitchFamily="18" charset="0"/>
                <a:ea typeface="宋体" panose="02010600030101010101" pitchFamily="2" charset="-122"/>
              </a:rPr>
              <a:t>&gt;</a:t>
            </a:r>
            <a:r>
              <a:rPr lang="en-US" altLang="zh-CN" sz="3200" b="1" baseline="22000" dirty="0">
                <a:solidFill>
                  <a:srgbClr val="000000"/>
                </a:solidFill>
                <a:latin typeface="Times New Roman" panose="02020603050405020304" pitchFamily="18" charset="0"/>
                <a:ea typeface="宋体" panose="02010600030101010101" pitchFamily="2" charset="-122"/>
              </a:rPr>
              <a:t>…</a:t>
            </a:r>
          </a:p>
          <a:p>
            <a:pPr algn="just" eaLnBrk="1" hangingPunct="1">
              <a:spcBef>
                <a:spcPct val="20000"/>
              </a:spcBef>
            </a:pPr>
            <a:r>
              <a:rPr lang="en-US" altLang="zh-CN" sz="2500" b="1" dirty="0">
                <a:solidFill>
                  <a:srgbClr val="000000"/>
                </a:solidFill>
                <a:latin typeface="Times New Roman" panose="02020603050405020304" pitchFamily="18" charset="0"/>
                <a:ea typeface="宋体" panose="02010600030101010101" pitchFamily="2" charset="-122"/>
              </a:rPr>
              <a:t>                          |&lt;</a:t>
            </a:r>
            <a:r>
              <a:rPr lang="zh-CN" altLang="en-US" sz="2500" b="1" dirty="0">
                <a:solidFill>
                  <a:srgbClr val="000000"/>
                </a:solidFill>
                <a:latin typeface="Times New Roman" panose="02020603050405020304" pitchFamily="18" charset="0"/>
                <a:ea typeface="宋体" panose="02010600030101010101" pitchFamily="2" charset="-122"/>
              </a:rPr>
              <a:t>简单条件</a:t>
            </a:r>
            <a:r>
              <a:rPr lang="en-US" altLang="zh-CN" sz="2500" b="1" dirty="0">
                <a:solidFill>
                  <a:srgbClr val="000000"/>
                </a:solidFill>
                <a:latin typeface="Times New Roman" panose="02020603050405020304" pitchFamily="18" charset="0"/>
                <a:ea typeface="宋体" panose="02010600030101010101" pitchFamily="2" charset="-122"/>
              </a:rPr>
              <a:t>&gt;OR&lt;</a:t>
            </a:r>
            <a:r>
              <a:rPr lang="zh-CN" altLang="en-US" sz="2500" b="1" dirty="0">
                <a:solidFill>
                  <a:srgbClr val="000000"/>
                </a:solidFill>
                <a:latin typeface="Times New Roman" panose="02020603050405020304" pitchFamily="18" charset="0"/>
                <a:ea typeface="宋体" panose="02010600030101010101" pitchFamily="2" charset="-122"/>
              </a:rPr>
              <a:t>简单条件</a:t>
            </a:r>
            <a:r>
              <a:rPr lang="en-US" altLang="zh-CN" sz="2500" b="1" dirty="0">
                <a:solidFill>
                  <a:srgbClr val="000000"/>
                </a:solidFill>
                <a:latin typeface="Times New Roman" panose="02020603050405020304" pitchFamily="18" charset="0"/>
                <a:ea typeface="宋体" panose="02010600030101010101" pitchFamily="2" charset="-122"/>
              </a:rPr>
              <a:t>&gt;[OR&lt;</a:t>
            </a:r>
            <a:r>
              <a:rPr lang="zh-CN" altLang="en-US" sz="2500" b="1" dirty="0">
                <a:solidFill>
                  <a:srgbClr val="000000"/>
                </a:solidFill>
                <a:latin typeface="Times New Roman" panose="02020603050405020304" pitchFamily="18" charset="0"/>
                <a:ea typeface="宋体" panose="02010600030101010101" pitchFamily="2" charset="-122"/>
              </a:rPr>
              <a:t>简单条件</a:t>
            </a:r>
            <a:r>
              <a:rPr lang="en-US" altLang="zh-CN" sz="2500" b="1" dirty="0">
                <a:solidFill>
                  <a:srgbClr val="000000"/>
                </a:solidFill>
                <a:latin typeface="Times New Roman" panose="02020603050405020304" pitchFamily="18" charset="0"/>
                <a:ea typeface="宋体" panose="02010600030101010101" pitchFamily="2" charset="-122"/>
              </a:rPr>
              <a:t>&gt;</a:t>
            </a:r>
            <a:r>
              <a:rPr lang="en-US" altLang="zh-CN" sz="3200" b="1" baseline="22000" dirty="0">
                <a:solidFill>
                  <a:srgbClr val="000000"/>
                </a:solidFill>
                <a:latin typeface="Times New Roman" panose="02020603050405020304" pitchFamily="18" charset="0"/>
                <a:ea typeface="宋体" panose="02010600030101010101" pitchFamily="2" charset="-122"/>
              </a:rPr>
              <a:t>…</a:t>
            </a:r>
          </a:p>
          <a:p>
            <a:pPr algn="just" eaLnBrk="1" hangingPunct="1">
              <a:spcBef>
                <a:spcPct val="20000"/>
              </a:spcBef>
            </a:pPr>
            <a:r>
              <a:rPr lang="en-US" altLang="zh-CN" sz="2500" b="1" dirty="0">
                <a:solidFill>
                  <a:srgbClr val="000000"/>
                </a:solidFill>
                <a:latin typeface="Times New Roman" panose="02020603050405020304" pitchFamily="18" charset="0"/>
                <a:ea typeface="宋体" panose="02010600030101010101" pitchFamily="2" charset="-122"/>
              </a:rPr>
              <a:t>&lt;</a:t>
            </a:r>
            <a:r>
              <a:rPr lang="zh-CN" altLang="en-US" sz="2500" b="1" dirty="0">
                <a:solidFill>
                  <a:srgbClr val="000000"/>
                </a:solidFill>
                <a:latin typeface="Times New Roman" panose="02020603050405020304" pitchFamily="18" charset="0"/>
                <a:ea typeface="宋体" panose="02010600030101010101" pitchFamily="2" charset="-122"/>
              </a:rPr>
              <a:t>操  作</a:t>
            </a:r>
            <a:r>
              <a:rPr lang="en-US" altLang="zh-CN" sz="2500" b="1" dirty="0">
                <a:solidFill>
                  <a:srgbClr val="000000"/>
                </a:solidFill>
                <a:latin typeface="Times New Roman" panose="02020603050405020304" pitchFamily="18" charset="0"/>
                <a:ea typeface="宋体" panose="02010600030101010101" pitchFamily="2" charset="-122"/>
              </a:rPr>
              <a:t>&gt;::=&lt;</a:t>
            </a:r>
            <a:r>
              <a:rPr lang="zh-CN" altLang="en-US" sz="2500" b="1" dirty="0">
                <a:solidFill>
                  <a:srgbClr val="000000"/>
                </a:solidFill>
                <a:latin typeface="Times New Roman" panose="02020603050405020304" pitchFamily="18" charset="0"/>
                <a:ea typeface="宋体" panose="02010600030101010101" pitchFamily="2" charset="-122"/>
              </a:rPr>
              <a:t>操作名</a:t>
            </a:r>
            <a:r>
              <a:rPr lang="en-US" altLang="zh-CN" sz="2500" b="1" dirty="0">
                <a:solidFill>
                  <a:srgbClr val="000000"/>
                </a:solidFill>
                <a:latin typeface="Times New Roman" panose="02020603050405020304" pitchFamily="18" charset="0"/>
                <a:ea typeface="宋体" panose="02010600030101010101" pitchFamily="2" charset="-122"/>
              </a:rPr>
              <a:t>&gt;[(&lt;</a:t>
            </a:r>
            <a:r>
              <a:rPr lang="zh-CN" altLang="en-US" sz="2500" b="1" dirty="0">
                <a:solidFill>
                  <a:srgbClr val="000000"/>
                </a:solidFill>
                <a:latin typeface="Times New Roman" panose="02020603050405020304" pitchFamily="18" charset="0"/>
                <a:ea typeface="宋体" panose="02010600030101010101" pitchFamily="2" charset="-122"/>
              </a:rPr>
              <a:t>变元</a:t>
            </a:r>
            <a:r>
              <a:rPr lang="en-US" altLang="zh-CN" sz="2500" b="1" dirty="0">
                <a:solidFill>
                  <a:srgbClr val="000000"/>
                </a:solidFill>
                <a:latin typeface="Times New Roman" panose="02020603050405020304" pitchFamily="18" charset="0"/>
                <a:ea typeface="宋体" panose="02010600030101010101" pitchFamily="2" charset="-122"/>
              </a:rPr>
              <a:t>&gt;</a:t>
            </a:r>
            <a:r>
              <a:rPr lang="zh-CN" altLang="en-US" sz="2500" b="1" dirty="0">
                <a:solidFill>
                  <a:srgbClr val="000000"/>
                </a:solidFill>
                <a:latin typeface="Times New Roman" panose="02020603050405020304" pitchFamily="18" charset="0"/>
                <a:ea typeface="宋体" panose="02010600030101010101" pitchFamily="2" charset="-122"/>
              </a:rPr>
              <a:t>，</a:t>
            </a:r>
            <a:r>
              <a:rPr lang="en-US" altLang="zh-CN" sz="3200" b="1" baseline="22000" dirty="0">
                <a:solidFill>
                  <a:srgbClr val="000000"/>
                </a:solidFill>
                <a:latin typeface="Times New Roman" panose="02020603050405020304" pitchFamily="18" charset="0"/>
                <a:ea typeface="宋体" panose="02010600030101010101" pitchFamily="2" charset="-122"/>
              </a:rPr>
              <a:t>…</a:t>
            </a:r>
            <a:r>
              <a:rPr lang="en-US" altLang="zh-CN" sz="2500" b="1" dirty="0">
                <a:solidFill>
                  <a:srgbClr val="000000"/>
                </a:solidFill>
                <a:latin typeface="Times New Roman" panose="02020603050405020304" pitchFamily="18" charset="0"/>
                <a:ea typeface="宋体" panose="02010600030101010101" pitchFamily="2" charset="-122"/>
              </a:rPr>
              <a:t>)]</a:t>
            </a:r>
          </a:p>
        </p:txBody>
      </p:sp>
      <p:sp>
        <p:nvSpPr>
          <p:cNvPr id="6" name="文本框 247812">
            <a:extLst>
              <a:ext uri="{FF2B5EF4-FFF2-40B4-BE49-F238E27FC236}">
                <a16:creationId xmlns:a16="http://schemas.microsoft.com/office/drawing/2014/main" id="{49C7B0D1-CE29-4094-BF35-2E61A48A76F4}"/>
              </a:ext>
            </a:extLst>
          </p:cNvPr>
          <p:cNvSpPr txBox="1"/>
          <p:nvPr/>
        </p:nvSpPr>
        <p:spPr>
          <a:xfrm>
            <a:off x="1311989" y="5348372"/>
            <a:ext cx="9229614" cy="1117600"/>
          </a:xfrm>
          <a:prstGeom prst="rect">
            <a:avLst/>
          </a:prstGeom>
          <a:noFill/>
          <a:ln w="9525">
            <a:noFill/>
          </a:ln>
        </p:spPr>
        <p:txBody>
          <a:bodyPr wrap="square">
            <a:spAutoFit/>
          </a:bodyPr>
          <a:lstStyle/>
          <a:p>
            <a:pPr eaLnBrk="1" hangingPunct="1">
              <a:lnSpc>
                <a:spcPct val="120000"/>
              </a:lnSpc>
            </a:pPr>
            <a:r>
              <a:rPr lang="zh-CN" altLang="en-US" sz="2800" b="1" dirty="0">
                <a:solidFill>
                  <a:srgbClr val="0000FF"/>
                </a:solidFill>
                <a:latin typeface="宋体" panose="02010600030101010101" pitchFamily="2" charset="-122"/>
                <a:ea typeface="宋体" panose="02010600030101010101" pitchFamily="2" charset="-122"/>
              </a:rPr>
              <a:t>符号</a:t>
            </a:r>
            <a:r>
              <a:rPr lang="zh-CN" altLang="en-US" sz="2800" b="1" dirty="0">
                <a:solidFill>
                  <a:srgbClr val="0000FF"/>
                </a:solidFill>
                <a:latin typeface="Times New Roman" panose="02020603050405020304" pitchFamily="18" charset="0"/>
                <a:ea typeface="宋体" panose="02010600030101010101" pitchFamily="2" charset="-122"/>
              </a:rPr>
              <a:t>“</a:t>
            </a:r>
            <a:r>
              <a:rPr lang="en-US" altLang="zh-CN" sz="2800" b="1" dirty="0">
                <a:solidFill>
                  <a:srgbClr val="0000FF"/>
                </a:solidFill>
                <a:latin typeface="宋体" panose="02010600030101010101" pitchFamily="2" charset="-122"/>
                <a:ea typeface="宋体" panose="02010600030101010101" pitchFamily="2" charset="-122"/>
              </a:rPr>
              <a:t>::</a:t>
            </a:r>
            <a:r>
              <a:rPr lang="en-US" altLang="zh-CN"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表示</a:t>
            </a:r>
            <a:r>
              <a:rPr lang="zh-CN" altLang="en-US"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定义为</a:t>
            </a:r>
            <a:r>
              <a:rPr lang="zh-CN" altLang="en-US"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；符号</a:t>
            </a:r>
            <a:r>
              <a:rPr lang="zh-CN" altLang="en-US" sz="2800" b="1" dirty="0">
                <a:solidFill>
                  <a:srgbClr val="0000FF"/>
                </a:solidFill>
                <a:latin typeface="Times New Roman" panose="02020603050405020304" pitchFamily="18" charset="0"/>
                <a:ea typeface="宋体" panose="02010600030101010101" pitchFamily="2" charset="-122"/>
              </a:rPr>
              <a:t>“</a:t>
            </a:r>
            <a:r>
              <a:rPr lang="en-US" altLang="zh-CN" sz="2800" b="1" dirty="0">
                <a:solidFill>
                  <a:srgbClr val="0000FF"/>
                </a:solidFill>
                <a:latin typeface="宋体" panose="02010600030101010101" pitchFamily="2" charset="-122"/>
                <a:ea typeface="宋体" panose="02010600030101010101" pitchFamily="2" charset="-122"/>
              </a:rPr>
              <a:t>|</a:t>
            </a:r>
            <a:r>
              <a:rPr lang="en-US" altLang="zh-CN"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表示</a:t>
            </a:r>
            <a:r>
              <a:rPr lang="zh-CN" altLang="en-US"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或者是</a:t>
            </a:r>
            <a:r>
              <a:rPr lang="zh-CN" altLang="en-US"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；符号</a:t>
            </a:r>
            <a:r>
              <a:rPr lang="zh-CN" altLang="en-US" sz="2800" b="1" dirty="0">
                <a:solidFill>
                  <a:srgbClr val="0000FF"/>
                </a:solidFill>
                <a:latin typeface="Times New Roman" panose="02020603050405020304" pitchFamily="18" charset="0"/>
                <a:ea typeface="宋体" panose="02010600030101010101" pitchFamily="2" charset="-122"/>
              </a:rPr>
              <a:t>“</a:t>
            </a:r>
            <a:r>
              <a:rPr lang="en-US" altLang="zh-CN" sz="2800" b="1" dirty="0">
                <a:solidFill>
                  <a:srgbClr val="0000FF"/>
                </a:solidFill>
                <a:latin typeface="宋体" panose="02010600030101010101" pitchFamily="2" charset="-122"/>
                <a:ea typeface="宋体" panose="02010600030101010101" pitchFamily="2" charset="-122"/>
              </a:rPr>
              <a:t>[ ]</a:t>
            </a:r>
            <a:r>
              <a:rPr lang="en-US" altLang="zh-CN"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表示</a:t>
            </a:r>
            <a:r>
              <a:rPr lang="zh-CN" altLang="en-US"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可缺省</a:t>
            </a:r>
            <a:r>
              <a:rPr lang="zh-CN" altLang="en-US" sz="2800" b="1" dirty="0">
                <a:solidFill>
                  <a:srgbClr val="0000FF"/>
                </a:solidFill>
                <a:latin typeface="Times New Roman" panose="02020603050405020304" pitchFamily="18" charset="0"/>
                <a:ea typeface="宋体" panose="02010600030101010101" pitchFamily="2" charset="-122"/>
              </a:rPr>
              <a:t>”</a:t>
            </a:r>
            <a:r>
              <a:rPr lang="zh-CN" altLang="en-US" sz="2800" b="1" dirty="0">
                <a:solidFill>
                  <a:srgbClr val="0000FF"/>
                </a:solidFill>
                <a:latin typeface="宋体" panose="02010600030101010101" pitchFamily="2" charset="-122"/>
                <a:ea typeface="宋体" panose="02010600030101010101" pitchFamily="2" charset="-122"/>
              </a:rPr>
              <a:t>。</a:t>
            </a:r>
            <a:r>
              <a:rPr lang="zh-CN" altLang="en-US" sz="2800" dirty="0">
                <a:solidFill>
                  <a:srgbClr val="0000FF"/>
                </a:solidFill>
                <a:latin typeface="Arial" panose="020B0604020202020204" pitchFamily="34" charset="0"/>
                <a:ea typeface="宋体" panose="02010600030101010101" pitchFamily="2" charset="-122"/>
              </a:rPr>
              <a:t> </a:t>
            </a:r>
          </a:p>
        </p:txBody>
      </p:sp>
      <p:graphicFrame>
        <p:nvGraphicFramePr>
          <p:cNvPr id="7" name="对象 247813">
            <a:extLst>
              <a:ext uri="{FF2B5EF4-FFF2-40B4-BE49-F238E27FC236}">
                <a16:creationId xmlns:a16="http://schemas.microsoft.com/office/drawing/2014/main" id="{C8422E5A-EED4-4391-96C5-8AE552FB8C3B}"/>
              </a:ext>
            </a:extLst>
          </p:cNvPr>
          <p:cNvGraphicFramePr/>
          <p:nvPr>
            <p:extLst>
              <p:ext uri="{D42A27DB-BD31-4B8C-83A1-F6EECF244321}">
                <p14:modId xmlns:p14="http://schemas.microsoft.com/office/powerpoint/2010/main" val="2394646093"/>
              </p:ext>
            </p:extLst>
          </p:nvPr>
        </p:nvGraphicFramePr>
        <p:xfrm>
          <a:off x="3673475" y="2733675"/>
          <a:ext cx="434975" cy="311150"/>
        </p:xfrm>
        <a:graphic>
          <a:graphicData uri="http://schemas.openxmlformats.org/presentationml/2006/ole">
            <mc:AlternateContent xmlns:mc="http://schemas.openxmlformats.org/markup-compatibility/2006">
              <mc:Choice xmlns:v="urn:schemas-microsoft-com:vml" Requires="v">
                <p:oleObj spid="_x0000_s21517" r:id="rId3" imgW="190500" imgH="139700" progId="Equation.3">
                  <p:embed/>
                </p:oleObj>
              </mc:Choice>
              <mc:Fallback>
                <p:oleObj r:id="rId3" imgW="190500" imgH="139700" progId="Equation.3">
                  <p:embed/>
                  <p:pic>
                    <p:nvPicPr>
                      <p:cNvPr id="60423" name="对象 247813"/>
                      <p:cNvPicPr/>
                      <p:nvPr/>
                    </p:nvPicPr>
                    <p:blipFill>
                      <a:blip r:embed="rId4"/>
                      <a:stretch>
                        <a:fillRect/>
                      </a:stretch>
                    </p:blipFill>
                    <p:spPr>
                      <a:xfrm>
                        <a:off x="3673475" y="2733675"/>
                        <a:ext cx="434975" cy="31115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3903982295"/>
      </p:ext>
    </p:extLst>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5" name="矩形 248834">
            <a:extLst>
              <a:ext uri="{FF2B5EF4-FFF2-40B4-BE49-F238E27FC236}">
                <a16:creationId xmlns:a16="http://schemas.microsoft.com/office/drawing/2014/main" id="{7C8FA1C3-AEED-46B3-B0C9-5C02B4C34164}"/>
              </a:ext>
            </a:extLst>
          </p:cNvPr>
          <p:cNvSpPr>
            <a:spLocks noChangeAspect="1" noTextEdit="1"/>
          </p:cNvSpPr>
          <p:nvPr/>
        </p:nvSpPr>
        <p:spPr>
          <a:xfrm>
            <a:off x="2038350" y="1546225"/>
            <a:ext cx="8115300" cy="4564062"/>
          </a:xfrm>
          <a:prstGeom prst="rect">
            <a:avLst/>
          </a:prstGeom>
          <a:noFill/>
          <a:ln w="9525">
            <a:noFill/>
          </a:ln>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sp>
        <p:nvSpPr>
          <p:cNvPr id="6" name="矩形 248835">
            <a:extLst>
              <a:ext uri="{FF2B5EF4-FFF2-40B4-BE49-F238E27FC236}">
                <a16:creationId xmlns:a16="http://schemas.microsoft.com/office/drawing/2014/main" id="{FEEF4C45-61A5-440F-8C60-BC42A983801C}"/>
              </a:ext>
            </a:extLst>
          </p:cNvPr>
          <p:cNvSpPr/>
          <p:nvPr/>
        </p:nvSpPr>
        <p:spPr>
          <a:xfrm>
            <a:off x="4610100" y="1557337"/>
            <a:ext cx="1841500" cy="569913"/>
          </a:xfrm>
          <a:prstGeom prst="rect">
            <a:avLst/>
          </a:prstGeom>
          <a:noFill/>
          <a:ln w="22225" cap="flat" cmpd="sng">
            <a:solidFill>
              <a:srgbClr val="000000"/>
            </a:solidFill>
            <a:prstDash val="solid"/>
            <a:miter/>
            <a:headEnd type="none" w="med" len="med"/>
            <a:tailEnd type="none" w="med" len="med"/>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7" name="矩形 248836">
            <a:extLst>
              <a:ext uri="{FF2B5EF4-FFF2-40B4-BE49-F238E27FC236}">
                <a16:creationId xmlns:a16="http://schemas.microsoft.com/office/drawing/2014/main" id="{28F4F1BA-6261-476F-ABBE-0E3F4B381308}"/>
              </a:ext>
            </a:extLst>
          </p:cNvPr>
          <p:cNvSpPr/>
          <p:nvPr/>
        </p:nvSpPr>
        <p:spPr>
          <a:xfrm>
            <a:off x="4794250" y="1557337"/>
            <a:ext cx="1474788" cy="684213"/>
          </a:xfrm>
          <a:prstGeom prst="rect">
            <a:avLst/>
          </a:prstGeom>
          <a:noFill/>
          <a:ln w="9525">
            <a:noFill/>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8" name="矩形 248837">
            <a:extLst>
              <a:ext uri="{FF2B5EF4-FFF2-40B4-BE49-F238E27FC236}">
                <a16:creationId xmlns:a16="http://schemas.microsoft.com/office/drawing/2014/main" id="{D154BC56-28DF-42C7-9E1C-09ABC6215A49}"/>
              </a:ext>
            </a:extLst>
          </p:cNvPr>
          <p:cNvSpPr/>
          <p:nvPr/>
        </p:nvSpPr>
        <p:spPr>
          <a:xfrm>
            <a:off x="5016500" y="1608137"/>
            <a:ext cx="381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ea typeface="宋体" panose="02010600030101010101" pitchFamily="2" charset="-122"/>
              </a:rPr>
              <a:t>控</a:t>
            </a:r>
            <a:endParaRPr lang="zh-CN" altLang="en-US" dirty="0">
              <a:solidFill>
                <a:srgbClr val="000000"/>
              </a:solidFill>
              <a:latin typeface="Arial" panose="020B0604020202020204" pitchFamily="34" charset="0"/>
              <a:ea typeface="宋体" panose="02010600030101010101" pitchFamily="2" charset="-122"/>
            </a:endParaRPr>
          </a:p>
        </p:txBody>
      </p:sp>
      <p:sp>
        <p:nvSpPr>
          <p:cNvPr id="9" name="矩形 248838">
            <a:extLst>
              <a:ext uri="{FF2B5EF4-FFF2-40B4-BE49-F238E27FC236}">
                <a16:creationId xmlns:a16="http://schemas.microsoft.com/office/drawing/2014/main" id="{15DA3934-DC9E-4B61-AF8E-9C7AC8A96806}"/>
              </a:ext>
            </a:extLst>
          </p:cNvPr>
          <p:cNvSpPr/>
          <p:nvPr/>
        </p:nvSpPr>
        <p:spPr>
          <a:xfrm>
            <a:off x="5659438" y="1593850"/>
            <a:ext cx="381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ea typeface="宋体" panose="02010600030101010101" pitchFamily="2" charset="-122"/>
              </a:rPr>
              <a:t>制</a:t>
            </a:r>
            <a:endParaRPr lang="zh-CN" altLang="en-US" dirty="0">
              <a:solidFill>
                <a:srgbClr val="000000"/>
              </a:solidFill>
              <a:latin typeface="Arial" panose="020B0604020202020204" pitchFamily="34" charset="0"/>
              <a:ea typeface="宋体" panose="02010600030101010101" pitchFamily="2" charset="-122"/>
            </a:endParaRPr>
          </a:p>
        </p:txBody>
      </p:sp>
      <p:grpSp>
        <p:nvGrpSpPr>
          <p:cNvPr id="10" name="组合 248839">
            <a:extLst>
              <a:ext uri="{FF2B5EF4-FFF2-40B4-BE49-F238E27FC236}">
                <a16:creationId xmlns:a16="http://schemas.microsoft.com/office/drawing/2014/main" id="{1BF7696A-9EB3-4E63-89A4-97C6D5693F75}"/>
              </a:ext>
            </a:extLst>
          </p:cNvPr>
          <p:cNvGrpSpPr/>
          <p:nvPr/>
        </p:nvGrpSpPr>
        <p:grpSpPr>
          <a:xfrm>
            <a:off x="5410200" y="2122487"/>
            <a:ext cx="241300" cy="942975"/>
            <a:chOff x="2520" y="1419"/>
            <a:chExt cx="152" cy="594"/>
          </a:xfrm>
        </p:grpSpPr>
        <p:sp>
          <p:nvSpPr>
            <p:cNvPr id="11" name="直接连接符 248840">
              <a:extLst>
                <a:ext uri="{FF2B5EF4-FFF2-40B4-BE49-F238E27FC236}">
                  <a16:creationId xmlns:a16="http://schemas.microsoft.com/office/drawing/2014/main" id="{471C5E5A-A367-414F-984D-EF6B1866316B}"/>
                </a:ext>
              </a:extLst>
            </p:cNvPr>
            <p:cNvSpPr/>
            <p:nvPr/>
          </p:nvSpPr>
          <p:spPr>
            <a:xfrm>
              <a:off x="2595" y="1419"/>
              <a:ext cx="1" cy="445"/>
            </a:xfrm>
            <a:prstGeom prst="line">
              <a:avLst/>
            </a:prstGeom>
            <a:ln w="22225" cap="flat" cmpd="sng">
              <a:solidFill>
                <a:srgbClr val="000000"/>
              </a:solidFill>
              <a:prstDash val="solid"/>
              <a:headEnd type="none" w="med" len="med"/>
              <a:tailEnd type="none" w="med" len="med"/>
            </a:ln>
          </p:spPr>
        </p:sp>
        <p:sp>
          <p:nvSpPr>
            <p:cNvPr id="12" name="任意多边形 248841">
              <a:extLst>
                <a:ext uri="{FF2B5EF4-FFF2-40B4-BE49-F238E27FC236}">
                  <a16:creationId xmlns:a16="http://schemas.microsoft.com/office/drawing/2014/main" id="{C7E6AF7C-5734-4BEB-9B9E-0B607195029F}"/>
                </a:ext>
              </a:extLst>
            </p:cNvPr>
            <p:cNvSpPr/>
            <p:nvPr/>
          </p:nvSpPr>
          <p:spPr>
            <a:xfrm>
              <a:off x="2520" y="1859"/>
              <a:ext cx="152" cy="154"/>
            </a:xfrm>
            <a:custGeom>
              <a:avLst/>
              <a:gdLst/>
              <a:ahLst/>
              <a:cxnLst>
                <a:cxn ang="0">
                  <a:pos x="0" y="0"/>
                </a:cxn>
                <a:cxn ang="0">
                  <a:pos x="75" y="154"/>
                </a:cxn>
                <a:cxn ang="0">
                  <a:pos x="152" y="0"/>
                </a:cxn>
                <a:cxn ang="0">
                  <a:pos x="0" y="0"/>
                </a:cxn>
              </a:cxnLst>
              <a:rect l="0" t="0" r="0" b="0"/>
              <a:pathLst>
                <a:path w="152" h="154">
                  <a:moveTo>
                    <a:pt x="0" y="0"/>
                  </a:moveTo>
                  <a:lnTo>
                    <a:pt x="75" y="154"/>
                  </a:lnTo>
                  <a:lnTo>
                    <a:pt x="152" y="0"/>
                  </a:lnTo>
                  <a:lnTo>
                    <a:pt x="0" y="0"/>
                  </a:lnTo>
                  <a:close/>
                </a:path>
              </a:pathLst>
            </a:custGeom>
            <a:solidFill>
              <a:srgbClr val="000000">
                <a:alpha val="100000"/>
              </a:srgbClr>
            </a:solidFill>
            <a:ln w="9525">
              <a:noFill/>
            </a:ln>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grpSp>
        <p:nvGrpSpPr>
          <p:cNvPr id="13" name="组合 248842">
            <a:extLst>
              <a:ext uri="{FF2B5EF4-FFF2-40B4-BE49-F238E27FC236}">
                <a16:creationId xmlns:a16="http://schemas.microsoft.com/office/drawing/2014/main" id="{6BCC5E27-B527-474B-A8B0-C50EB354C736}"/>
              </a:ext>
            </a:extLst>
          </p:cNvPr>
          <p:cNvGrpSpPr/>
          <p:nvPr/>
        </p:nvGrpSpPr>
        <p:grpSpPr>
          <a:xfrm>
            <a:off x="2957513" y="1935162"/>
            <a:ext cx="1652587" cy="1130300"/>
            <a:chOff x="975" y="1301"/>
            <a:chExt cx="1041" cy="712"/>
          </a:xfrm>
        </p:grpSpPr>
        <p:sp>
          <p:nvSpPr>
            <p:cNvPr id="14" name="直接连接符 248843">
              <a:extLst>
                <a:ext uri="{FF2B5EF4-FFF2-40B4-BE49-F238E27FC236}">
                  <a16:creationId xmlns:a16="http://schemas.microsoft.com/office/drawing/2014/main" id="{1F60D93C-B0C1-4A26-B653-FA507684B388}"/>
                </a:ext>
              </a:extLst>
            </p:cNvPr>
            <p:cNvSpPr/>
            <p:nvPr/>
          </p:nvSpPr>
          <p:spPr>
            <a:xfrm flipH="1">
              <a:off x="1095" y="1301"/>
              <a:ext cx="921" cy="633"/>
            </a:xfrm>
            <a:prstGeom prst="line">
              <a:avLst/>
            </a:prstGeom>
            <a:ln w="22225" cap="flat" cmpd="sng">
              <a:solidFill>
                <a:srgbClr val="000000"/>
              </a:solidFill>
              <a:prstDash val="solid"/>
              <a:headEnd type="none" w="med" len="med"/>
              <a:tailEnd type="none" w="med" len="med"/>
            </a:ln>
          </p:spPr>
        </p:sp>
        <p:sp>
          <p:nvSpPr>
            <p:cNvPr id="15" name="任意多边形 248844">
              <a:extLst>
                <a:ext uri="{FF2B5EF4-FFF2-40B4-BE49-F238E27FC236}">
                  <a16:creationId xmlns:a16="http://schemas.microsoft.com/office/drawing/2014/main" id="{D99CBFD5-06E2-4F6A-BBEB-A02A366B40E5}"/>
                </a:ext>
              </a:extLst>
            </p:cNvPr>
            <p:cNvSpPr/>
            <p:nvPr/>
          </p:nvSpPr>
          <p:spPr>
            <a:xfrm>
              <a:off x="975" y="1864"/>
              <a:ext cx="169" cy="149"/>
            </a:xfrm>
            <a:custGeom>
              <a:avLst/>
              <a:gdLst/>
              <a:ahLst/>
              <a:cxnLst>
                <a:cxn ang="0">
                  <a:pos x="87" y="0"/>
                </a:cxn>
                <a:cxn ang="0">
                  <a:pos x="0" y="149"/>
                </a:cxn>
                <a:cxn ang="0">
                  <a:pos x="169" y="129"/>
                </a:cxn>
                <a:cxn ang="0">
                  <a:pos x="87" y="0"/>
                </a:cxn>
              </a:cxnLst>
              <a:rect l="0" t="0" r="0" b="0"/>
              <a:pathLst>
                <a:path w="169" h="149">
                  <a:moveTo>
                    <a:pt x="87" y="0"/>
                  </a:moveTo>
                  <a:lnTo>
                    <a:pt x="0" y="149"/>
                  </a:lnTo>
                  <a:lnTo>
                    <a:pt x="169" y="129"/>
                  </a:lnTo>
                  <a:lnTo>
                    <a:pt x="87" y="0"/>
                  </a:lnTo>
                  <a:close/>
                </a:path>
              </a:pathLst>
            </a:custGeom>
            <a:solidFill>
              <a:srgbClr val="000000">
                <a:alpha val="100000"/>
              </a:srgbClr>
            </a:solidFill>
            <a:ln w="9525">
              <a:noFill/>
            </a:ln>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grpSp>
        <p:nvGrpSpPr>
          <p:cNvPr id="16" name="组合 248845">
            <a:extLst>
              <a:ext uri="{FF2B5EF4-FFF2-40B4-BE49-F238E27FC236}">
                <a16:creationId xmlns:a16="http://schemas.microsoft.com/office/drawing/2014/main" id="{834472FE-EC9A-4E80-81B7-3BC761483066}"/>
              </a:ext>
            </a:extLst>
          </p:cNvPr>
          <p:cNvGrpSpPr/>
          <p:nvPr/>
        </p:nvGrpSpPr>
        <p:grpSpPr>
          <a:xfrm>
            <a:off x="6448425" y="1935162"/>
            <a:ext cx="2020888" cy="1130300"/>
            <a:chOff x="3174" y="1301"/>
            <a:chExt cx="1273" cy="712"/>
          </a:xfrm>
        </p:grpSpPr>
        <p:sp>
          <p:nvSpPr>
            <p:cNvPr id="17" name="直接连接符 248846">
              <a:extLst>
                <a:ext uri="{FF2B5EF4-FFF2-40B4-BE49-F238E27FC236}">
                  <a16:creationId xmlns:a16="http://schemas.microsoft.com/office/drawing/2014/main" id="{06CA3420-DA4C-4890-885A-57DBF1D44A91}"/>
                </a:ext>
              </a:extLst>
            </p:cNvPr>
            <p:cNvSpPr/>
            <p:nvPr/>
          </p:nvSpPr>
          <p:spPr>
            <a:xfrm>
              <a:off x="3174" y="1301"/>
              <a:ext cx="1148" cy="642"/>
            </a:xfrm>
            <a:prstGeom prst="line">
              <a:avLst/>
            </a:prstGeom>
            <a:ln w="22225" cap="flat" cmpd="sng">
              <a:solidFill>
                <a:srgbClr val="000000"/>
              </a:solidFill>
              <a:prstDash val="solid"/>
              <a:headEnd type="none" w="med" len="med"/>
              <a:tailEnd type="none" w="med" len="med"/>
            </a:ln>
          </p:spPr>
        </p:sp>
        <p:sp>
          <p:nvSpPr>
            <p:cNvPr id="18" name="任意多边形 248847">
              <a:extLst>
                <a:ext uri="{FF2B5EF4-FFF2-40B4-BE49-F238E27FC236}">
                  <a16:creationId xmlns:a16="http://schemas.microsoft.com/office/drawing/2014/main" id="{65B6E744-7EC1-42C0-ADA4-C69F079D496B}"/>
                </a:ext>
              </a:extLst>
            </p:cNvPr>
            <p:cNvSpPr/>
            <p:nvPr/>
          </p:nvSpPr>
          <p:spPr>
            <a:xfrm>
              <a:off x="4278" y="1869"/>
              <a:ext cx="169" cy="144"/>
            </a:xfrm>
            <a:custGeom>
              <a:avLst/>
              <a:gdLst/>
              <a:ahLst/>
              <a:cxnLst>
                <a:cxn ang="0">
                  <a:pos x="0" y="136"/>
                </a:cxn>
                <a:cxn ang="0">
                  <a:pos x="169" y="144"/>
                </a:cxn>
                <a:cxn ang="0">
                  <a:pos x="75" y="0"/>
                </a:cxn>
                <a:cxn ang="0">
                  <a:pos x="0" y="136"/>
                </a:cxn>
              </a:cxnLst>
              <a:rect l="0" t="0" r="0" b="0"/>
              <a:pathLst>
                <a:path w="169" h="144">
                  <a:moveTo>
                    <a:pt x="0" y="136"/>
                  </a:moveTo>
                  <a:lnTo>
                    <a:pt x="169" y="144"/>
                  </a:lnTo>
                  <a:lnTo>
                    <a:pt x="75" y="0"/>
                  </a:lnTo>
                  <a:lnTo>
                    <a:pt x="0" y="136"/>
                  </a:lnTo>
                  <a:close/>
                </a:path>
              </a:pathLst>
            </a:custGeom>
            <a:solidFill>
              <a:srgbClr val="000000">
                <a:alpha val="100000"/>
              </a:srgbClr>
            </a:solidFill>
            <a:ln w="9525">
              <a:noFill/>
            </a:ln>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sp>
        <p:nvSpPr>
          <p:cNvPr id="19" name="矩形 248848">
            <a:extLst>
              <a:ext uri="{FF2B5EF4-FFF2-40B4-BE49-F238E27FC236}">
                <a16:creationId xmlns:a16="http://schemas.microsoft.com/office/drawing/2014/main" id="{FD982A49-CF55-4A84-93A6-3690F562534D}"/>
              </a:ext>
            </a:extLst>
          </p:cNvPr>
          <p:cNvSpPr/>
          <p:nvPr/>
        </p:nvSpPr>
        <p:spPr>
          <a:xfrm>
            <a:off x="2076450" y="3070225"/>
            <a:ext cx="1657350" cy="757237"/>
          </a:xfrm>
          <a:prstGeom prst="rect">
            <a:avLst/>
          </a:prstGeom>
          <a:noFill/>
          <a:ln w="22225" cap="flat" cmpd="sng">
            <a:solidFill>
              <a:srgbClr val="000000"/>
            </a:solidFill>
            <a:prstDash val="solid"/>
            <a:miter/>
            <a:headEnd type="none" w="med" len="med"/>
            <a:tailEnd type="none" w="med" len="med"/>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20" name="矩形 248849">
            <a:extLst>
              <a:ext uri="{FF2B5EF4-FFF2-40B4-BE49-F238E27FC236}">
                <a16:creationId xmlns:a16="http://schemas.microsoft.com/office/drawing/2014/main" id="{7EA68B1D-5FE3-4622-A9DF-3B21F4A5D57A}"/>
              </a:ext>
            </a:extLst>
          </p:cNvPr>
          <p:cNvSpPr/>
          <p:nvPr/>
        </p:nvSpPr>
        <p:spPr>
          <a:xfrm>
            <a:off x="2038350" y="3108325"/>
            <a:ext cx="1695450" cy="682625"/>
          </a:xfrm>
          <a:prstGeom prst="rect">
            <a:avLst/>
          </a:prstGeom>
          <a:noFill/>
          <a:ln w="9525">
            <a:noFill/>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21" name="矩形 248850">
            <a:extLst>
              <a:ext uri="{FF2B5EF4-FFF2-40B4-BE49-F238E27FC236}">
                <a16:creationId xmlns:a16="http://schemas.microsoft.com/office/drawing/2014/main" id="{5F3C5441-FE4D-4AE4-A662-D09F4CC18006}"/>
              </a:ext>
            </a:extLst>
          </p:cNvPr>
          <p:cNvSpPr/>
          <p:nvPr/>
        </p:nvSpPr>
        <p:spPr>
          <a:xfrm>
            <a:off x="2260600" y="3181350"/>
            <a:ext cx="1143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ea typeface="宋体" panose="02010600030101010101" pitchFamily="2" charset="-122"/>
              </a:rPr>
              <a:t>规则库</a:t>
            </a:r>
            <a:endParaRPr lang="zh-CN" altLang="en-US" dirty="0">
              <a:solidFill>
                <a:srgbClr val="000000"/>
              </a:solidFill>
              <a:latin typeface="Arial" panose="020B0604020202020204" pitchFamily="34" charset="0"/>
              <a:ea typeface="宋体" panose="02010600030101010101" pitchFamily="2" charset="-122"/>
            </a:endParaRPr>
          </a:p>
        </p:txBody>
      </p:sp>
      <p:sp>
        <p:nvSpPr>
          <p:cNvPr id="22" name="矩形 248851">
            <a:extLst>
              <a:ext uri="{FF2B5EF4-FFF2-40B4-BE49-F238E27FC236}">
                <a16:creationId xmlns:a16="http://schemas.microsoft.com/office/drawing/2014/main" id="{8D2F972B-91C7-499F-A298-7C152D0870DB}"/>
              </a:ext>
            </a:extLst>
          </p:cNvPr>
          <p:cNvSpPr/>
          <p:nvPr/>
        </p:nvSpPr>
        <p:spPr>
          <a:xfrm>
            <a:off x="4649788" y="3055937"/>
            <a:ext cx="1657350" cy="757238"/>
          </a:xfrm>
          <a:prstGeom prst="rect">
            <a:avLst/>
          </a:prstGeom>
          <a:noFill/>
          <a:ln w="22225" cap="flat" cmpd="sng">
            <a:solidFill>
              <a:srgbClr val="000000"/>
            </a:solidFill>
            <a:prstDash val="solid"/>
            <a:miter/>
            <a:headEnd type="none" w="med" len="med"/>
            <a:tailEnd type="none" w="med" len="med"/>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23" name="矩形 248852">
            <a:extLst>
              <a:ext uri="{FF2B5EF4-FFF2-40B4-BE49-F238E27FC236}">
                <a16:creationId xmlns:a16="http://schemas.microsoft.com/office/drawing/2014/main" id="{F886EF4A-0429-456F-819D-872D1F6DDDD3}"/>
              </a:ext>
            </a:extLst>
          </p:cNvPr>
          <p:cNvSpPr/>
          <p:nvPr/>
        </p:nvSpPr>
        <p:spPr>
          <a:xfrm>
            <a:off x="4610100" y="3122612"/>
            <a:ext cx="1697038" cy="682625"/>
          </a:xfrm>
          <a:prstGeom prst="rect">
            <a:avLst/>
          </a:prstGeom>
          <a:noFill/>
          <a:ln w="9525">
            <a:noFill/>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24" name="矩形 248853">
            <a:extLst>
              <a:ext uri="{FF2B5EF4-FFF2-40B4-BE49-F238E27FC236}">
                <a16:creationId xmlns:a16="http://schemas.microsoft.com/office/drawing/2014/main" id="{5DB883E6-1194-466C-BD3B-ECF88777CD64}"/>
              </a:ext>
            </a:extLst>
          </p:cNvPr>
          <p:cNvSpPr/>
          <p:nvPr/>
        </p:nvSpPr>
        <p:spPr>
          <a:xfrm>
            <a:off x="4918075" y="3195637"/>
            <a:ext cx="1143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ea typeface="宋体" panose="02010600030101010101" pitchFamily="2" charset="-122"/>
              </a:rPr>
              <a:t>推理机</a:t>
            </a:r>
            <a:endParaRPr lang="zh-CN" altLang="en-US" dirty="0">
              <a:solidFill>
                <a:srgbClr val="000000"/>
              </a:solidFill>
              <a:latin typeface="Arial" panose="020B0604020202020204" pitchFamily="34" charset="0"/>
              <a:ea typeface="宋体" panose="02010600030101010101" pitchFamily="2" charset="-122"/>
            </a:endParaRPr>
          </a:p>
        </p:txBody>
      </p:sp>
      <p:sp>
        <p:nvSpPr>
          <p:cNvPr id="25" name="矩形 248854">
            <a:extLst>
              <a:ext uri="{FF2B5EF4-FFF2-40B4-BE49-F238E27FC236}">
                <a16:creationId xmlns:a16="http://schemas.microsoft.com/office/drawing/2014/main" id="{137B75FD-A4CA-409D-A452-BE90E06C877E}"/>
              </a:ext>
            </a:extLst>
          </p:cNvPr>
          <p:cNvSpPr/>
          <p:nvPr/>
        </p:nvSpPr>
        <p:spPr>
          <a:xfrm>
            <a:off x="7183438" y="3065462"/>
            <a:ext cx="2024062" cy="757238"/>
          </a:xfrm>
          <a:prstGeom prst="rect">
            <a:avLst/>
          </a:prstGeom>
          <a:noFill/>
          <a:ln w="22225" cap="flat" cmpd="sng">
            <a:solidFill>
              <a:srgbClr val="000000"/>
            </a:solidFill>
            <a:prstDash val="solid"/>
            <a:miter/>
            <a:headEnd type="none" w="med" len="med"/>
            <a:tailEnd type="none" w="med" len="med"/>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26" name="矩形 248855">
            <a:extLst>
              <a:ext uri="{FF2B5EF4-FFF2-40B4-BE49-F238E27FC236}">
                <a16:creationId xmlns:a16="http://schemas.microsoft.com/office/drawing/2014/main" id="{3D8CF696-E1FC-4544-BF6C-02E1EA71DBD4}"/>
              </a:ext>
            </a:extLst>
          </p:cNvPr>
          <p:cNvSpPr/>
          <p:nvPr/>
        </p:nvSpPr>
        <p:spPr>
          <a:xfrm>
            <a:off x="6999288" y="3065462"/>
            <a:ext cx="3127375" cy="682625"/>
          </a:xfrm>
          <a:prstGeom prst="rect">
            <a:avLst/>
          </a:prstGeom>
          <a:noFill/>
          <a:ln w="9525">
            <a:noFill/>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27" name="矩形 248856">
            <a:extLst>
              <a:ext uri="{FF2B5EF4-FFF2-40B4-BE49-F238E27FC236}">
                <a16:creationId xmlns:a16="http://schemas.microsoft.com/office/drawing/2014/main" id="{8E6EE51B-B9EC-4826-9131-482AEC0F848D}"/>
              </a:ext>
            </a:extLst>
          </p:cNvPr>
          <p:cNvSpPr/>
          <p:nvPr/>
        </p:nvSpPr>
        <p:spPr>
          <a:xfrm>
            <a:off x="7278688" y="3195637"/>
            <a:ext cx="1905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ea typeface="宋体" panose="02010600030101010101" pitchFamily="2" charset="-122"/>
              </a:rPr>
              <a:t>综合数据库</a:t>
            </a:r>
            <a:endParaRPr lang="zh-CN" altLang="en-US" dirty="0">
              <a:solidFill>
                <a:srgbClr val="000000"/>
              </a:solidFill>
              <a:latin typeface="Arial" panose="020B0604020202020204" pitchFamily="34" charset="0"/>
              <a:ea typeface="宋体" panose="02010600030101010101" pitchFamily="2" charset="-122"/>
            </a:endParaRPr>
          </a:p>
        </p:txBody>
      </p:sp>
      <p:grpSp>
        <p:nvGrpSpPr>
          <p:cNvPr id="28" name="组合 248857">
            <a:extLst>
              <a:ext uri="{FF2B5EF4-FFF2-40B4-BE49-F238E27FC236}">
                <a16:creationId xmlns:a16="http://schemas.microsoft.com/office/drawing/2014/main" id="{29C7982C-4E69-490C-A601-AD98109BE7C3}"/>
              </a:ext>
            </a:extLst>
          </p:cNvPr>
          <p:cNvGrpSpPr/>
          <p:nvPr/>
        </p:nvGrpSpPr>
        <p:grpSpPr>
          <a:xfrm>
            <a:off x="3735388" y="3319462"/>
            <a:ext cx="917575" cy="247650"/>
            <a:chOff x="1438" y="2173"/>
            <a:chExt cx="578" cy="156"/>
          </a:xfrm>
        </p:grpSpPr>
        <p:sp>
          <p:nvSpPr>
            <p:cNvPr id="29" name="直接连接符 248858">
              <a:extLst>
                <a:ext uri="{FF2B5EF4-FFF2-40B4-BE49-F238E27FC236}">
                  <a16:creationId xmlns:a16="http://schemas.microsoft.com/office/drawing/2014/main" id="{66AD5DD0-5BAF-4614-A4E1-14B1CB792793}"/>
                </a:ext>
              </a:extLst>
            </p:cNvPr>
            <p:cNvSpPr/>
            <p:nvPr/>
          </p:nvSpPr>
          <p:spPr>
            <a:xfrm>
              <a:off x="1438" y="2250"/>
              <a:ext cx="434" cy="1"/>
            </a:xfrm>
            <a:prstGeom prst="line">
              <a:avLst/>
            </a:prstGeom>
            <a:ln w="22225" cap="flat" cmpd="sng">
              <a:solidFill>
                <a:srgbClr val="000000"/>
              </a:solidFill>
              <a:prstDash val="solid"/>
              <a:headEnd type="none" w="med" len="med"/>
              <a:tailEnd type="none" w="med" len="med"/>
            </a:ln>
          </p:spPr>
        </p:sp>
        <p:sp>
          <p:nvSpPr>
            <p:cNvPr id="30" name="任意多边形 248859">
              <a:extLst>
                <a:ext uri="{FF2B5EF4-FFF2-40B4-BE49-F238E27FC236}">
                  <a16:creationId xmlns:a16="http://schemas.microsoft.com/office/drawing/2014/main" id="{09AED404-079E-4C2C-930A-7139F0BD1C6E}"/>
                </a:ext>
              </a:extLst>
            </p:cNvPr>
            <p:cNvSpPr/>
            <p:nvPr/>
          </p:nvSpPr>
          <p:spPr>
            <a:xfrm>
              <a:off x="1867" y="2173"/>
              <a:ext cx="149" cy="156"/>
            </a:xfrm>
            <a:custGeom>
              <a:avLst/>
              <a:gdLst/>
              <a:ahLst/>
              <a:cxnLst>
                <a:cxn ang="0">
                  <a:pos x="0" y="156"/>
                </a:cxn>
                <a:cxn ang="0">
                  <a:pos x="149" y="77"/>
                </a:cxn>
                <a:cxn ang="0">
                  <a:pos x="0" y="0"/>
                </a:cxn>
                <a:cxn ang="0">
                  <a:pos x="0" y="156"/>
                </a:cxn>
              </a:cxnLst>
              <a:rect l="0" t="0" r="0" b="0"/>
              <a:pathLst>
                <a:path w="149" h="156">
                  <a:moveTo>
                    <a:pt x="0" y="156"/>
                  </a:moveTo>
                  <a:lnTo>
                    <a:pt x="149" y="77"/>
                  </a:lnTo>
                  <a:lnTo>
                    <a:pt x="0" y="0"/>
                  </a:lnTo>
                  <a:lnTo>
                    <a:pt x="0" y="156"/>
                  </a:lnTo>
                  <a:close/>
                </a:path>
              </a:pathLst>
            </a:custGeom>
            <a:solidFill>
              <a:srgbClr val="000000">
                <a:alpha val="100000"/>
              </a:srgbClr>
            </a:solidFill>
            <a:ln w="9525">
              <a:noFill/>
            </a:ln>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sp>
        <p:nvSpPr>
          <p:cNvPr id="31" name="直接连接符 248860">
            <a:extLst>
              <a:ext uri="{FF2B5EF4-FFF2-40B4-BE49-F238E27FC236}">
                <a16:creationId xmlns:a16="http://schemas.microsoft.com/office/drawing/2014/main" id="{A53593C2-2B05-432F-8418-79EA6ECF1A93}"/>
              </a:ext>
            </a:extLst>
          </p:cNvPr>
          <p:cNvSpPr/>
          <p:nvPr/>
        </p:nvSpPr>
        <p:spPr>
          <a:xfrm>
            <a:off x="5529263" y="3817937"/>
            <a:ext cx="1587" cy="565150"/>
          </a:xfrm>
          <a:prstGeom prst="line">
            <a:avLst/>
          </a:prstGeom>
          <a:ln w="22225" cap="flat" cmpd="sng">
            <a:solidFill>
              <a:srgbClr val="000000"/>
            </a:solidFill>
            <a:prstDash val="solid"/>
            <a:headEnd type="none" w="med" len="med"/>
            <a:tailEnd type="none" w="med" len="med"/>
          </a:ln>
        </p:spPr>
      </p:sp>
      <p:sp>
        <p:nvSpPr>
          <p:cNvPr id="32" name="直接连接符 248861">
            <a:extLst>
              <a:ext uri="{FF2B5EF4-FFF2-40B4-BE49-F238E27FC236}">
                <a16:creationId xmlns:a16="http://schemas.microsoft.com/office/drawing/2014/main" id="{DB903C27-F412-454D-BC4B-855555F99D5B}"/>
              </a:ext>
            </a:extLst>
          </p:cNvPr>
          <p:cNvSpPr/>
          <p:nvPr/>
        </p:nvSpPr>
        <p:spPr>
          <a:xfrm>
            <a:off x="5529263" y="4383087"/>
            <a:ext cx="2573337" cy="1588"/>
          </a:xfrm>
          <a:prstGeom prst="line">
            <a:avLst/>
          </a:prstGeom>
          <a:ln w="22225" cap="flat" cmpd="sng">
            <a:solidFill>
              <a:srgbClr val="000000"/>
            </a:solidFill>
            <a:prstDash val="solid"/>
            <a:headEnd type="none" w="med" len="med"/>
            <a:tailEnd type="none" w="med" len="med"/>
          </a:ln>
        </p:spPr>
      </p:sp>
      <p:grpSp>
        <p:nvGrpSpPr>
          <p:cNvPr id="33" name="组合 248862">
            <a:extLst>
              <a:ext uri="{FF2B5EF4-FFF2-40B4-BE49-F238E27FC236}">
                <a16:creationId xmlns:a16="http://schemas.microsoft.com/office/drawing/2014/main" id="{EF1FAB3A-6854-4360-AAE2-BDF0B1163A75}"/>
              </a:ext>
            </a:extLst>
          </p:cNvPr>
          <p:cNvGrpSpPr/>
          <p:nvPr/>
        </p:nvGrpSpPr>
        <p:grpSpPr>
          <a:xfrm>
            <a:off x="7983538" y="3817937"/>
            <a:ext cx="241300" cy="565150"/>
            <a:chOff x="4141" y="2487"/>
            <a:chExt cx="152" cy="356"/>
          </a:xfrm>
        </p:grpSpPr>
        <p:sp>
          <p:nvSpPr>
            <p:cNvPr id="34" name="直接连接符 248863">
              <a:extLst>
                <a:ext uri="{FF2B5EF4-FFF2-40B4-BE49-F238E27FC236}">
                  <a16:creationId xmlns:a16="http://schemas.microsoft.com/office/drawing/2014/main" id="{FE825075-05AD-46C2-B1AA-7E3C299290A5}"/>
                </a:ext>
              </a:extLst>
            </p:cNvPr>
            <p:cNvSpPr/>
            <p:nvPr/>
          </p:nvSpPr>
          <p:spPr>
            <a:xfrm flipV="1">
              <a:off x="4216" y="2636"/>
              <a:ext cx="1" cy="207"/>
            </a:xfrm>
            <a:prstGeom prst="line">
              <a:avLst/>
            </a:prstGeom>
            <a:ln w="22225" cap="flat" cmpd="sng">
              <a:solidFill>
                <a:srgbClr val="000000"/>
              </a:solidFill>
              <a:prstDash val="solid"/>
              <a:headEnd type="none" w="med" len="med"/>
              <a:tailEnd type="none" w="med" len="med"/>
            </a:ln>
          </p:spPr>
        </p:sp>
        <p:sp>
          <p:nvSpPr>
            <p:cNvPr id="35" name="任意多边形 248864">
              <a:extLst>
                <a:ext uri="{FF2B5EF4-FFF2-40B4-BE49-F238E27FC236}">
                  <a16:creationId xmlns:a16="http://schemas.microsoft.com/office/drawing/2014/main" id="{9633356C-299F-4FE4-86B2-4B0A9248A3B8}"/>
                </a:ext>
              </a:extLst>
            </p:cNvPr>
            <p:cNvSpPr/>
            <p:nvPr/>
          </p:nvSpPr>
          <p:spPr>
            <a:xfrm>
              <a:off x="4141" y="2487"/>
              <a:ext cx="152" cy="156"/>
            </a:xfrm>
            <a:custGeom>
              <a:avLst/>
              <a:gdLst/>
              <a:ahLst/>
              <a:cxnLst>
                <a:cxn ang="0">
                  <a:pos x="152" y="156"/>
                </a:cxn>
                <a:cxn ang="0">
                  <a:pos x="75" y="0"/>
                </a:cxn>
                <a:cxn ang="0">
                  <a:pos x="0" y="156"/>
                </a:cxn>
                <a:cxn ang="0">
                  <a:pos x="152" y="156"/>
                </a:cxn>
              </a:cxnLst>
              <a:rect l="0" t="0" r="0" b="0"/>
              <a:pathLst>
                <a:path w="152" h="156">
                  <a:moveTo>
                    <a:pt x="152" y="156"/>
                  </a:moveTo>
                  <a:lnTo>
                    <a:pt x="75" y="0"/>
                  </a:lnTo>
                  <a:lnTo>
                    <a:pt x="0" y="156"/>
                  </a:lnTo>
                  <a:lnTo>
                    <a:pt x="152" y="156"/>
                  </a:lnTo>
                  <a:close/>
                </a:path>
              </a:pathLst>
            </a:custGeom>
            <a:solidFill>
              <a:srgbClr val="000000">
                <a:alpha val="100000"/>
              </a:srgbClr>
            </a:solidFill>
            <a:ln w="9525">
              <a:noFill/>
            </a:ln>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grpSp>
        <p:nvGrpSpPr>
          <p:cNvPr id="36" name="组合 248865">
            <a:extLst>
              <a:ext uri="{FF2B5EF4-FFF2-40B4-BE49-F238E27FC236}">
                <a16:creationId xmlns:a16="http://schemas.microsoft.com/office/drawing/2014/main" id="{DDDD8B9B-D041-4ED1-A006-5B681349C934}"/>
              </a:ext>
            </a:extLst>
          </p:cNvPr>
          <p:cNvGrpSpPr/>
          <p:nvPr/>
        </p:nvGrpSpPr>
        <p:grpSpPr>
          <a:xfrm>
            <a:off x="6278563" y="3319462"/>
            <a:ext cx="919162" cy="247650"/>
            <a:chOff x="3058" y="2173"/>
            <a:chExt cx="579" cy="156"/>
          </a:xfrm>
        </p:grpSpPr>
        <p:sp>
          <p:nvSpPr>
            <p:cNvPr id="37" name="直接连接符 248866">
              <a:extLst>
                <a:ext uri="{FF2B5EF4-FFF2-40B4-BE49-F238E27FC236}">
                  <a16:creationId xmlns:a16="http://schemas.microsoft.com/office/drawing/2014/main" id="{C63045BC-47A5-4585-ABF1-F5606AAA9FC0}"/>
                </a:ext>
              </a:extLst>
            </p:cNvPr>
            <p:cNvSpPr/>
            <p:nvPr/>
          </p:nvSpPr>
          <p:spPr>
            <a:xfrm flipH="1">
              <a:off x="3203" y="2250"/>
              <a:ext cx="434" cy="1"/>
            </a:xfrm>
            <a:prstGeom prst="line">
              <a:avLst/>
            </a:prstGeom>
            <a:ln w="22225" cap="flat" cmpd="sng">
              <a:solidFill>
                <a:srgbClr val="000000"/>
              </a:solidFill>
              <a:prstDash val="solid"/>
              <a:headEnd type="none" w="med" len="med"/>
              <a:tailEnd type="none" w="med" len="med"/>
            </a:ln>
          </p:spPr>
        </p:sp>
        <p:sp>
          <p:nvSpPr>
            <p:cNvPr id="38" name="任意多边形 248867">
              <a:extLst>
                <a:ext uri="{FF2B5EF4-FFF2-40B4-BE49-F238E27FC236}">
                  <a16:creationId xmlns:a16="http://schemas.microsoft.com/office/drawing/2014/main" id="{4D065505-BBAF-4AA6-AA72-E7875DDB8540}"/>
                </a:ext>
              </a:extLst>
            </p:cNvPr>
            <p:cNvSpPr/>
            <p:nvPr/>
          </p:nvSpPr>
          <p:spPr>
            <a:xfrm>
              <a:off x="3058" y="2173"/>
              <a:ext cx="152" cy="156"/>
            </a:xfrm>
            <a:custGeom>
              <a:avLst/>
              <a:gdLst/>
              <a:ahLst/>
              <a:cxnLst>
                <a:cxn ang="0">
                  <a:pos x="152" y="0"/>
                </a:cxn>
                <a:cxn ang="0">
                  <a:pos x="0" y="77"/>
                </a:cxn>
                <a:cxn ang="0">
                  <a:pos x="152" y="156"/>
                </a:cxn>
                <a:cxn ang="0">
                  <a:pos x="152" y="0"/>
                </a:cxn>
              </a:cxnLst>
              <a:rect l="0" t="0" r="0" b="0"/>
              <a:pathLst>
                <a:path w="152" h="156">
                  <a:moveTo>
                    <a:pt x="152" y="0"/>
                  </a:moveTo>
                  <a:lnTo>
                    <a:pt x="0" y="77"/>
                  </a:lnTo>
                  <a:lnTo>
                    <a:pt x="152" y="156"/>
                  </a:lnTo>
                  <a:lnTo>
                    <a:pt x="152" y="0"/>
                  </a:lnTo>
                  <a:close/>
                </a:path>
              </a:pathLst>
            </a:custGeom>
            <a:solidFill>
              <a:srgbClr val="000000">
                <a:alpha val="100000"/>
              </a:srgbClr>
            </a:solidFill>
            <a:ln w="9525">
              <a:noFill/>
            </a:ln>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pSp>
      <p:sp>
        <p:nvSpPr>
          <p:cNvPr id="39" name="矩形 248868">
            <a:extLst>
              <a:ext uri="{FF2B5EF4-FFF2-40B4-BE49-F238E27FC236}">
                <a16:creationId xmlns:a16="http://schemas.microsoft.com/office/drawing/2014/main" id="{153300FD-4FE2-4DBE-BA6F-D4D5DC2A2A6C}"/>
              </a:ext>
            </a:extLst>
          </p:cNvPr>
          <p:cNvSpPr/>
          <p:nvPr/>
        </p:nvSpPr>
        <p:spPr>
          <a:xfrm>
            <a:off x="2038350" y="4948237"/>
            <a:ext cx="447675" cy="1135063"/>
          </a:xfrm>
          <a:prstGeom prst="rect">
            <a:avLst/>
          </a:prstGeom>
          <a:noFill/>
          <a:ln w="9525">
            <a:noFill/>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40" name="矩形 248869">
            <a:extLst>
              <a:ext uri="{FF2B5EF4-FFF2-40B4-BE49-F238E27FC236}">
                <a16:creationId xmlns:a16="http://schemas.microsoft.com/office/drawing/2014/main" id="{C3EC882F-CD5F-4511-935A-58BC1DAE4624}"/>
              </a:ext>
            </a:extLst>
          </p:cNvPr>
          <p:cNvSpPr/>
          <p:nvPr/>
        </p:nvSpPr>
        <p:spPr>
          <a:xfrm>
            <a:off x="3140075" y="5326062"/>
            <a:ext cx="4981575" cy="682625"/>
          </a:xfrm>
          <a:prstGeom prst="rect">
            <a:avLst/>
          </a:prstGeom>
          <a:noFill/>
          <a:ln w="9525">
            <a:noFill/>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41" name="矩形 248870">
            <a:extLst>
              <a:ext uri="{FF2B5EF4-FFF2-40B4-BE49-F238E27FC236}">
                <a16:creationId xmlns:a16="http://schemas.microsoft.com/office/drawing/2014/main" id="{B7CF61E0-30E0-474A-8DD0-E4A1F19623D9}"/>
              </a:ext>
            </a:extLst>
          </p:cNvPr>
          <p:cNvSpPr/>
          <p:nvPr/>
        </p:nvSpPr>
        <p:spPr>
          <a:xfrm>
            <a:off x="3362325" y="5475287"/>
            <a:ext cx="1588" cy="274638"/>
          </a:xfrm>
          <a:prstGeom prst="rect">
            <a:avLst/>
          </a:prstGeom>
          <a:noFill/>
          <a:ln w="9525">
            <a:noFill/>
          </a:ln>
        </p:spPr>
        <p:txBody>
          <a:bodyPr wrap="none" lIns="0" tIns="0" rIns="0" bIns="0">
            <a:spAutoFit/>
          </a:bodyPr>
          <a:lstStyle/>
          <a:p>
            <a:pPr eaLnBrk="1" hangingPunct="1"/>
            <a:endParaRPr lang="zh-CN" altLang="zh-CN" dirty="0">
              <a:solidFill>
                <a:srgbClr val="000000"/>
              </a:solidFill>
              <a:latin typeface="Arial" panose="020B0604020202020204" pitchFamily="34" charset="0"/>
              <a:ea typeface="宋体" panose="02010600030101010101" pitchFamily="2" charset="-122"/>
            </a:endParaRPr>
          </a:p>
        </p:txBody>
      </p:sp>
      <p:sp>
        <p:nvSpPr>
          <p:cNvPr id="42" name="矩形 248871">
            <a:extLst>
              <a:ext uri="{FF2B5EF4-FFF2-40B4-BE49-F238E27FC236}">
                <a16:creationId xmlns:a16="http://schemas.microsoft.com/office/drawing/2014/main" id="{CACEFFF5-31D4-48D0-89DF-A21266363EEC}"/>
              </a:ext>
            </a:extLst>
          </p:cNvPr>
          <p:cNvSpPr/>
          <p:nvPr/>
        </p:nvSpPr>
        <p:spPr>
          <a:xfrm>
            <a:off x="3730625" y="5462587"/>
            <a:ext cx="1588" cy="274638"/>
          </a:xfrm>
          <a:prstGeom prst="rect">
            <a:avLst/>
          </a:prstGeom>
          <a:noFill/>
          <a:ln w="9525">
            <a:noFill/>
          </a:ln>
        </p:spPr>
        <p:txBody>
          <a:bodyPr wrap="none" lIns="0" tIns="0" rIns="0" bIns="0">
            <a:spAutoFit/>
          </a:bodyPr>
          <a:lstStyle/>
          <a:p>
            <a:pPr eaLnBrk="1" hangingPunct="1"/>
            <a:endParaRPr lang="zh-CN" altLang="zh-CN" dirty="0">
              <a:solidFill>
                <a:srgbClr val="000000"/>
              </a:solidFill>
              <a:latin typeface="Arial" panose="020B0604020202020204" pitchFamily="34" charset="0"/>
              <a:ea typeface="宋体" panose="02010600030101010101" pitchFamily="2" charset="-122"/>
            </a:endParaRPr>
          </a:p>
        </p:txBody>
      </p:sp>
      <p:sp>
        <p:nvSpPr>
          <p:cNvPr id="43" name="矩形 248872">
            <a:extLst>
              <a:ext uri="{FF2B5EF4-FFF2-40B4-BE49-F238E27FC236}">
                <a16:creationId xmlns:a16="http://schemas.microsoft.com/office/drawing/2014/main" id="{D4114B6E-630D-49BE-84E2-185C1D0DAF94}"/>
              </a:ext>
            </a:extLst>
          </p:cNvPr>
          <p:cNvSpPr/>
          <p:nvPr/>
        </p:nvSpPr>
        <p:spPr>
          <a:xfrm>
            <a:off x="3914775" y="5462587"/>
            <a:ext cx="1588" cy="274638"/>
          </a:xfrm>
          <a:prstGeom prst="rect">
            <a:avLst/>
          </a:prstGeom>
          <a:noFill/>
          <a:ln w="9525">
            <a:noFill/>
          </a:ln>
        </p:spPr>
        <p:txBody>
          <a:bodyPr wrap="none" lIns="0" tIns="0" rIns="0" bIns="0">
            <a:spAutoFit/>
          </a:bodyPr>
          <a:lstStyle/>
          <a:p>
            <a:pPr eaLnBrk="1" hangingPunct="1"/>
            <a:endParaRPr lang="zh-CN" altLang="zh-CN" dirty="0">
              <a:solidFill>
                <a:srgbClr val="000000"/>
              </a:solidFill>
              <a:latin typeface="Arial" panose="020B0604020202020204" pitchFamily="34" charset="0"/>
              <a:ea typeface="宋体" panose="02010600030101010101" pitchFamily="2" charset="-122"/>
            </a:endParaRPr>
          </a:p>
        </p:txBody>
      </p:sp>
      <p:sp>
        <p:nvSpPr>
          <p:cNvPr id="44" name="矩形 248873">
            <a:extLst>
              <a:ext uri="{FF2B5EF4-FFF2-40B4-BE49-F238E27FC236}">
                <a16:creationId xmlns:a16="http://schemas.microsoft.com/office/drawing/2014/main" id="{BE084532-6CDD-4221-941E-8286711C9338}"/>
              </a:ext>
            </a:extLst>
          </p:cNvPr>
          <p:cNvSpPr/>
          <p:nvPr/>
        </p:nvSpPr>
        <p:spPr>
          <a:xfrm>
            <a:off x="4037013" y="5462587"/>
            <a:ext cx="1587" cy="274638"/>
          </a:xfrm>
          <a:prstGeom prst="rect">
            <a:avLst/>
          </a:prstGeom>
          <a:noFill/>
          <a:ln w="9525">
            <a:noFill/>
          </a:ln>
        </p:spPr>
        <p:txBody>
          <a:bodyPr wrap="none" lIns="0" tIns="0" rIns="0" bIns="0">
            <a:spAutoFit/>
          </a:bodyPr>
          <a:lstStyle/>
          <a:p>
            <a:pPr eaLnBrk="1" hangingPunct="1"/>
            <a:endParaRPr lang="zh-CN" altLang="zh-CN" dirty="0">
              <a:solidFill>
                <a:srgbClr val="000000"/>
              </a:solidFill>
              <a:latin typeface="Arial" panose="020B0604020202020204" pitchFamily="34" charset="0"/>
              <a:ea typeface="宋体" panose="02010600030101010101" pitchFamily="2" charset="-122"/>
            </a:endParaRPr>
          </a:p>
        </p:txBody>
      </p:sp>
      <p:sp>
        <p:nvSpPr>
          <p:cNvPr id="45" name="矩形 248874">
            <a:extLst>
              <a:ext uri="{FF2B5EF4-FFF2-40B4-BE49-F238E27FC236}">
                <a16:creationId xmlns:a16="http://schemas.microsoft.com/office/drawing/2014/main" id="{5D8DE35B-128E-4ABC-B8FD-C19DD659F0B4}"/>
              </a:ext>
            </a:extLst>
          </p:cNvPr>
          <p:cNvSpPr/>
          <p:nvPr/>
        </p:nvSpPr>
        <p:spPr>
          <a:xfrm>
            <a:off x="3990975" y="4918075"/>
            <a:ext cx="3810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ea typeface="宋体" panose="02010600030101010101" pitchFamily="2" charset="-122"/>
              </a:rPr>
              <a:t>产生式系统的基本结构</a:t>
            </a: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49907198"/>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r>
              <a:rPr lang="en-US" altLang="zh-CN" dirty="0"/>
              <a:t>-</a:t>
            </a:r>
            <a:r>
              <a:rPr lang="zh-CN" altLang="en-US" sz="2400" dirty="0">
                <a:solidFill>
                  <a:srgbClr val="0606FA"/>
                </a:solidFill>
              </a:rPr>
              <a:t>产生式系统</a:t>
            </a:r>
            <a:endParaRPr lang="zh-CN" altLang="zh-CN" dirty="0">
              <a:solidFill>
                <a:srgbClr val="0606FA"/>
              </a:solidFill>
            </a:endParaRPr>
          </a:p>
        </p:txBody>
      </p:sp>
      <p:sp>
        <p:nvSpPr>
          <p:cNvPr id="4" name="矩形 249858">
            <a:extLst>
              <a:ext uri="{FF2B5EF4-FFF2-40B4-BE49-F238E27FC236}">
                <a16:creationId xmlns:a16="http://schemas.microsoft.com/office/drawing/2014/main" id="{11DF9CCF-A007-47DA-B570-D496AF4E9EAE}"/>
              </a:ext>
            </a:extLst>
          </p:cNvPr>
          <p:cNvSpPr/>
          <p:nvPr/>
        </p:nvSpPr>
        <p:spPr>
          <a:xfrm>
            <a:off x="1610857" y="1324635"/>
            <a:ext cx="1700213" cy="519113"/>
          </a:xfrm>
          <a:prstGeom prst="rect">
            <a:avLst/>
          </a:prstGeom>
          <a:noFill/>
          <a:ln w="9525">
            <a:noFill/>
          </a:ln>
        </p:spPr>
        <p:txBody>
          <a:bodyPr wrap="none">
            <a:spAutoFit/>
          </a:bodyPr>
          <a:lstStyle/>
          <a:p>
            <a:pPr marL="342900" indent="-342900" eaLnBrk="1" hangingPunct="1">
              <a:spcBef>
                <a:spcPct val="20000"/>
              </a:spcBef>
              <a:buClr>
                <a:srgbClr val="000000"/>
              </a:buClr>
              <a:buFont typeface="Wingdings" panose="05000000000000000000" pitchFamily="2" charset="2"/>
              <a:buNone/>
            </a:pPr>
            <a:r>
              <a:rPr lang="en-US" altLang="zh-CN" sz="2800" b="1" dirty="0">
                <a:solidFill>
                  <a:srgbClr val="000000"/>
                </a:solidFill>
                <a:latin typeface="Times New Roman" panose="02020603050405020304" pitchFamily="18" charset="0"/>
                <a:ea typeface="宋体" panose="02010600030101010101" pitchFamily="2" charset="-122"/>
              </a:rPr>
              <a:t>1.  </a:t>
            </a:r>
            <a:r>
              <a:rPr lang="zh-CN" altLang="en-US" sz="2800" b="1" dirty="0">
                <a:solidFill>
                  <a:srgbClr val="000000"/>
                </a:solidFill>
                <a:latin typeface="Times New Roman" panose="02020603050405020304" pitchFamily="18" charset="0"/>
                <a:ea typeface="宋体" panose="02010600030101010101" pitchFamily="2" charset="-122"/>
              </a:rPr>
              <a:t>规则库</a:t>
            </a:r>
          </a:p>
        </p:txBody>
      </p:sp>
      <p:sp>
        <p:nvSpPr>
          <p:cNvPr id="5" name="矩形 249859">
            <a:extLst>
              <a:ext uri="{FF2B5EF4-FFF2-40B4-BE49-F238E27FC236}">
                <a16:creationId xmlns:a16="http://schemas.microsoft.com/office/drawing/2014/main" id="{F44A7199-7184-4F46-B1F4-B0FD2A3BD07C}"/>
              </a:ext>
            </a:extLst>
          </p:cNvPr>
          <p:cNvSpPr/>
          <p:nvPr/>
        </p:nvSpPr>
        <p:spPr>
          <a:xfrm>
            <a:off x="1617207" y="2810535"/>
            <a:ext cx="5060950" cy="527050"/>
          </a:xfrm>
          <a:prstGeom prst="rect">
            <a:avLst/>
          </a:prstGeom>
          <a:noFill/>
          <a:ln w="9525">
            <a:noFill/>
          </a:ln>
        </p:spPr>
        <p:txBody>
          <a:bodyPr wrap="none">
            <a:spAutoFit/>
          </a:bodyPr>
          <a:lstStyle/>
          <a:p>
            <a:pPr marL="342900" indent="-342900" eaLnBrk="1" hangingPunct="1">
              <a:lnSpc>
                <a:spcPct val="110000"/>
              </a:lnSpc>
              <a:spcBef>
                <a:spcPct val="20000"/>
              </a:spcBef>
              <a:buClr>
                <a:srgbClr val="000000"/>
              </a:buClr>
              <a:buFont typeface="Wingdings" panose="05000000000000000000" pitchFamily="2" charset="2"/>
              <a:buNone/>
            </a:pPr>
            <a:r>
              <a:rPr lang="en-US" altLang="zh-CN" sz="2800" b="1" dirty="0">
                <a:solidFill>
                  <a:srgbClr val="000000"/>
                </a:solidFill>
                <a:latin typeface="Times New Roman" panose="02020603050405020304" pitchFamily="18" charset="0"/>
                <a:ea typeface="宋体" panose="02010600030101010101" pitchFamily="2" charset="-122"/>
              </a:rPr>
              <a:t>2.  </a:t>
            </a:r>
            <a:r>
              <a:rPr lang="zh-CN" altLang="en-US" sz="2800" b="1" dirty="0">
                <a:solidFill>
                  <a:srgbClr val="000000"/>
                </a:solidFill>
                <a:latin typeface="Times New Roman" panose="02020603050405020304" pitchFamily="18" charset="0"/>
                <a:ea typeface="宋体" panose="02010600030101010101" pitchFamily="2" charset="-122"/>
              </a:rPr>
              <a:t>综合数据库</a:t>
            </a:r>
            <a:r>
              <a:rPr lang="zh-CN" altLang="en-US" sz="2800" b="1" dirty="0">
                <a:solidFill>
                  <a:srgbClr val="000000"/>
                </a:solidFill>
                <a:latin typeface="Arial" panose="020B0604020202020204" pitchFamily="34" charset="0"/>
                <a:ea typeface="宋体" panose="02010600030101010101" pitchFamily="2" charset="-122"/>
              </a:rPr>
              <a:t> （动态改变的）</a:t>
            </a:r>
          </a:p>
        </p:txBody>
      </p:sp>
      <p:sp>
        <p:nvSpPr>
          <p:cNvPr id="6" name="矩形 249860">
            <a:extLst>
              <a:ext uri="{FF2B5EF4-FFF2-40B4-BE49-F238E27FC236}">
                <a16:creationId xmlns:a16="http://schemas.microsoft.com/office/drawing/2014/main" id="{AD2E1C60-50F1-404F-8C53-A665B2F6C3DB}"/>
              </a:ext>
            </a:extLst>
          </p:cNvPr>
          <p:cNvSpPr/>
          <p:nvPr/>
        </p:nvSpPr>
        <p:spPr>
          <a:xfrm>
            <a:off x="1567995" y="1938998"/>
            <a:ext cx="8377237" cy="577850"/>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p>
            <a:pPr eaLnBrk="1" hangingPunct="1">
              <a:lnSpc>
                <a:spcPct val="120000"/>
              </a:lnSpc>
              <a:spcBef>
                <a:spcPct val="20000"/>
              </a:spcBef>
              <a:buClr>
                <a:srgbClr val="CC0000"/>
              </a:buClr>
              <a:buFont typeface="Wingdings" panose="05000000000000000000" pitchFamily="2" charset="2"/>
              <a:buChar char="§"/>
            </a:pPr>
            <a:r>
              <a:rPr lang="en-US" altLang="zh-CN" sz="2600" b="1" dirty="0">
                <a:solidFill>
                  <a:srgbClr val="000000"/>
                </a:solidFill>
                <a:latin typeface="宋体" panose="02010600030101010101" pitchFamily="2" charset="-122"/>
                <a:ea typeface="宋体" panose="02010600030101010101" pitchFamily="2" charset="-122"/>
              </a:rPr>
              <a:t> </a:t>
            </a:r>
            <a:r>
              <a:rPr lang="zh-CN" altLang="en-US" sz="2600" b="1" dirty="0">
                <a:solidFill>
                  <a:srgbClr val="000000"/>
                </a:solidFill>
                <a:latin typeface="宋体" panose="02010600030101010101" pitchFamily="2" charset="-122"/>
                <a:ea typeface="宋体" panose="02010600030101010101" pitchFamily="2" charset="-122"/>
              </a:rPr>
              <a:t>规则库</a:t>
            </a:r>
            <a:r>
              <a:rPr lang="en-US" altLang="zh-CN" sz="2600" b="1" dirty="0">
                <a:solidFill>
                  <a:srgbClr val="000000"/>
                </a:solidFill>
                <a:latin typeface="宋体" panose="02010600030101010101" pitchFamily="2" charset="-122"/>
                <a:ea typeface="宋体" panose="02010600030101010101" pitchFamily="2" charset="-122"/>
              </a:rPr>
              <a:t>: </a:t>
            </a:r>
            <a:r>
              <a:rPr lang="zh-CN" altLang="en-US" sz="2600" dirty="0">
                <a:solidFill>
                  <a:srgbClr val="000000"/>
                </a:solidFill>
                <a:latin typeface="宋体" panose="02010600030101010101" pitchFamily="2" charset="-122"/>
                <a:ea typeface="宋体" panose="02010600030101010101" pitchFamily="2" charset="-122"/>
              </a:rPr>
              <a:t>用于描述相应领域内知识的产生式集合。</a:t>
            </a:r>
            <a:r>
              <a:rPr lang="zh-CN" altLang="en-US" sz="2600" b="1" dirty="0">
                <a:solidFill>
                  <a:srgbClr val="000000"/>
                </a:solidFill>
                <a:latin typeface="Arial" panose="020B0604020202020204" pitchFamily="34" charset="0"/>
                <a:ea typeface="宋体" panose="02010600030101010101" pitchFamily="2" charset="-122"/>
              </a:rPr>
              <a:t> </a:t>
            </a:r>
          </a:p>
        </p:txBody>
      </p:sp>
      <p:sp>
        <p:nvSpPr>
          <p:cNvPr id="7" name="文本占位符 249861">
            <a:extLst>
              <a:ext uri="{FF2B5EF4-FFF2-40B4-BE49-F238E27FC236}">
                <a16:creationId xmlns:a16="http://schemas.microsoft.com/office/drawing/2014/main" id="{96D58836-F18B-4B33-80DF-B77C4673867E}"/>
              </a:ext>
            </a:extLst>
          </p:cNvPr>
          <p:cNvSpPr txBox="1">
            <a:spLocks/>
          </p:cNvSpPr>
          <p:nvPr/>
        </p:nvSpPr>
        <p:spPr>
          <a:xfrm>
            <a:off x="1566407" y="3504273"/>
            <a:ext cx="8416925" cy="1060450"/>
          </a:xfrm>
          <a:prstGeom prst="rect">
            <a:avLst/>
          </a:prstGeom>
          <a:gradFill rotWithShape="0">
            <a:gsLst>
              <a:gs pos="0">
                <a:srgbClr val="CCFFCC">
                  <a:alpha val="100000"/>
                </a:srgbClr>
              </a:gs>
              <a:gs pos="100000">
                <a:srgbClr val="FFFFFF">
                  <a:alpha val="100000"/>
                </a:srgbClr>
              </a:gs>
            </a:gsLst>
            <a:path path="rect">
              <a:fillToRect l="100000" t="100000"/>
            </a:path>
            <a:tileRect/>
          </a:gradFill>
          <a:ln w="9525">
            <a:solidFill>
              <a:srgbClr val="808080">
                <a:alpha val="100000"/>
              </a:srgbClr>
            </a:solidFill>
            <a:miter lim="800000"/>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marR="0" lvl="0" indent="0"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Char char="§"/>
              <a:tabLst/>
              <a:defRPr/>
            </a:pPr>
            <a:r>
              <a:rPr kumimoji="0" lang="en-US" altLang="zh-CN" sz="26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 </a:t>
            </a: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综合数据库</a:t>
            </a:r>
            <a:r>
              <a:rPr kumimoji="0" lang="en-US" altLang="zh-CN" sz="26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a:t>
            </a:r>
            <a:r>
              <a:rPr kumimoji="0" lang="zh-CN" altLang="en-US" sz="26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事实库、上下文、黑板等</a:t>
            </a:r>
            <a:r>
              <a:rPr kumimoji="0" lang="en-US" altLang="zh-CN" sz="26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a:t>
            </a:r>
            <a:r>
              <a:rPr kumimoji="0" lang="zh-CN" altLang="en-US" sz="26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：一个用于存放问题求解过程中各种当前信息的数据结构。</a:t>
            </a:r>
            <a:r>
              <a:rPr kumimoji="0" lang="zh-CN" altLang="en-US" sz="2600" b="0" i="0" u="none" strike="noStrike" kern="1200" cap="none" spc="0" normalizeH="0" baseline="0" noProof="0">
                <a:ln>
                  <a:noFill/>
                </a:ln>
                <a:solidFill>
                  <a:srgbClr val="000000"/>
                </a:solidFill>
                <a:effectLst/>
                <a:uLnTx/>
                <a:uFillTx/>
                <a:latin typeface="Arial"/>
                <a:ea typeface="宋体"/>
                <a:cs typeface="+mn-cs"/>
              </a:rPr>
              <a:t> </a:t>
            </a:r>
            <a:endParaRPr kumimoji="0" lang="zh-CN" altLang="en-US" sz="2600" b="0" i="0" u="none" strike="noStrike" kern="1200" cap="none" spc="0" normalizeH="0" baseline="0" noProof="0" dirty="0">
              <a:ln>
                <a:noFill/>
              </a:ln>
              <a:solidFill>
                <a:srgbClr val="000000"/>
              </a:solidFill>
              <a:effectLst/>
              <a:uLnTx/>
              <a:uFillTx/>
              <a:latin typeface="Arial"/>
              <a:ea typeface="宋体"/>
              <a:cs typeface="+mn-cs"/>
            </a:endParaRPr>
          </a:p>
        </p:txBody>
      </p:sp>
      <p:sp>
        <p:nvSpPr>
          <p:cNvPr id="8" name="矩形 249862">
            <a:extLst>
              <a:ext uri="{FF2B5EF4-FFF2-40B4-BE49-F238E27FC236}">
                <a16:creationId xmlns:a16="http://schemas.microsoft.com/office/drawing/2014/main" id="{4E04DA0A-0683-4F17-880D-A367F16854E8}"/>
              </a:ext>
            </a:extLst>
          </p:cNvPr>
          <p:cNvSpPr/>
          <p:nvPr/>
        </p:nvSpPr>
        <p:spPr>
          <a:xfrm>
            <a:off x="1598157" y="4791735"/>
            <a:ext cx="2246313" cy="561975"/>
          </a:xfrm>
          <a:prstGeom prst="rect">
            <a:avLst/>
          </a:prstGeom>
          <a:noFill/>
          <a:ln w="9525">
            <a:noFill/>
          </a:ln>
        </p:spPr>
        <p:txBody>
          <a:bodyPr wrap="none">
            <a:spAutoFit/>
          </a:bodyPr>
          <a:lstStyle/>
          <a:p>
            <a:pPr marL="342900" indent="-342900" eaLnBrk="1" hangingPunct="1">
              <a:lnSpc>
                <a:spcPct val="110000"/>
              </a:lnSpc>
              <a:spcBef>
                <a:spcPct val="20000"/>
              </a:spcBef>
              <a:buClr>
                <a:srgbClr val="000000"/>
              </a:buClr>
              <a:buFont typeface="Wingdings" panose="05000000000000000000" pitchFamily="2" charset="2"/>
              <a:buNone/>
            </a:pPr>
            <a:r>
              <a:rPr lang="en-US" altLang="zh-CN" sz="2800" b="1" dirty="0">
                <a:solidFill>
                  <a:srgbClr val="000000"/>
                </a:solidFill>
                <a:latin typeface="Times New Roman" panose="02020603050405020304" pitchFamily="18" charset="0"/>
                <a:ea typeface="宋体" panose="02010600030101010101" pitchFamily="2" charset="-122"/>
              </a:rPr>
              <a:t>3</a:t>
            </a:r>
            <a:r>
              <a:rPr lang="zh-CN" altLang="en-US" sz="2800" b="1" dirty="0">
                <a:solidFill>
                  <a:srgbClr val="000000"/>
                </a:solidFill>
                <a:latin typeface="Times New Roman" panose="02020603050405020304" pitchFamily="18" charset="0"/>
                <a:ea typeface="宋体" panose="02010600030101010101" pitchFamily="2" charset="-122"/>
              </a:rPr>
              <a:t>．控制系统</a:t>
            </a:r>
            <a:r>
              <a:rPr lang="zh-CN" altLang="en-US" sz="2800" b="1" dirty="0">
                <a:solidFill>
                  <a:srgbClr val="000000"/>
                </a:solidFill>
                <a:latin typeface="Arial" panose="020B0604020202020204" pitchFamily="34" charset="0"/>
                <a:ea typeface="宋体" panose="02010600030101010101" pitchFamily="2" charset="-122"/>
              </a:rPr>
              <a:t> </a:t>
            </a:r>
          </a:p>
        </p:txBody>
      </p:sp>
      <p:sp>
        <p:nvSpPr>
          <p:cNvPr id="9" name="矩形 249863">
            <a:extLst>
              <a:ext uri="{FF2B5EF4-FFF2-40B4-BE49-F238E27FC236}">
                <a16:creationId xmlns:a16="http://schemas.microsoft.com/office/drawing/2014/main" id="{E5ED745C-59B9-4936-B11C-A66CA0A7788E}"/>
              </a:ext>
            </a:extLst>
          </p:cNvPr>
          <p:cNvSpPr/>
          <p:nvPr/>
        </p:nvSpPr>
        <p:spPr>
          <a:xfrm>
            <a:off x="1604507" y="5485473"/>
            <a:ext cx="8416925" cy="1060450"/>
          </a:xfrm>
          <a:prstGeom prst="rect">
            <a:avLst/>
          </a:prstGeom>
          <a:gradFill rotWithShape="0">
            <a:gsLst>
              <a:gs pos="0">
                <a:srgbClr val="CCFFCC"/>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lstStyle/>
          <a:p>
            <a:pPr marL="0" marR="0" lvl="0" indent="0" defTabSz="914400" eaLnBrk="1" fontAlgn="auto" latinLnBrk="0" hangingPunct="1">
              <a:lnSpc>
                <a:spcPct val="120000"/>
              </a:lnSpc>
              <a:spcBef>
                <a:spcPct val="20000"/>
              </a:spcBef>
              <a:spcAft>
                <a:spcPts val="0"/>
              </a:spcAft>
              <a:buClr>
                <a:srgbClr val="CC0000"/>
              </a:buClr>
              <a:buSzTx/>
              <a:buFont typeface="Wingdings" panose="05000000000000000000" pitchFamily="2" charset="2"/>
              <a:buChar char="§"/>
              <a:tabLst/>
              <a:defRPr/>
            </a:pPr>
            <a:r>
              <a:rPr kumimoji="0" lang="en-US" altLang="zh-CN" sz="2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 </a:t>
            </a:r>
            <a:r>
              <a:rPr kumimoji="0" lang="zh-CN" altLang="en-US" sz="2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控制系统</a:t>
            </a:r>
            <a:r>
              <a:rPr kumimoji="0" lang="zh-CN" altLang="en-US" sz="2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（推理机构）：由一组程序组成，负责整个产生式系统的运行，实现对问题的求解。 </a:t>
            </a:r>
          </a:p>
        </p:txBody>
      </p:sp>
    </p:spTree>
    <p:extLst>
      <p:ext uri="{BB962C8B-B14F-4D97-AF65-F5344CB8AC3E}">
        <p14:creationId xmlns:p14="http://schemas.microsoft.com/office/powerpoint/2010/main" val="3781021514"/>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159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矩形 250882">
            <a:extLst>
              <a:ext uri="{FF2B5EF4-FFF2-40B4-BE49-F238E27FC236}">
                <a16:creationId xmlns:a16="http://schemas.microsoft.com/office/drawing/2014/main" id="{3A487D4A-664E-43DD-9767-F69954EB947D}"/>
              </a:ext>
            </a:extLst>
          </p:cNvPr>
          <p:cNvSpPr/>
          <p:nvPr/>
        </p:nvSpPr>
        <p:spPr>
          <a:xfrm>
            <a:off x="966394" y="1468955"/>
            <a:ext cx="3317875" cy="561975"/>
          </a:xfrm>
          <a:prstGeom prst="rect">
            <a:avLst/>
          </a:prstGeom>
          <a:noFill/>
          <a:ln w="9525">
            <a:noFill/>
          </a:ln>
        </p:spPr>
        <p:txBody>
          <a:bodyPr wrap="none">
            <a:spAutoFit/>
          </a:bodyPr>
          <a:lstStyle/>
          <a:p>
            <a:pPr marL="342900" indent="-342900" eaLnBrk="1" hangingPunct="1">
              <a:lnSpc>
                <a:spcPct val="110000"/>
              </a:lnSpc>
              <a:spcBef>
                <a:spcPct val="20000"/>
              </a:spcBef>
              <a:buClr>
                <a:srgbClr val="000000"/>
              </a:buClr>
              <a:buFont typeface="Wingdings" panose="05000000000000000000" pitchFamily="2" charset="2"/>
              <a:buNone/>
            </a:pPr>
            <a:r>
              <a:rPr lang="en-US" altLang="zh-CN" sz="2800" b="1" dirty="0">
                <a:solidFill>
                  <a:srgbClr val="000000"/>
                </a:solidFill>
                <a:latin typeface="Times New Roman" panose="02020603050405020304" pitchFamily="18" charset="0"/>
                <a:ea typeface="宋体" panose="02010600030101010101" pitchFamily="2" charset="-122"/>
              </a:rPr>
              <a:t>3</a:t>
            </a:r>
            <a:r>
              <a:rPr lang="zh-CN" altLang="en-US" sz="2800" b="1" dirty="0">
                <a:solidFill>
                  <a:srgbClr val="000000"/>
                </a:solidFill>
                <a:latin typeface="Times New Roman" panose="02020603050405020304" pitchFamily="18" charset="0"/>
                <a:ea typeface="宋体" panose="02010600030101010101" pitchFamily="2" charset="-122"/>
              </a:rPr>
              <a:t>．控制系统（续）</a:t>
            </a:r>
            <a:r>
              <a:rPr lang="zh-CN" altLang="en-US" sz="2800" b="1" dirty="0">
                <a:solidFill>
                  <a:srgbClr val="000000"/>
                </a:solidFill>
                <a:latin typeface="Arial" panose="020B0604020202020204" pitchFamily="34" charset="0"/>
                <a:ea typeface="宋体" panose="02010600030101010101" pitchFamily="2" charset="-122"/>
              </a:rPr>
              <a:t> </a:t>
            </a:r>
          </a:p>
        </p:txBody>
      </p:sp>
      <p:sp>
        <p:nvSpPr>
          <p:cNvPr id="5" name="矩形 250883">
            <a:extLst>
              <a:ext uri="{FF2B5EF4-FFF2-40B4-BE49-F238E27FC236}">
                <a16:creationId xmlns:a16="http://schemas.microsoft.com/office/drawing/2014/main" id="{A62C04AE-FF3E-4134-8997-8268BED6FFB0}"/>
              </a:ext>
            </a:extLst>
          </p:cNvPr>
          <p:cNvSpPr/>
          <p:nvPr/>
        </p:nvSpPr>
        <p:spPr>
          <a:xfrm>
            <a:off x="966394" y="2115398"/>
            <a:ext cx="10546863" cy="4521609"/>
          </a:xfrm>
          <a:prstGeom prst="rect">
            <a:avLst/>
          </a:prstGeom>
          <a:gradFill rotWithShape="0">
            <a:gsLst>
              <a:gs pos="0">
                <a:srgbClr val="CCFFCC"/>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lstStyle/>
          <a:p>
            <a:pPr marL="0" marR="0" lvl="0" indent="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控制系统要做以下几项工作： </a:t>
            </a:r>
          </a:p>
          <a:p>
            <a:pPr marL="0" marR="0" lvl="0" indent="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）从规则库中选择与综合数据库中的已知事实进行匹配。 </a:t>
            </a:r>
          </a:p>
          <a:p>
            <a:pPr marL="0" marR="0" lvl="0" indent="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）匹配成功的规则可能不止一条，进行冲突消解。</a:t>
            </a:r>
          </a:p>
          <a:p>
            <a:pPr marL="0" marR="0" lvl="0" indent="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a:t>
            </a:r>
            <a:r>
              <a:rPr kumimoji="0" lang="zh-CN" altLang="en-US"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）执行某一规则时，如果其右部是一个或多个结论，则把这些结论加入到综合数据库中：如果其右部是一个或多个操作，则执行这些操作。 </a:t>
            </a:r>
          </a:p>
          <a:p>
            <a:pPr marL="0" marR="0" lvl="0" indent="0" algn="just"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4</a:t>
            </a:r>
            <a:r>
              <a:rPr kumimoji="0" lang="zh-CN" altLang="en-US"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）对于不确定性知识，在执行每一条规则时还要按一定的算法计算结论的不确定性。</a:t>
            </a:r>
          </a:p>
          <a:p>
            <a:pPr marL="0" marR="0" lvl="0" indent="0" algn="just"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5</a:t>
            </a:r>
            <a:r>
              <a:rPr kumimoji="0" lang="zh-CN" altLang="en-US" sz="25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）检查综合数据库中是否包含了最终结论，决定是否停止系统的运行。</a:t>
            </a:r>
            <a:r>
              <a:rPr kumimoji="0" lang="zh-CN" altLang="en-US" sz="2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72848503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7" name="Rectangle 3">
            <a:extLst>
              <a:ext uri="{FF2B5EF4-FFF2-40B4-BE49-F238E27FC236}">
                <a16:creationId xmlns:a16="http://schemas.microsoft.com/office/drawing/2014/main" id="{86E717EB-04CE-4CE2-8A5B-9F5DE5222D24}"/>
              </a:ext>
            </a:extLst>
          </p:cNvPr>
          <p:cNvSpPr>
            <a:spLocks noGrp="1"/>
          </p:cNvSpPr>
          <p:nvPr>
            <p:ph idx="1"/>
          </p:nvPr>
        </p:nvSpPr>
        <p:spPr>
          <a:xfrm>
            <a:off x="1700213" y="2222618"/>
            <a:ext cx="9146752" cy="4133732"/>
          </a:xfrm>
        </p:spPr>
        <p:txBody>
          <a:bodyPr vert="horz" wrap="square" lIns="91440" tIns="45720" rIns="91440" bIns="45720" anchor="t">
            <a:normAutofit/>
          </a:bodyPr>
          <a:lstStyle/>
          <a:p>
            <a:pPr eaLnBrk="1" hangingPunct="1"/>
            <a:r>
              <a:rPr lang="zh-CN" altLang="en-US" sz="2800" dirty="0">
                <a:solidFill>
                  <a:srgbClr val="000000"/>
                </a:solidFill>
                <a:ea typeface="宋体" panose="02010600030101010101" pitchFamily="2" charset="-122"/>
              </a:rPr>
              <a:t>节点</a:t>
            </a:r>
            <a:endParaRPr lang="en-US" altLang="zh-CN" sz="2800" dirty="0">
              <a:solidFill>
                <a:srgbClr val="000000"/>
              </a:solidFill>
              <a:ea typeface="宋体" panose="02010600030101010101" pitchFamily="2" charset="-122"/>
            </a:endParaRPr>
          </a:p>
          <a:p>
            <a:pPr lvl="1" eaLnBrk="1" hangingPunct="1"/>
            <a:r>
              <a:rPr lang="zh-CN" altLang="en-US" sz="2400" dirty="0">
                <a:solidFill>
                  <a:srgbClr val="000000"/>
                </a:solidFill>
                <a:ea typeface="宋体" panose="02010600030101010101" pitchFamily="2" charset="-122"/>
              </a:rPr>
              <a:t>除了存放状态本身的信息，还需保存指向父节点的指针，或是何种操作可以转换为这个状态</a:t>
            </a:r>
            <a:endParaRPr lang="en-US" altLang="zh-CN" sz="2400" dirty="0">
              <a:solidFill>
                <a:srgbClr val="000000"/>
              </a:solidFill>
              <a:ea typeface="宋体" panose="02010600030101010101" pitchFamily="2" charset="-122"/>
            </a:endParaRPr>
          </a:p>
          <a:p>
            <a:pPr eaLnBrk="1" hangingPunct="1"/>
            <a:r>
              <a:rPr lang="en-US" altLang="zh-CN" sz="2800" dirty="0">
                <a:solidFill>
                  <a:srgbClr val="000000"/>
                </a:solidFill>
                <a:ea typeface="宋体" panose="02010600030101010101" pitchFamily="2" charset="-122"/>
              </a:rPr>
              <a:t>Open list</a:t>
            </a:r>
          </a:p>
          <a:p>
            <a:pPr lvl="1" eaLnBrk="1" hangingPunct="1"/>
            <a:r>
              <a:rPr lang="zh-CN" altLang="en-US" sz="2400" dirty="0">
                <a:solidFill>
                  <a:srgbClr val="000000"/>
                </a:solidFill>
                <a:ea typeface="宋体" panose="02010600030101010101" pitchFamily="2" charset="-122"/>
                <a:sym typeface="+mn-ea"/>
              </a:rPr>
              <a:t>存放已访</a:t>
            </a:r>
            <a:r>
              <a:rPr lang="zh-CN" altLang="en-US" sz="2400" dirty="0">
                <a:solidFill>
                  <a:srgbClr val="000000"/>
                </a:solidFill>
                <a:ea typeface="宋体" panose="02010600030101010101" pitchFamily="2" charset="-122"/>
              </a:rPr>
              <a:t>问，但还未被扩展的节点 </a:t>
            </a:r>
            <a:r>
              <a:rPr lang="en-US" altLang="zh-CN" sz="2400" dirty="0">
                <a:solidFill>
                  <a:srgbClr val="000000"/>
                </a:solidFill>
                <a:ea typeface="宋体" panose="02010600030101010101" pitchFamily="2" charset="-122"/>
              </a:rPr>
              <a:t>(open nodes)</a:t>
            </a:r>
          </a:p>
          <a:p>
            <a:pPr lvl="1" eaLnBrk="1" hangingPunct="1"/>
            <a:r>
              <a:rPr lang="zh-CN" altLang="en-US" sz="2400" dirty="0">
                <a:solidFill>
                  <a:srgbClr val="000000"/>
                </a:solidFill>
                <a:ea typeface="宋体" panose="02010600030101010101" pitchFamily="2" charset="-122"/>
              </a:rPr>
              <a:t>代表搜索树的前沿，也叫</a:t>
            </a:r>
            <a:r>
              <a:rPr lang="en-US" altLang="zh-CN" sz="2400" dirty="0">
                <a:solidFill>
                  <a:srgbClr val="000000"/>
                </a:solidFill>
                <a:ea typeface="宋体" panose="02010600030101010101" pitchFamily="2" charset="-122"/>
              </a:rPr>
              <a:t>Fronge list </a:t>
            </a:r>
          </a:p>
          <a:p>
            <a:pPr eaLnBrk="1" hangingPunct="1"/>
            <a:r>
              <a:rPr lang="en-US" altLang="zh-CN" sz="2800" dirty="0">
                <a:solidFill>
                  <a:srgbClr val="000000"/>
                </a:solidFill>
                <a:ea typeface="宋体" panose="02010600030101010101" pitchFamily="2" charset="-122"/>
              </a:rPr>
              <a:t>Closed list</a:t>
            </a:r>
          </a:p>
          <a:p>
            <a:pPr lvl="1" eaLnBrk="1" hangingPunct="1"/>
            <a:r>
              <a:rPr lang="zh-CN" altLang="en-US" sz="2400" dirty="0">
                <a:solidFill>
                  <a:srgbClr val="000000"/>
                </a:solidFill>
                <a:ea typeface="宋体" panose="02010600030101010101" pitchFamily="2" charset="-122"/>
              </a:rPr>
              <a:t>存放所有已经被扩展的节点</a:t>
            </a:r>
            <a:r>
              <a:rPr lang="en-US" altLang="zh-CN" sz="2400" dirty="0">
                <a:solidFill>
                  <a:srgbClr val="000000"/>
                </a:solidFill>
                <a:ea typeface="宋体" panose="02010600030101010101" pitchFamily="2" charset="-122"/>
              </a:rPr>
              <a:t>(closed nodes)</a:t>
            </a:r>
          </a:p>
          <a:p>
            <a:pPr lvl="1" eaLnBrk="1" hangingPunct="1"/>
            <a:r>
              <a:rPr lang="en-US" altLang="zh-CN" sz="2400" dirty="0">
                <a:solidFill>
                  <a:srgbClr val="000000"/>
                </a:solidFill>
                <a:ea typeface="宋体" panose="02010600030101010101" pitchFamily="2" charset="-122"/>
              </a:rPr>
              <a:t>Not necessary for tree search</a:t>
            </a:r>
          </a:p>
        </p:txBody>
      </p:sp>
      <p:sp>
        <p:nvSpPr>
          <p:cNvPr id="8" name="Rectangle 2">
            <a:extLst>
              <a:ext uri="{FF2B5EF4-FFF2-40B4-BE49-F238E27FC236}">
                <a16:creationId xmlns:a16="http://schemas.microsoft.com/office/drawing/2014/main" id="{AFFE4851-D70E-4103-A800-655579CC39DE}"/>
              </a:ext>
            </a:extLst>
          </p:cNvPr>
          <p:cNvSpPr txBox="1">
            <a:spLocks noChangeArrowheads="1"/>
          </p:cNvSpPr>
          <p:nvPr/>
        </p:nvSpPr>
        <p:spPr bwMode="auto">
          <a:xfrm>
            <a:off x="1104900" y="1373246"/>
            <a:ext cx="8229600" cy="649288"/>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fontAlgn="auto">
              <a:lnSpc>
                <a:spcPct val="100000"/>
              </a:lnSpc>
              <a:spcAft>
                <a:spcPts val="0"/>
              </a:spcAft>
              <a:defRPr/>
            </a:pPr>
            <a:r>
              <a:rPr lang="zh-CN" altLang="en-US" b="1" dirty="0">
                <a:solidFill>
                  <a:schemeClr val="tx2"/>
                </a:solidFill>
                <a:effectLst>
                  <a:outerShdw blurRad="31750" dist="25400" dir="5400000" algn="tl" rotWithShape="0">
                    <a:srgbClr val="000000">
                      <a:alpha val="25000"/>
                    </a:srgbClr>
                  </a:outerShdw>
                </a:effectLst>
                <a:latin typeface="+mj-lt"/>
                <a:ea typeface="+mj-ea"/>
              </a:rPr>
              <a:t>数据结构</a:t>
            </a:r>
          </a:p>
        </p:txBody>
      </p:sp>
    </p:spTree>
    <p:extLst>
      <p:ext uri="{BB962C8B-B14F-4D97-AF65-F5344CB8AC3E}">
        <p14:creationId xmlns:p14="http://schemas.microsoft.com/office/powerpoint/2010/main" val="2569616838"/>
      </p:ext>
    </p:extLst>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r>
              <a:rPr lang="en-US" altLang="zh-CN" dirty="0"/>
              <a:t>-</a:t>
            </a:r>
            <a:r>
              <a:rPr lang="zh-CN" altLang="en-US" sz="2400" dirty="0">
                <a:solidFill>
                  <a:srgbClr val="0606FA"/>
                </a:solidFill>
              </a:rPr>
              <a:t>产生式系统的例子（动物识别系统）</a:t>
            </a:r>
            <a:endParaRPr lang="zh-CN" altLang="zh-CN" dirty="0">
              <a:solidFill>
                <a:srgbClr val="0606FA"/>
              </a:solidFill>
            </a:endParaRPr>
          </a:p>
        </p:txBody>
      </p:sp>
      <p:sp>
        <p:nvSpPr>
          <p:cNvPr id="4" name="灯片编号占位符 1">
            <a:extLst>
              <a:ext uri="{FF2B5EF4-FFF2-40B4-BE49-F238E27FC236}">
                <a16:creationId xmlns:a16="http://schemas.microsoft.com/office/drawing/2014/main" id="{901413C8-1815-4C26-A1BF-23E1B7E45176}"/>
              </a:ext>
            </a:extLst>
          </p:cNvPr>
          <p:cNvSpPr txBox="1">
            <a:spLocks/>
          </p:cNvSpPr>
          <p:nvPr/>
        </p:nvSpPr>
        <p:spPr>
          <a:xfrm>
            <a:off x="7658477" y="7074529"/>
            <a:ext cx="1981200" cy="360363"/>
          </a:xfrm>
          <a:prstGeom prst="rect">
            <a:avLst/>
          </a:prstGeom>
          <a:noFill/>
          <a:ln w="9525">
            <a:noFill/>
          </a:ln>
        </p:spPr>
        <p:txBody>
          <a:bodyPr/>
          <a:lstStyle>
            <a:defPPr>
              <a:defRPr lang="zh-CN"/>
            </a:defPPr>
            <a:lvl1pPr marL="0" lvl="0" indent="0" algn="l" defTabSz="914400" rtl="0" eaLnBrk="0" fontAlgn="base" latinLnBrk="0" hangingPunct="0">
              <a:lnSpc>
                <a:spcPct val="100000"/>
              </a:lnSpc>
              <a:spcBef>
                <a:spcPct val="0"/>
              </a:spcBef>
              <a:spcAft>
                <a:spcPct val="0"/>
              </a:spcAft>
              <a:buNone/>
              <a:defRPr sz="1800" b="0" i="0" u="none" kern="1200" baseline="0" noProof="1">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a:lstStyle>
          <a:p>
            <a:pPr algn="r" eaLnBrk="1" hangingPunct="1"/>
            <a:fld id="{9A0DB2DC-4C9A-4742-B13C-FB6460FD3503}" type="slidenum">
              <a:rPr lang="en-US" altLang="en-US" smtClean="0">
                <a:solidFill>
                  <a:srgbClr val="A50021"/>
                </a:solidFill>
                <a:latin typeface="Arial" panose="020B0604020202020204" pitchFamily="34" charset="0"/>
                <a:ea typeface="MS PGothic" panose="020B0600070205080204" pitchFamily="34" charset="-128"/>
              </a:rPr>
              <a:pPr algn="r" eaLnBrk="1" hangingPunct="1"/>
              <a:t>160</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 name="矩形 5">
            <a:extLst>
              <a:ext uri="{FF2B5EF4-FFF2-40B4-BE49-F238E27FC236}">
                <a16:creationId xmlns:a16="http://schemas.microsoft.com/office/drawing/2014/main" id="{5022024D-D97F-4220-839B-508FD90270C4}"/>
              </a:ext>
            </a:extLst>
          </p:cNvPr>
          <p:cNvSpPr/>
          <p:nvPr/>
        </p:nvSpPr>
        <p:spPr>
          <a:xfrm>
            <a:off x="960814" y="1397629"/>
            <a:ext cx="10124767" cy="5400675"/>
          </a:xfrm>
          <a:prstGeom prst="rect">
            <a:avLst/>
          </a:prstGeom>
          <a:noFill/>
          <a:ln w="9525">
            <a:noFill/>
          </a:ln>
        </p:spPr>
        <p:txBody>
          <a:bodyPr/>
          <a:lstStyle/>
          <a:p>
            <a:pPr marL="469900" indent="-469900" eaLnBrk="1" hangingPunct="1">
              <a:lnSpc>
                <a:spcPct val="120000"/>
              </a:lnSpc>
              <a:spcBef>
                <a:spcPct val="20000"/>
              </a:spcBef>
              <a:buClr>
                <a:srgbClr val="CC0000"/>
              </a:buClr>
              <a:buFont typeface="Wingdings" panose="05000000000000000000" pitchFamily="2" charset="2"/>
              <a:buBlip>
                <a:blip r:embed="rId2"/>
              </a:buBlip>
            </a:pPr>
            <a:r>
              <a:rPr lang="zh-CN" altLang="en-US" sz="2600" b="1" dirty="0">
                <a:solidFill>
                  <a:srgbClr val="000000"/>
                </a:solidFill>
                <a:latin typeface="Times New Roman" panose="02020603050405020304" pitchFamily="18" charset="0"/>
                <a:ea typeface="宋体" panose="02010600030101010101" pitchFamily="2" charset="-122"/>
              </a:rPr>
              <a:t>例如：动物识别系统</a:t>
            </a:r>
            <a:r>
              <a:rPr lang="en-US" altLang="zh-CN" sz="2600" b="1" dirty="0">
                <a:solidFill>
                  <a:srgbClr val="000000"/>
                </a:solidFill>
                <a:latin typeface="Times New Roman" panose="02020603050405020304" pitchFamily="18" charset="0"/>
                <a:ea typeface="黑体" panose="02010609060101010101" pitchFamily="49" charset="-122"/>
              </a:rPr>
              <a:t>——</a:t>
            </a:r>
            <a:r>
              <a:rPr lang="zh-CN" altLang="en-US" sz="2600" b="1" dirty="0">
                <a:solidFill>
                  <a:srgbClr val="000000"/>
                </a:solidFill>
                <a:latin typeface="Times New Roman" panose="02020603050405020304" pitchFamily="18" charset="0"/>
                <a:ea typeface="宋体" panose="02010600030101010101" pitchFamily="2" charset="-122"/>
              </a:rPr>
              <a:t>识别</a:t>
            </a:r>
            <a:r>
              <a:rPr lang="zh-CN" altLang="en-US" sz="2600" b="1" dirty="0">
                <a:solidFill>
                  <a:srgbClr val="CC0000"/>
                </a:solidFill>
                <a:latin typeface="Times New Roman" panose="02020603050405020304" pitchFamily="18" charset="0"/>
                <a:ea typeface="宋体" panose="02010600030101010101" pitchFamily="2" charset="-122"/>
              </a:rPr>
              <a:t>虎、金钱豹、斑马、长颈鹿、鸵鸟、企鹅、信天翁</a:t>
            </a:r>
            <a:r>
              <a:rPr lang="zh-CN" altLang="en-US" sz="2600" b="1" dirty="0">
                <a:solidFill>
                  <a:srgbClr val="000000"/>
                </a:solidFill>
                <a:latin typeface="Times New Roman" panose="02020603050405020304" pitchFamily="18" charset="0"/>
                <a:ea typeface="宋体" panose="02010600030101010101" pitchFamily="2" charset="-122"/>
              </a:rPr>
              <a:t>等七种动物的产生式系统。</a:t>
            </a:r>
          </a:p>
          <a:p>
            <a:pPr marL="469900" indent="-469900" eaLnBrk="1" hangingPunct="1">
              <a:lnSpc>
                <a:spcPct val="120000"/>
              </a:lnSpc>
              <a:spcBef>
                <a:spcPct val="20000"/>
              </a:spcBef>
              <a:buClr>
                <a:srgbClr val="CC0000"/>
              </a:buClr>
              <a:buFont typeface="Wingdings" panose="05000000000000000000" pitchFamily="2" charset="2"/>
              <a:buBlip>
                <a:blip r:embed="rId2"/>
              </a:buBlip>
            </a:pPr>
            <a:endParaRPr lang="zh-CN" altLang="en-US" sz="2600" dirty="0">
              <a:solidFill>
                <a:srgbClr val="000000"/>
              </a:solidFill>
              <a:latin typeface="Times New Roman" panose="02020603050405020304" pitchFamily="18" charset="0"/>
              <a:ea typeface="宋体" panose="02010600030101010101" pitchFamily="2" charset="-122"/>
            </a:endParaRPr>
          </a:p>
        </p:txBody>
      </p:sp>
      <p:grpSp>
        <p:nvGrpSpPr>
          <p:cNvPr id="7" name="组合 6">
            <a:extLst>
              <a:ext uri="{FF2B5EF4-FFF2-40B4-BE49-F238E27FC236}">
                <a16:creationId xmlns:a16="http://schemas.microsoft.com/office/drawing/2014/main" id="{9A8CEC4E-5CB2-4637-86F6-9EBB3BBA1AF5}"/>
              </a:ext>
            </a:extLst>
          </p:cNvPr>
          <p:cNvGrpSpPr/>
          <p:nvPr/>
        </p:nvGrpSpPr>
        <p:grpSpPr>
          <a:xfrm>
            <a:off x="1104900" y="2403146"/>
            <a:ext cx="8612188" cy="4619625"/>
            <a:chOff x="189" y="1273"/>
            <a:chExt cx="5425" cy="2910"/>
          </a:xfrm>
        </p:grpSpPr>
        <p:pic>
          <p:nvPicPr>
            <p:cNvPr id="8" name="图片 251908" descr="animal-4">
              <a:extLst>
                <a:ext uri="{FF2B5EF4-FFF2-40B4-BE49-F238E27FC236}">
                  <a16:creationId xmlns:a16="http://schemas.microsoft.com/office/drawing/2014/main" id="{454B77A5-3FBC-44A0-B6B4-15D85FFCF882}"/>
                </a:ext>
              </a:extLst>
            </p:cNvPr>
            <p:cNvPicPr>
              <a:picLocks noChangeAspect="1"/>
            </p:cNvPicPr>
            <p:nvPr/>
          </p:nvPicPr>
          <p:blipFill>
            <a:blip r:embed="rId3"/>
            <a:srcRect t="19098" b="11111"/>
            <a:stretch>
              <a:fillRect/>
            </a:stretch>
          </p:blipFill>
          <p:spPr>
            <a:xfrm>
              <a:off x="4051" y="1294"/>
              <a:ext cx="1563" cy="996"/>
            </a:xfrm>
            <a:prstGeom prst="rect">
              <a:avLst/>
            </a:prstGeom>
            <a:noFill/>
            <a:ln w="9525">
              <a:noFill/>
            </a:ln>
          </p:spPr>
        </p:pic>
        <p:pic>
          <p:nvPicPr>
            <p:cNvPr id="9" name="图片 251909" descr="u=3462107839,4191927326&amp;gp=1">
              <a:extLst>
                <a:ext uri="{FF2B5EF4-FFF2-40B4-BE49-F238E27FC236}">
                  <a16:creationId xmlns:a16="http://schemas.microsoft.com/office/drawing/2014/main" id="{88F43A37-8820-4DFD-B784-53AF6D58BFDB}"/>
                </a:ext>
              </a:extLst>
            </p:cNvPr>
            <p:cNvPicPr>
              <a:picLocks noChangeAspect="1"/>
            </p:cNvPicPr>
            <p:nvPr/>
          </p:nvPicPr>
          <p:blipFill>
            <a:blip r:embed="rId4"/>
            <a:stretch>
              <a:fillRect/>
            </a:stretch>
          </p:blipFill>
          <p:spPr>
            <a:xfrm>
              <a:off x="3074" y="2867"/>
              <a:ext cx="1268" cy="891"/>
            </a:xfrm>
            <a:prstGeom prst="rect">
              <a:avLst/>
            </a:prstGeom>
            <a:noFill/>
            <a:ln w="9525">
              <a:noFill/>
            </a:ln>
          </p:spPr>
        </p:pic>
        <p:pic>
          <p:nvPicPr>
            <p:cNvPr id="10" name="图片 251910" descr="u=4288045908,359805928&amp;gp=1">
              <a:extLst>
                <a:ext uri="{FF2B5EF4-FFF2-40B4-BE49-F238E27FC236}">
                  <a16:creationId xmlns:a16="http://schemas.microsoft.com/office/drawing/2014/main" id="{9D73ADFC-8463-4F90-BF29-E72AF76B938D}"/>
                </a:ext>
              </a:extLst>
            </p:cNvPr>
            <p:cNvPicPr>
              <a:picLocks noChangeAspect="1"/>
            </p:cNvPicPr>
            <p:nvPr/>
          </p:nvPicPr>
          <p:blipFill>
            <a:blip r:embed="rId5"/>
            <a:srcRect r="4817"/>
            <a:stretch>
              <a:fillRect/>
            </a:stretch>
          </p:blipFill>
          <p:spPr>
            <a:xfrm>
              <a:off x="1837" y="2586"/>
              <a:ext cx="917" cy="1404"/>
            </a:xfrm>
            <a:prstGeom prst="rect">
              <a:avLst/>
            </a:prstGeom>
            <a:noFill/>
            <a:ln w="9525">
              <a:noFill/>
            </a:ln>
          </p:spPr>
        </p:pic>
        <p:pic>
          <p:nvPicPr>
            <p:cNvPr id="11" name="图片 251911" descr="wjqb">
              <a:extLst>
                <a:ext uri="{FF2B5EF4-FFF2-40B4-BE49-F238E27FC236}">
                  <a16:creationId xmlns:a16="http://schemas.microsoft.com/office/drawing/2014/main" id="{2828A3E3-AD98-408F-B0A7-FB7323BC406B}"/>
                </a:ext>
              </a:extLst>
            </p:cNvPr>
            <p:cNvPicPr>
              <a:picLocks noChangeAspect="1"/>
            </p:cNvPicPr>
            <p:nvPr/>
          </p:nvPicPr>
          <p:blipFill>
            <a:blip r:embed="rId6"/>
            <a:srcRect l="21556" t="7434" b="14951"/>
            <a:stretch>
              <a:fillRect/>
            </a:stretch>
          </p:blipFill>
          <p:spPr>
            <a:xfrm>
              <a:off x="2148" y="1309"/>
              <a:ext cx="1765" cy="950"/>
            </a:xfrm>
            <a:prstGeom prst="rect">
              <a:avLst/>
            </a:prstGeom>
            <a:noFill/>
            <a:ln w="9525">
              <a:noFill/>
            </a:ln>
          </p:spPr>
        </p:pic>
        <p:pic>
          <p:nvPicPr>
            <p:cNvPr id="12" name="图片 251912" descr="15_26_5967">
              <a:extLst>
                <a:ext uri="{FF2B5EF4-FFF2-40B4-BE49-F238E27FC236}">
                  <a16:creationId xmlns:a16="http://schemas.microsoft.com/office/drawing/2014/main" id="{E087E8A0-1744-4EDC-A96E-FB97D0F6374F}"/>
                </a:ext>
              </a:extLst>
            </p:cNvPr>
            <p:cNvPicPr>
              <a:picLocks noChangeAspect="1"/>
            </p:cNvPicPr>
            <p:nvPr/>
          </p:nvPicPr>
          <p:blipFill>
            <a:blip r:embed="rId7"/>
            <a:srcRect l="28880" t="11406" b="20319"/>
            <a:stretch>
              <a:fillRect/>
            </a:stretch>
          </p:blipFill>
          <p:spPr>
            <a:xfrm>
              <a:off x="212" y="1273"/>
              <a:ext cx="1801" cy="997"/>
            </a:xfrm>
            <a:prstGeom prst="rect">
              <a:avLst/>
            </a:prstGeom>
            <a:noFill/>
            <a:ln w="9525">
              <a:noFill/>
            </a:ln>
          </p:spPr>
        </p:pic>
        <p:pic>
          <p:nvPicPr>
            <p:cNvPr id="13" name="图片 251913" descr="u=4070326354,3913713856&amp;gp=0">
              <a:extLst>
                <a:ext uri="{FF2B5EF4-FFF2-40B4-BE49-F238E27FC236}">
                  <a16:creationId xmlns:a16="http://schemas.microsoft.com/office/drawing/2014/main" id="{01639C12-CDC6-46D5-BB02-3F2F247094DA}"/>
                </a:ext>
              </a:extLst>
            </p:cNvPr>
            <p:cNvPicPr>
              <a:picLocks noChangeAspect="1"/>
            </p:cNvPicPr>
            <p:nvPr/>
          </p:nvPicPr>
          <p:blipFill>
            <a:blip r:embed="rId8"/>
            <a:stretch>
              <a:fillRect/>
            </a:stretch>
          </p:blipFill>
          <p:spPr>
            <a:xfrm>
              <a:off x="4541" y="2593"/>
              <a:ext cx="1001" cy="663"/>
            </a:xfrm>
            <a:prstGeom prst="rect">
              <a:avLst/>
            </a:prstGeom>
            <a:noFill/>
            <a:ln w="9525">
              <a:noFill/>
            </a:ln>
          </p:spPr>
        </p:pic>
        <p:pic>
          <p:nvPicPr>
            <p:cNvPr id="14" name="图片 251914" descr="changjinglu2">
              <a:extLst>
                <a:ext uri="{FF2B5EF4-FFF2-40B4-BE49-F238E27FC236}">
                  <a16:creationId xmlns:a16="http://schemas.microsoft.com/office/drawing/2014/main" id="{9A0F90A3-D363-471B-A2DB-56239798C6AF}"/>
                </a:ext>
              </a:extLst>
            </p:cNvPr>
            <p:cNvPicPr>
              <a:picLocks noChangeAspect="1"/>
            </p:cNvPicPr>
            <p:nvPr/>
          </p:nvPicPr>
          <p:blipFill>
            <a:blip r:embed="rId9"/>
            <a:srcRect t="2428" b="5933"/>
            <a:stretch>
              <a:fillRect/>
            </a:stretch>
          </p:blipFill>
          <p:spPr>
            <a:xfrm>
              <a:off x="189" y="2374"/>
              <a:ext cx="1297" cy="1809"/>
            </a:xfrm>
            <a:prstGeom prst="rect">
              <a:avLst/>
            </a:prstGeom>
            <a:noFill/>
            <a:ln w="9525">
              <a:noFill/>
            </a:ln>
          </p:spPr>
        </p:pic>
      </p:grpSp>
    </p:spTree>
    <p:extLst>
      <p:ext uri="{BB962C8B-B14F-4D97-AF65-F5344CB8AC3E}">
        <p14:creationId xmlns:p14="http://schemas.microsoft.com/office/powerpoint/2010/main" val="12942188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文本占位符 252930">
            <a:extLst>
              <a:ext uri="{FF2B5EF4-FFF2-40B4-BE49-F238E27FC236}">
                <a16:creationId xmlns:a16="http://schemas.microsoft.com/office/drawing/2014/main" id="{76827D29-DE04-461F-BC29-F95CD77CAE0B}"/>
              </a:ext>
            </a:extLst>
          </p:cNvPr>
          <p:cNvSpPr txBox="1">
            <a:spLocks/>
          </p:cNvSpPr>
          <p:nvPr/>
        </p:nvSpPr>
        <p:spPr>
          <a:xfrm>
            <a:off x="1418722" y="1220787"/>
            <a:ext cx="8642350" cy="5400675"/>
          </a:xfrm>
          <a:prstGeom prst="rect">
            <a:avLst/>
          </a:prstGeom>
          <a:noFill/>
          <a:ln w="9525">
            <a:noFill/>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eaLnBrk="1" hangingPunct="1"/>
            <a:r>
              <a:rPr lang="zh-CN" altLang="en-US" sz="2600" b="1">
                <a:latin typeface="Times New Roman" panose="02020603050405020304" pitchFamily="18" charset="0"/>
              </a:rPr>
              <a:t>规则库：</a:t>
            </a:r>
            <a:endParaRPr lang="zh-CN" altLang="en-US" sz="2600" b="1" dirty="0">
              <a:latin typeface="Times New Roman" panose="02020603050405020304" pitchFamily="18" charset="0"/>
            </a:endParaRPr>
          </a:p>
        </p:txBody>
      </p:sp>
      <p:sp>
        <p:nvSpPr>
          <p:cNvPr id="5" name="文本框 252931">
            <a:extLst>
              <a:ext uri="{FF2B5EF4-FFF2-40B4-BE49-F238E27FC236}">
                <a16:creationId xmlns:a16="http://schemas.microsoft.com/office/drawing/2014/main" id="{FC5B0E4B-051D-462F-9579-2522CB63637E}"/>
              </a:ext>
            </a:extLst>
          </p:cNvPr>
          <p:cNvSpPr txBox="1">
            <a:spLocks noChangeArrowheads="1"/>
          </p:cNvSpPr>
          <p:nvPr/>
        </p:nvSpPr>
        <p:spPr bwMode="auto">
          <a:xfrm>
            <a:off x="1669547" y="1901825"/>
            <a:ext cx="8140700" cy="4819650"/>
          </a:xfrm>
          <a:prstGeom prst="rect">
            <a:avLst/>
          </a:prstGeom>
          <a:gradFill rotWithShape="0">
            <a:gsLst>
              <a:gs pos="0">
                <a:srgbClr val="CCFFCC"/>
              </a:gs>
              <a:gs pos="50000">
                <a:srgbClr val="FFFFFF"/>
              </a:gs>
              <a:gs pos="100000">
                <a:srgbClr val="CCFFCC"/>
              </a:gs>
            </a:gsLst>
            <a:lin ang="18900000" scaled="1"/>
          </a:gradFill>
          <a:ln w="9525">
            <a:solidFill>
              <a:srgbClr val="808080"/>
            </a:solidFill>
            <a:miter lim="800000"/>
          </a:ln>
        </p:spPr>
        <p:txBody>
          <a:bodyPr>
            <a:spAutoFit/>
          </a:bodyPr>
          <a:lstStyle/>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该动物有毛发</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该动物是哺乳动物</a:t>
            </a:r>
            <a:endPar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该动物有奶</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该动物是哺乳动物</a:t>
            </a:r>
            <a:endPar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00FF"/>
                </a:solidFill>
                <a:effectLst/>
                <a:uLnTx/>
                <a:uFillTx/>
                <a:latin typeface="Times New Roman" panose="02020603050405020304" pitchFamily="18" charset="0"/>
                <a:ea typeface="宋体" panose="02010600030101010101" pitchFamily="2" charset="-122"/>
              </a:rPr>
              <a:t>3</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该动物有羽毛</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该动物是</a:t>
            </a:r>
            <a:r>
              <a:rPr kumimoji="0" lang="zh-CN" altLang="en-US" sz="2200" b="1" i="0" u="none" strike="noStrike" kern="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鸟</a:t>
            </a:r>
            <a:endParaRPr kumimoji="0" lang="zh-CN" altLang="en-US" sz="2200" b="1" i="0" u="none" strike="noStrike" kern="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00FF"/>
                </a:solidFill>
                <a:effectLst/>
                <a:uLnTx/>
                <a:uFillTx/>
                <a:latin typeface="Times New Roman" panose="02020603050405020304" pitchFamily="18" charset="0"/>
                <a:ea typeface="宋体" panose="02010600030101010101" pitchFamily="2" charset="-122"/>
              </a:rPr>
              <a:t>4</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该动物会飞</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会下蛋</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该动物是</a:t>
            </a:r>
            <a:r>
              <a:rPr kumimoji="0" lang="zh-CN" altLang="en-US" sz="2200" b="1" i="0" u="none" strike="noStrike" kern="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鸟</a:t>
            </a:r>
            <a:endParaRPr kumimoji="0" lang="zh-CN" altLang="en-US" sz="2200" b="1" i="0" u="none" strike="noStrike" kern="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CC0000"/>
                </a:solidFill>
                <a:effectLst/>
                <a:uLnTx/>
                <a:uFillTx/>
                <a:latin typeface="Times New Roman" panose="02020603050405020304" pitchFamily="18" charset="0"/>
                <a:ea typeface="宋体" panose="02010600030101010101" pitchFamily="2" charset="-122"/>
              </a:rPr>
              <a:t>5</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该动物吃肉</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该动物是</a:t>
            </a:r>
            <a:r>
              <a:rPr kumimoji="0" lang="zh-CN" altLang="en-US" sz="2200" b="1" i="0" u="none" strike="noStrike" kern="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rPr>
              <a:t>食肉动物</a:t>
            </a:r>
            <a:endParaRPr kumimoji="0" lang="zh-CN" altLang="en-US" sz="2200" b="1" i="0" u="none" strike="noStrike" kern="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CC0000"/>
                </a:solidFill>
                <a:effectLst/>
                <a:uLnTx/>
                <a:uFillTx/>
                <a:latin typeface="Times New Roman" panose="02020603050405020304" pitchFamily="18" charset="0"/>
                <a:ea typeface="宋体" panose="02010600030101010101" pitchFamily="2" charset="-122"/>
              </a:rPr>
              <a:t>6</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该动物有犬齿</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有爪</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眼盯前方</a:t>
            </a:r>
            <a:endPar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该动物是</a:t>
            </a:r>
            <a:r>
              <a:rPr kumimoji="0" lang="zh-CN" altLang="en-US" sz="2200" b="1" i="0" u="none" strike="noStrike" kern="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rPr>
              <a:t>食肉动物</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6666"/>
                </a:solidFill>
                <a:effectLst/>
                <a:uLnTx/>
                <a:uFillTx/>
                <a:latin typeface="Times New Roman" panose="02020603050405020304" pitchFamily="18" charset="0"/>
                <a:ea typeface="宋体" panose="02010600030101010101" pitchFamily="2" charset="-122"/>
              </a:rPr>
              <a:t>7</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该动物是哺乳动物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有蹄  </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a:t>
            </a:r>
            <a:r>
              <a:rPr kumimoji="0" lang="zh-CN" altLang="en-US" sz="2200" b="1" i="0" u="none" strike="noStrike" kern="0" cap="none" spc="0" normalizeH="0" baseline="0" noProof="0" dirty="0">
                <a:ln>
                  <a:noFill/>
                </a:ln>
                <a:solidFill>
                  <a:srgbClr val="006666"/>
                </a:solidFill>
                <a:effectLst/>
                <a:uLnTx/>
                <a:uFillTx/>
                <a:latin typeface="Times New Roman" panose="02020603050405020304" pitchFamily="18" charset="0"/>
                <a:ea typeface="宋体" panose="02010600030101010101" pitchFamily="2" charset="-122"/>
              </a:rPr>
              <a:t>有蹄类动物</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6666"/>
                </a:solidFill>
                <a:effectLst/>
                <a:uLnTx/>
                <a:uFillTx/>
                <a:latin typeface="Times New Roman" panose="02020603050405020304" pitchFamily="18" charset="0"/>
                <a:ea typeface="宋体" panose="02010600030101010101" pitchFamily="2" charset="-122"/>
              </a:rPr>
              <a:t> 8</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该动物是哺乳动物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是反刍动物  </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a:t>
            </a:r>
            <a:r>
              <a:rPr kumimoji="0" lang="zh-CN" altLang="en-US" sz="2200" b="1" i="0" u="none" strike="noStrike" kern="0" cap="none" spc="0" normalizeH="0" baseline="0" noProof="0" dirty="0">
                <a:ln>
                  <a:noFill/>
                </a:ln>
                <a:solidFill>
                  <a:srgbClr val="006666"/>
                </a:solidFill>
                <a:effectLst/>
                <a:uLnTx/>
                <a:uFillTx/>
                <a:latin typeface="Times New Roman" panose="02020603050405020304" pitchFamily="18" charset="0"/>
                <a:ea typeface="宋体" panose="02010600030101010101" pitchFamily="2" charset="-122"/>
              </a:rPr>
              <a:t>有蹄类动物</a:t>
            </a:r>
            <a:endParaRPr kumimoji="0" lang="zh-CN" altLang="en-US" sz="2200" b="1" i="0" u="none" strike="noStrike" kern="0" cap="none" spc="0" normalizeH="0" baseline="0" noProof="0" dirty="0">
              <a:ln>
                <a:noFill/>
              </a:ln>
              <a:solidFill>
                <a:srgbClr val="006666"/>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69611222"/>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文本框 253954">
            <a:extLst>
              <a:ext uri="{FF2B5EF4-FFF2-40B4-BE49-F238E27FC236}">
                <a16:creationId xmlns:a16="http://schemas.microsoft.com/office/drawing/2014/main" id="{E3EB6F6A-0CA1-468B-9D37-029CB744E753}"/>
              </a:ext>
            </a:extLst>
          </p:cNvPr>
          <p:cNvSpPr txBox="1">
            <a:spLocks noChangeArrowheads="1"/>
          </p:cNvSpPr>
          <p:nvPr/>
        </p:nvSpPr>
        <p:spPr bwMode="auto">
          <a:xfrm>
            <a:off x="1834869" y="1142205"/>
            <a:ext cx="9427642" cy="5715795"/>
          </a:xfrm>
          <a:prstGeom prst="rect">
            <a:avLst/>
          </a:prstGeom>
          <a:gradFill rotWithShape="0">
            <a:gsLst>
              <a:gs pos="0">
                <a:srgbClr val="CCFFCC"/>
              </a:gs>
              <a:gs pos="50000">
                <a:srgbClr val="FFFFFF"/>
              </a:gs>
              <a:gs pos="100000">
                <a:srgbClr val="CCFFCC"/>
              </a:gs>
            </a:gsLst>
            <a:lin ang="18900000" scaled="1"/>
          </a:gradFill>
          <a:ln w="9525">
            <a:solidFill>
              <a:srgbClr val="808080"/>
            </a:solidFill>
            <a:miter lim="800000"/>
          </a:ln>
        </p:spPr>
        <p:txBody>
          <a:bodyPr wrap="square">
            <a:spAutoFit/>
          </a:bodyPr>
          <a:lstStyle/>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CC0000"/>
                </a:solidFill>
                <a:effectLst/>
                <a:uLnTx/>
                <a:uFillTx/>
                <a:latin typeface="Times New Roman" panose="02020603050405020304" pitchFamily="18" charset="0"/>
                <a:ea typeface="宋体" panose="02010600030101010101" pitchFamily="2" charset="-122"/>
              </a:rPr>
              <a:t>9</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该动物是哺乳动物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是食肉动物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是黄褐色 </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身上有暗斑点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a:t>
            </a:r>
            <a:r>
              <a:rPr kumimoji="0" lang="zh-CN" altLang="en-US" sz="2200" b="1" i="0" u="none" strike="noStrike" kern="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rPr>
              <a:t>金钱豹</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endParaRPr kumimoji="0" lang="zh-CN" altLang="en-US" sz="2200" b="1" i="0" u="none" strike="noStrike" kern="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CC0000"/>
                </a:solidFill>
                <a:effectLst/>
                <a:uLnTx/>
                <a:uFillTx/>
                <a:latin typeface="Times New Roman" panose="02020603050405020304" pitchFamily="18" charset="0"/>
                <a:ea typeface="宋体" panose="02010600030101010101" pitchFamily="2" charset="-122"/>
              </a:rPr>
              <a:t>10</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该动物是哺乳动物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是食肉动物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是黄褐色 </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身上有黑色条纹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a:t>
            </a:r>
            <a:r>
              <a:rPr kumimoji="0" lang="zh-CN" altLang="en-US" sz="2200" b="1" i="0" u="none" strike="noStrike" kern="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rPr>
              <a:t>虎</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endParaRPr kumimoji="0" lang="zh-CN" altLang="en-US" sz="2200" b="1" i="0" u="none" strike="noStrike" kern="0" cap="none" spc="0" normalizeH="0" baseline="0" noProof="0" dirty="0">
              <a:ln>
                <a:noFill/>
              </a:ln>
              <a:solidFill>
                <a:srgbClr val="CC0000"/>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6666"/>
                </a:solidFill>
                <a:effectLst/>
                <a:uLnTx/>
                <a:uFillTx/>
                <a:latin typeface="Times New Roman" panose="02020603050405020304" pitchFamily="18" charset="0"/>
                <a:ea typeface="宋体" panose="02010600030101010101" pitchFamily="2" charset="-122"/>
              </a:rPr>
              <a:t>11</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该动物是有蹄类动物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有长脖子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有长腿 </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身上有暗斑点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a:t>
            </a:r>
            <a:r>
              <a:rPr kumimoji="0" lang="zh-CN" altLang="en-US" sz="2200" b="1" i="0" u="none" strike="noStrike" kern="0" cap="none" spc="0" normalizeH="0" baseline="0" noProof="0" dirty="0">
                <a:ln>
                  <a:noFill/>
                </a:ln>
                <a:solidFill>
                  <a:srgbClr val="006666"/>
                </a:solidFill>
                <a:effectLst/>
                <a:uLnTx/>
                <a:uFillTx/>
                <a:latin typeface="Times New Roman" panose="02020603050405020304" pitchFamily="18" charset="0"/>
                <a:ea typeface="宋体" panose="02010600030101010101" pitchFamily="2" charset="-122"/>
              </a:rPr>
              <a:t>长颈鹿</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endParaRPr kumimoji="0" lang="zh-CN" altLang="en-US" sz="2200" b="1" i="0" u="none" strike="noStrike" kern="0" cap="none" spc="0" normalizeH="0" baseline="0" noProof="0" dirty="0">
              <a:ln>
                <a:noFill/>
              </a:ln>
              <a:solidFill>
                <a:srgbClr val="006666"/>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6666"/>
                </a:solidFill>
                <a:effectLst/>
                <a:uLnTx/>
                <a:uFillTx/>
                <a:latin typeface="Times New Roman" panose="02020603050405020304" pitchFamily="18" charset="0"/>
                <a:ea typeface="宋体" panose="02010600030101010101" pitchFamily="2" charset="-122"/>
              </a:rPr>
              <a:t> 12</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该动物有蹄类动物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身上有黑色条纹  </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a:t>
            </a:r>
            <a:r>
              <a:rPr kumimoji="0" lang="zh-CN" altLang="en-US" sz="2200" b="1" i="0" u="none" strike="noStrike" kern="0" cap="none" spc="0" normalizeH="0" baseline="0" noProof="0" dirty="0">
                <a:ln>
                  <a:noFill/>
                </a:ln>
                <a:solidFill>
                  <a:srgbClr val="006666"/>
                </a:solidFill>
                <a:effectLst/>
                <a:uLnTx/>
                <a:uFillTx/>
                <a:latin typeface="Times New Roman" panose="02020603050405020304" pitchFamily="18" charset="0"/>
                <a:ea typeface="宋体" panose="02010600030101010101" pitchFamily="2" charset="-122"/>
              </a:rPr>
              <a:t>斑马</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00FF"/>
                </a:solidFill>
                <a:effectLst/>
                <a:uLnTx/>
                <a:uFillTx/>
                <a:latin typeface="Times New Roman" panose="02020603050405020304" pitchFamily="18" charset="0"/>
                <a:ea typeface="宋体" panose="02010600030101010101" pitchFamily="2" charset="-122"/>
              </a:rPr>
              <a:t>13</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该动物是鸟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有长脖子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有长腿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不会飞 </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有黑白二色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a:t>
            </a:r>
            <a:r>
              <a:rPr kumimoji="0" lang="zh-CN" altLang="en-US" sz="2200" b="1" i="0" u="none" strike="noStrike" kern="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rPr>
              <a:t>鸵鸟</a:t>
            </a:r>
            <a:endPar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00FF"/>
                </a:solidFill>
                <a:effectLst/>
                <a:uLnTx/>
                <a:uFillTx/>
                <a:latin typeface="Times New Roman" panose="02020603050405020304" pitchFamily="18" charset="0"/>
                <a:ea typeface="宋体" panose="02010600030101010101" pitchFamily="2" charset="-122"/>
              </a:rPr>
              <a:t>14</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该动物是鸟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会游泳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不会飞 </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有黑白二色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a:t>
            </a:r>
            <a:r>
              <a:rPr kumimoji="0" lang="zh-CN" altLang="en-US" sz="2200" b="1" i="0" u="none" strike="noStrike" kern="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rPr>
              <a:t>企鹅</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p>
          <a:p>
            <a:pPr marL="0" marR="0" lvl="0" indent="0" algn="just" defTabSz="914400" eaLnBrk="1" fontAlgn="auto" latinLnBrk="0" hangingPunct="1">
              <a:lnSpc>
                <a:spcPct val="110000"/>
              </a:lnSpc>
              <a:spcBef>
                <a:spcPct val="20000"/>
              </a:spcBef>
              <a:spcAft>
                <a:spcPts val="0"/>
              </a:spcAft>
              <a:buClrTx/>
              <a:buSzTx/>
              <a:buFontTx/>
              <a:buNone/>
              <a:tabLst/>
              <a:defRPr/>
            </a:pPr>
            <a:r>
              <a:rPr kumimoji="0" lang="en-US" altLang="zh-CN" sz="2200" b="1"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2200" b="1" i="0" u="none" strike="noStrike" kern="0" cap="none" spc="0" normalizeH="0" baseline="-30000" noProof="0" dirty="0">
                <a:ln>
                  <a:noFill/>
                </a:ln>
                <a:solidFill>
                  <a:srgbClr val="0000FF"/>
                </a:solidFill>
                <a:effectLst/>
                <a:uLnTx/>
                <a:uFillTx/>
                <a:latin typeface="Times New Roman" panose="02020603050405020304" pitchFamily="18" charset="0"/>
                <a:ea typeface="宋体" panose="02010600030101010101" pitchFamily="2" charset="-122"/>
              </a:rPr>
              <a:t>15</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IF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该动物是鸟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AND  </a:t>
            </a:r>
            <a:r>
              <a:rPr kumimoji="0" lang="zh-CN"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善飞     </a:t>
            </a:r>
            <a:r>
              <a:rPr kumimoji="0" lang="en-US" altLang="zh-CN" sz="2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a:t>
            </a:r>
            <a:r>
              <a:rPr kumimoji="0" lang="zh-CN" altLang="en-US" sz="22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该动物是</a:t>
            </a:r>
            <a:r>
              <a:rPr kumimoji="0" lang="zh-CN" altLang="en-US" sz="2200" b="1" i="0" u="none" strike="noStrike" kern="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信天翁</a:t>
            </a:r>
          </a:p>
        </p:txBody>
      </p:sp>
    </p:spTree>
    <p:extLst>
      <p:ext uri="{BB962C8B-B14F-4D97-AF65-F5344CB8AC3E}">
        <p14:creationId xmlns:p14="http://schemas.microsoft.com/office/powerpoint/2010/main" val="3301245566"/>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文本占位符 254978">
            <a:extLst>
              <a:ext uri="{FF2B5EF4-FFF2-40B4-BE49-F238E27FC236}">
                <a16:creationId xmlns:a16="http://schemas.microsoft.com/office/drawing/2014/main" id="{11506F01-E5A2-4FD9-9B3B-938CAE7C4989}"/>
              </a:ext>
            </a:extLst>
          </p:cNvPr>
          <p:cNvSpPr txBox="1">
            <a:spLocks/>
          </p:cNvSpPr>
          <p:nvPr/>
        </p:nvSpPr>
        <p:spPr>
          <a:xfrm>
            <a:off x="1463989" y="1248687"/>
            <a:ext cx="10169714" cy="5107663"/>
          </a:xfrm>
          <a:prstGeom prst="rect">
            <a:avLst/>
          </a:prstGeom>
          <a:noFill/>
          <a:ln w="9525">
            <a:noFill/>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190500" marR="0" lvl="0" indent="-190500"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Char char="o"/>
              <a:tabLst/>
              <a:defRPr/>
            </a:pPr>
            <a:r>
              <a:rPr kumimoji="0" lang="en-US" altLang="zh-CN" sz="2800" b="0" i="0" u="none" strike="noStrike" kern="1200" cap="none" spc="0" normalizeH="0" baseline="0" noProof="0">
                <a:ln>
                  <a:noFill/>
                </a:ln>
                <a:solidFill>
                  <a:srgbClr val="000000"/>
                </a:solidFill>
                <a:effectLst/>
                <a:uLnTx/>
                <a:uFillTx/>
                <a:latin typeface="Arial"/>
                <a:ea typeface="宋体"/>
                <a:cs typeface="+mn-cs"/>
              </a:rPr>
              <a:t> </a:t>
            </a:r>
            <a:r>
              <a:rPr kumimoji="0" lang="zh-CN" altLang="en-US" sz="2800" b="0" i="0" u="none" strike="noStrike" kern="1200" cap="none" spc="0" normalizeH="0" baseline="0" noProof="0">
                <a:ln>
                  <a:noFill/>
                </a:ln>
                <a:solidFill>
                  <a:srgbClr val="000000"/>
                </a:solidFill>
                <a:effectLst/>
                <a:uLnTx/>
                <a:uFillTx/>
                <a:latin typeface="Arial"/>
                <a:ea typeface="宋体"/>
                <a:cs typeface="+mn-cs"/>
              </a:rPr>
              <a:t>设已知初始事实存放在</a:t>
            </a:r>
            <a:r>
              <a:rPr kumimoji="0" lang="zh-CN" altLang="en-US" sz="2800" b="1" i="0" u="none" strike="noStrike" kern="1200" cap="none" spc="0" normalizeH="0" baseline="0" noProof="0">
                <a:ln>
                  <a:noFill/>
                </a:ln>
                <a:solidFill>
                  <a:srgbClr val="003366"/>
                </a:solidFill>
                <a:effectLst/>
                <a:uLnTx/>
                <a:uFillTx/>
                <a:latin typeface="Arial"/>
                <a:ea typeface="宋体"/>
                <a:cs typeface="+mn-cs"/>
              </a:rPr>
              <a:t>综合数据库</a:t>
            </a:r>
            <a:r>
              <a:rPr kumimoji="0" lang="zh-CN" altLang="en-US" sz="2800" b="0" i="0" u="none" strike="noStrike" kern="1200" cap="none" spc="0" normalizeH="0" baseline="0" noProof="0">
                <a:ln>
                  <a:noFill/>
                </a:ln>
                <a:solidFill>
                  <a:srgbClr val="000000"/>
                </a:solidFill>
                <a:effectLst/>
                <a:uLnTx/>
                <a:uFillTx/>
                <a:latin typeface="Arial"/>
                <a:ea typeface="宋体"/>
                <a:cs typeface="+mn-cs"/>
              </a:rPr>
              <a:t>中：</a:t>
            </a:r>
          </a:p>
          <a:p>
            <a:pPr marL="190500" marR="0" lvl="0" indent="-190500"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800" b="1" i="0" u="none" strike="noStrike" kern="1200" cap="none" spc="0" normalizeH="0" baseline="0" noProof="0">
                <a:ln>
                  <a:noFill/>
                </a:ln>
                <a:solidFill>
                  <a:srgbClr val="000000"/>
                </a:solidFill>
                <a:effectLst/>
                <a:uLnTx/>
                <a:uFillTx/>
                <a:latin typeface="Arial"/>
                <a:ea typeface="宋体"/>
                <a:cs typeface="+mn-cs"/>
              </a:rPr>
              <a:t>     </a:t>
            </a:r>
            <a:r>
              <a:rPr kumimoji="0" lang="zh-CN" altLang="en-US" sz="2800" b="1" i="0" u="none" strike="noStrike" kern="1200" cap="none" spc="0" normalizeH="0" baseline="0" noProof="0">
                <a:ln>
                  <a:noFill/>
                </a:ln>
                <a:solidFill>
                  <a:srgbClr val="CC0000"/>
                </a:solidFill>
                <a:effectLst/>
                <a:uLnTx/>
                <a:uFillTx/>
                <a:latin typeface="Arial"/>
                <a:ea typeface="宋体"/>
                <a:cs typeface="+mn-cs"/>
              </a:rPr>
              <a:t>该动物身上有：暗斑点，长脖子，长腿，奶，蹄</a:t>
            </a:r>
          </a:p>
          <a:p>
            <a:pPr marL="190500" marR="0" lvl="0" indent="-190500"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Char char="o"/>
              <a:tabLst/>
              <a:defRPr/>
            </a:pPr>
            <a:r>
              <a:rPr kumimoji="0"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 推理机构的工作过程</a:t>
            </a:r>
            <a:r>
              <a:rPr kumimoji="0" lang="zh-CN" altLang="en-US" sz="2800" b="1" i="0" u="none" strike="noStrike" kern="1200" cap="none" spc="0" normalizeH="0" baseline="0" noProof="0">
                <a:ln>
                  <a:noFill/>
                </a:ln>
                <a:solidFill>
                  <a:srgbClr val="000000"/>
                </a:solidFill>
                <a:effectLst/>
                <a:uLnTx/>
                <a:uFillTx/>
                <a:latin typeface="Arial"/>
                <a:ea typeface="宋体"/>
                <a:cs typeface="+mn-cs"/>
              </a:rPr>
              <a:t> ：</a:t>
            </a:r>
          </a:p>
          <a:p>
            <a:pPr marL="190500" marR="0" lvl="0" indent="-190500"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1</a:t>
            </a: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）从规则库中取出</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a:cs typeface="+mn-cs"/>
              </a:rPr>
              <a:t>1</a:t>
            </a: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，检查其前提是否可与综合数据库中的已知事实匹配。匹配失败则</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宋体" panose="02010600030101010101" pitchFamily="2" charset="-122"/>
                <a:ea typeface="宋体"/>
                <a:cs typeface="+mn-cs"/>
              </a:rPr>
              <a:t>1</a:t>
            </a: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不能被用于推理。然后取</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宋体" panose="02010600030101010101" pitchFamily="2" charset="-122"/>
                <a:ea typeface="宋体"/>
                <a:cs typeface="+mn-cs"/>
              </a:rPr>
              <a:t>2</a:t>
            </a: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进行同样的工作。匹配成功则</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宋体" panose="02010600030101010101" pitchFamily="2" charset="-122"/>
                <a:ea typeface="宋体"/>
                <a:cs typeface="+mn-cs"/>
              </a:rPr>
              <a:t>2</a:t>
            </a: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a:cs typeface="+mn-cs"/>
              </a:rPr>
              <a:t>被执行。</a:t>
            </a:r>
          </a:p>
          <a:p>
            <a:pPr marL="190500" marR="0" lvl="0" indent="-190500" algn="l" defTabSz="914400" rtl="0" eaLnBrk="1" fontAlgn="base" latinLnBrk="0" hangingPunct="1">
              <a:lnSpc>
                <a:spcPct val="120000"/>
              </a:lnSpc>
              <a:spcBef>
                <a:spcPct val="40000"/>
              </a:spcBef>
              <a:spcAft>
                <a:spcPct val="0"/>
              </a:spcAft>
              <a:buClr>
                <a:srgbClr val="0000FF"/>
              </a:buClr>
              <a:buSzTx/>
              <a:buFont typeface="Wingdings" panose="05000000000000000000" pitchFamily="2" charset="2"/>
              <a:buChar char="§"/>
              <a:tabLst/>
              <a:defRPr/>
            </a:pPr>
            <a:r>
              <a:rPr kumimoji="0" lang="zh-CN" altLang="en-US" sz="2800" b="1" i="0" u="none" strike="noStrike" kern="1200" cap="none" spc="0" normalizeH="0" baseline="0" noProof="0">
                <a:ln>
                  <a:noFill/>
                </a:ln>
                <a:solidFill>
                  <a:srgbClr val="003366"/>
                </a:solidFill>
                <a:effectLst/>
                <a:uLnTx/>
                <a:uFillTx/>
                <a:latin typeface="宋体" panose="02010600030101010101" pitchFamily="2" charset="-122"/>
                <a:ea typeface="宋体"/>
                <a:cs typeface="+mn-cs"/>
              </a:rPr>
              <a:t> 综合数据库</a:t>
            </a:r>
            <a:r>
              <a:rPr kumimoji="0"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 ：</a:t>
            </a:r>
          </a:p>
          <a:p>
            <a:pPr marL="190500" marR="0" lvl="0" indent="-190500"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a:cs typeface="+mn-cs"/>
              </a:rPr>
              <a:t> </a:t>
            </a:r>
            <a:r>
              <a:rPr kumimoji="0" lang="zh-CN" altLang="en-US" sz="2800" b="1" i="0" u="none" strike="noStrike" kern="1200" cap="none" spc="0" normalizeH="0" baseline="0" noProof="0">
                <a:ln>
                  <a:noFill/>
                </a:ln>
                <a:solidFill>
                  <a:srgbClr val="CC0000"/>
                </a:solidFill>
                <a:effectLst/>
                <a:uLnTx/>
                <a:uFillTx/>
                <a:latin typeface="宋体" panose="02010600030101010101" pitchFamily="2" charset="-122"/>
                <a:ea typeface="宋体"/>
                <a:cs typeface="+mn-cs"/>
              </a:rPr>
              <a:t>该动物身上有：暗斑点，长脖子，长腿，奶，蹄，</a:t>
            </a:r>
            <a:r>
              <a:rPr kumimoji="0" lang="zh-CN" altLang="en-US" sz="2800" b="1" i="0" u="none" strike="noStrike" kern="1200" cap="none" spc="0" normalizeH="0" baseline="0" noProof="0">
                <a:ln>
                  <a:noFill/>
                </a:ln>
                <a:solidFill>
                  <a:srgbClr val="0000FF"/>
                </a:solidFill>
                <a:effectLst/>
                <a:uLnTx/>
                <a:uFillTx/>
                <a:latin typeface="宋体" panose="02010600030101010101" pitchFamily="2" charset="-122"/>
                <a:ea typeface="宋体"/>
                <a:cs typeface="+mn-cs"/>
              </a:rPr>
              <a:t>哺乳动物  </a:t>
            </a:r>
            <a:r>
              <a:rPr kumimoji="0" lang="zh-CN" altLang="en-US" sz="2800" b="1" i="0" u="none" strike="noStrike" kern="1200" cap="none" spc="0" normalizeH="0" baseline="0" noProof="0">
                <a:ln>
                  <a:noFill/>
                </a:ln>
                <a:solidFill>
                  <a:srgbClr val="000000"/>
                </a:solidFill>
                <a:effectLst/>
                <a:uLnTx/>
                <a:uFillTx/>
                <a:latin typeface="Arial"/>
                <a:ea typeface="宋体"/>
                <a:cs typeface="+mn-cs"/>
              </a:rPr>
              <a:t> </a:t>
            </a:r>
            <a:endParaRPr kumimoji="0" lang="zh-CN" altLang="en-US" sz="2800" b="1" i="0" u="none" strike="noStrike" kern="120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2228715450"/>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4" name="文本占位符 256002">
            <a:extLst>
              <a:ext uri="{FF2B5EF4-FFF2-40B4-BE49-F238E27FC236}">
                <a16:creationId xmlns:a16="http://schemas.microsoft.com/office/drawing/2014/main" id="{03CA41BC-1E3F-4875-8B01-41D9E5B9CD9D}"/>
              </a:ext>
            </a:extLst>
          </p:cNvPr>
          <p:cNvSpPr txBox="1">
            <a:spLocks/>
          </p:cNvSpPr>
          <p:nvPr/>
        </p:nvSpPr>
        <p:spPr>
          <a:xfrm>
            <a:off x="1219546" y="2146300"/>
            <a:ext cx="8642350" cy="4210050"/>
          </a:xfrm>
          <a:prstGeom prst="rect">
            <a:avLst/>
          </a:prstGeom>
          <a:noFill/>
          <a:ln w="9525">
            <a:noFill/>
          </a:ln>
        </p:spPr>
        <p:txBody>
          <a:bodyPr vert="horz" wrap="square" lIns="91440" tIns="45720" rIns="91440" bIns="45720" anchor="t"/>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190500" marR="0" lvl="0" indent="-190500"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2</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）分别用</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a:cs typeface="+mn-cs"/>
              </a:rPr>
              <a:t>3</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a:cs typeface="+mn-cs"/>
              </a:rPr>
              <a:t>4</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a:cs typeface="+mn-cs"/>
              </a:rPr>
              <a:t>5</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a:cs typeface="+mn-cs"/>
              </a:rPr>
              <a:t>6</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综合数据库中的已知事实进行匹配，均不成功。 </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a:cs typeface="+mn-cs"/>
              </a:rPr>
              <a:t>7</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匹配成功，执行</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a:cs typeface="+mn-cs"/>
              </a:rPr>
              <a:t>7</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 </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p>
          <a:p>
            <a:pPr marL="190500" marR="0" lvl="0" indent="-190500" algn="l" defTabSz="914400" rtl="0" eaLnBrk="1" fontAlgn="base" latinLnBrk="0" hangingPunct="1">
              <a:lnSpc>
                <a:spcPct val="120000"/>
              </a:lnSpc>
              <a:spcBef>
                <a:spcPct val="40000"/>
              </a:spcBef>
              <a:spcAft>
                <a:spcPct val="0"/>
              </a:spcAft>
              <a:buClr>
                <a:srgbClr val="0000FF"/>
              </a:buClr>
              <a:buSzTx/>
              <a:buFont typeface="Wingdings" panose="05000000000000000000" pitchFamily="2" charset="2"/>
              <a:buChar char="§"/>
              <a:tabLst/>
              <a:defRPr/>
            </a:pP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 </a:t>
            </a:r>
            <a:r>
              <a:rPr kumimoji="0" lang="zh-CN" altLang="en-US" sz="2800" b="1" i="0" u="none" strike="noStrike" kern="1200" cap="none" spc="0" normalizeH="0" baseline="0" noProof="0">
                <a:ln>
                  <a:noFill/>
                </a:ln>
                <a:solidFill>
                  <a:srgbClr val="003366"/>
                </a:solidFill>
                <a:effectLst/>
                <a:uLnTx/>
                <a:uFillTx/>
                <a:latin typeface="Times New Roman" panose="02020603050405020304" pitchFamily="18" charset="0"/>
                <a:ea typeface="宋体"/>
                <a:cs typeface="+mn-cs"/>
              </a:rPr>
              <a:t>综合数据库：</a:t>
            </a:r>
          </a:p>
          <a:p>
            <a:pPr marL="190500" marR="0" lvl="0" indent="-190500"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800" b="1" i="0" u="none" strike="noStrike" kern="1200" cap="none" spc="0" normalizeH="0" baseline="0" noProof="0">
                <a:ln>
                  <a:noFill/>
                </a:ln>
                <a:solidFill>
                  <a:srgbClr val="003366"/>
                </a:solidFill>
                <a:effectLst/>
                <a:uLnTx/>
                <a:uFillTx/>
                <a:latin typeface="Times New Roman" panose="02020603050405020304" pitchFamily="18" charset="0"/>
                <a:ea typeface="宋体"/>
                <a:cs typeface="+mn-cs"/>
              </a:rPr>
              <a:t> </a:t>
            </a:r>
            <a:r>
              <a:rPr kumimoji="0" lang="zh-CN" altLang="en-US" sz="2800" b="1" i="0" u="none" strike="noStrike" kern="1200" cap="none" spc="0" normalizeH="0" baseline="0" noProof="0">
                <a:ln>
                  <a:noFill/>
                </a:ln>
                <a:solidFill>
                  <a:srgbClr val="CC0000"/>
                </a:solidFill>
                <a:effectLst/>
                <a:uLnTx/>
                <a:uFillTx/>
                <a:latin typeface="Times New Roman" panose="02020603050405020304" pitchFamily="18" charset="0"/>
                <a:ea typeface="宋体"/>
                <a:cs typeface="+mn-cs"/>
              </a:rPr>
              <a:t>该动物身上有：暗斑点，长脖子，长腿，奶，蹄，哺乳动物，</a:t>
            </a:r>
            <a:r>
              <a:rPr kumimoji="0"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宋体"/>
                <a:cs typeface="+mn-cs"/>
              </a:rPr>
              <a:t>有蹄类动物</a:t>
            </a:r>
          </a:p>
          <a:p>
            <a:pPr marL="190500" marR="0" lvl="0" indent="-190500" algn="l" defTabSz="914400" rtl="0" eaLnBrk="1" fontAlgn="base" latinLnBrk="0" hangingPunct="1">
              <a:lnSpc>
                <a:spcPct val="120000"/>
              </a:lnSpc>
              <a:spcBef>
                <a:spcPct val="40000"/>
              </a:spcBef>
              <a:spcAft>
                <a:spcPct val="0"/>
              </a:spcAft>
              <a:buClr>
                <a:srgbClr val="CC0000"/>
              </a:buClr>
              <a:buSzTx/>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3</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r</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a:cs typeface="+mn-cs"/>
              </a:rPr>
              <a:t>11</a:t>
            </a: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匹配成功，并推出 “该动物是长颈鹿” 。</a:t>
            </a:r>
            <a:r>
              <a:rPr kumimoji="0" lang="zh-CN" altLang="en-US" sz="2800" b="1" i="0" u="none" strike="noStrike" kern="1200" cap="none" spc="0" normalizeH="0" baseline="0" noProof="0">
                <a:ln>
                  <a:noFill/>
                </a:ln>
                <a:solidFill>
                  <a:srgbClr val="003366"/>
                </a:solidFill>
                <a:effectLst/>
                <a:uLnTx/>
                <a:uFillTx/>
                <a:latin typeface="Times New Roman" panose="02020603050405020304" pitchFamily="18" charset="0"/>
                <a:ea typeface="宋体"/>
                <a:cs typeface="+mn-cs"/>
              </a:rPr>
              <a:t> </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a:cs typeface="+mn-cs"/>
              </a:rPr>
              <a:t>  </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endParaRPr>
          </a:p>
        </p:txBody>
      </p:sp>
      <p:sp>
        <p:nvSpPr>
          <p:cNvPr id="5" name="矩形 256003">
            <a:extLst>
              <a:ext uri="{FF2B5EF4-FFF2-40B4-BE49-F238E27FC236}">
                <a16:creationId xmlns:a16="http://schemas.microsoft.com/office/drawing/2014/main" id="{2D8B71FA-E8F8-41C8-B622-7204E0EECDF1}"/>
              </a:ext>
            </a:extLst>
          </p:cNvPr>
          <p:cNvSpPr/>
          <p:nvPr/>
        </p:nvSpPr>
        <p:spPr>
          <a:xfrm>
            <a:off x="1367184" y="1500188"/>
            <a:ext cx="4287837" cy="519112"/>
          </a:xfrm>
          <a:prstGeom prst="rect">
            <a:avLst/>
          </a:prstGeom>
          <a:noFill/>
          <a:ln w="9525">
            <a:noFill/>
          </a:ln>
        </p:spPr>
        <p:txBody>
          <a:bodyPr wrap="none">
            <a:spAutoFit/>
          </a:bodyPr>
          <a:lstStyle/>
          <a:p>
            <a:pPr eaLnBrk="1" hangingPunct="1">
              <a:buFontTx/>
              <a:buBlip>
                <a:blip r:embed="rId2"/>
              </a:buBlip>
            </a:pPr>
            <a:r>
              <a:rPr lang="en-US" altLang="zh-CN" sz="2800" b="1" dirty="0">
                <a:solidFill>
                  <a:srgbClr val="000000"/>
                </a:solidFill>
                <a:latin typeface="宋体" panose="02010600030101010101" pitchFamily="2" charset="-122"/>
                <a:ea typeface="宋体" panose="02010600030101010101" pitchFamily="2" charset="-122"/>
              </a:rPr>
              <a:t> </a:t>
            </a:r>
            <a:r>
              <a:rPr lang="zh-CN" altLang="en-US" sz="2800" b="1" dirty="0">
                <a:solidFill>
                  <a:srgbClr val="000000"/>
                </a:solidFill>
                <a:latin typeface="宋体" panose="02010600030101010101" pitchFamily="2" charset="-122"/>
                <a:ea typeface="宋体" panose="02010600030101010101" pitchFamily="2" charset="-122"/>
              </a:rPr>
              <a:t>推理机构的工作过程</a:t>
            </a:r>
            <a:r>
              <a:rPr lang="zh-CN" altLang="en-US" sz="2800" b="1" dirty="0">
                <a:solidFill>
                  <a:srgbClr val="000000"/>
                </a:solidFill>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1477147346"/>
      </p:ext>
    </p:extLst>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pic>
        <p:nvPicPr>
          <p:cNvPr id="4" name="图片 257025" descr="changjinglu2">
            <a:extLst>
              <a:ext uri="{FF2B5EF4-FFF2-40B4-BE49-F238E27FC236}">
                <a16:creationId xmlns:a16="http://schemas.microsoft.com/office/drawing/2014/main" id="{64B92247-EF6D-43F6-A62C-7468ADF418E0}"/>
              </a:ext>
            </a:extLst>
          </p:cNvPr>
          <p:cNvPicPr>
            <a:picLocks noChangeAspect="1"/>
          </p:cNvPicPr>
          <p:nvPr/>
        </p:nvPicPr>
        <p:blipFill>
          <a:blip r:embed="rId3"/>
          <a:stretch>
            <a:fillRect/>
          </a:stretch>
        </p:blipFill>
        <p:spPr>
          <a:xfrm>
            <a:off x="2013375" y="1327150"/>
            <a:ext cx="2713037" cy="4238625"/>
          </a:xfrm>
          <a:prstGeom prst="rect">
            <a:avLst/>
          </a:prstGeom>
          <a:noFill/>
          <a:ln w="9525">
            <a:noFill/>
          </a:ln>
        </p:spPr>
      </p:pic>
      <p:graphicFrame>
        <p:nvGraphicFramePr>
          <p:cNvPr id="5" name="对象 257026">
            <a:extLst>
              <a:ext uri="{FF2B5EF4-FFF2-40B4-BE49-F238E27FC236}">
                <a16:creationId xmlns:a16="http://schemas.microsoft.com/office/drawing/2014/main" id="{ED12F04B-5139-4180-8CB0-46944635586D}"/>
              </a:ext>
            </a:extLst>
          </p:cNvPr>
          <p:cNvGraphicFramePr/>
          <p:nvPr>
            <p:extLst>
              <p:ext uri="{D42A27DB-BD31-4B8C-83A1-F6EECF244321}">
                <p14:modId xmlns:p14="http://schemas.microsoft.com/office/powerpoint/2010/main" val="4213493182"/>
              </p:ext>
            </p:extLst>
          </p:nvPr>
        </p:nvGraphicFramePr>
        <p:xfrm>
          <a:off x="1972100" y="1462087"/>
          <a:ext cx="8456612" cy="4894263"/>
        </p:xfrm>
        <a:graphic>
          <a:graphicData uri="http://schemas.openxmlformats.org/presentationml/2006/ole">
            <mc:AlternateContent xmlns:mc="http://schemas.openxmlformats.org/markup-compatibility/2006">
              <mc:Choice xmlns:v="urn:schemas-microsoft-com:vml" Requires="v">
                <p:oleObj spid="_x0000_s22540" r:id="rId4" imgW="5492750" imgH="2953385" progId="SmartDraw.2">
                  <p:embed/>
                </p:oleObj>
              </mc:Choice>
              <mc:Fallback>
                <p:oleObj r:id="rId4" imgW="5492750" imgH="2953385" progId="SmartDraw.2">
                  <p:embed/>
                  <p:pic>
                    <p:nvPicPr>
                      <p:cNvPr id="69636" name="对象 257026"/>
                      <p:cNvPicPr/>
                      <p:nvPr/>
                    </p:nvPicPr>
                    <p:blipFill>
                      <a:blip r:embed="rId5"/>
                      <a:stretch>
                        <a:fillRect/>
                      </a:stretch>
                    </p:blipFill>
                    <p:spPr>
                      <a:xfrm>
                        <a:off x="1972100" y="1462087"/>
                        <a:ext cx="8456612" cy="4894263"/>
                      </a:xfrm>
                      <a:prstGeom prst="rect">
                        <a:avLst/>
                      </a:prstGeom>
                      <a:noFill/>
                      <a:ln w="38100">
                        <a:noFill/>
                        <a:miter/>
                      </a:ln>
                    </p:spPr>
                  </p:pic>
                </p:oleObj>
              </mc:Fallback>
            </mc:AlternateContent>
          </a:graphicData>
        </a:graphic>
      </p:graphicFrame>
      <p:sp>
        <p:nvSpPr>
          <p:cNvPr id="6" name="矩形 5">
            <a:extLst>
              <a:ext uri="{FF2B5EF4-FFF2-40B4-BE49-F238E27FC236}">
                <a16:creationId xmlns:a16="http://schemas.microsoft.com/office/drawing/2014/main" id="{2AC648C2-DDEF-46A1-9022-4B6F87D40891}"/>
              </a:ext>
            </a:extLst>
          </p:cNvPr>
          <p:cNvSpPr/>
          <p:nvPr/>
        </p:nvSpPr>
        <p:spPr>
          <a:xfrm>
            <a:off x="7053687" y="4486275"/>
            <a:ext cx="1727200" cy="552450"/>
          </a:xfrm>
          <a:prstGeom prst="rect">
            <a:avLst/>
          </a:prstGeom>
          <a:noFill/>
          <a:ln w="38100" cap="flat" cmpd="sng">
            <a:solidFill>
              <a:srgbClr val="0000FF"/>
            </a:solidFill>
            <a:prstDash val="solid"/>
            <a:miter/>
            <a:headEnd type="none" w="med" len="med"/>
            <a:tailEnd type="none" w="med" len="med"/>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7" name="矩形 6">
            <a:extLst>
              <a:ext uri="{FF2B5EF4-FFF2-40B4-BE49-F238E27FC236}">
                <a16:creationId xmlns:a16="http://schemas.microsoft.com/office/drawing/2014/main" id="{43A8544D-89E7-417D-9466-C3D8BF099217}"/>
              </a:ext>
            </a:extLst>
          </p:cNvPr>
          <p:cNvSpPr/>
          <p:nvPr/>
        </p:nvSpPr>
        <p:spPr>
          <a:xfrm>
            <a:off x="7495012" y="3136900"/>
            <a:ext cx="1727200" cy="552450"/>
          </a:xfrm>
          <a:prstGeom prst="rect">
            <a:avLst/>
          </a:prstGeom>
          <a:noFill/>
          <a:ln w="38100" cap="flat" cmpd="sng">
            <a:solidFill>
              <a:srgbClr val="0000FF"/>
            </a:solidFill>
            <a:prstDash val="solid"/>
            <a:miter/>
            <a:headEnd type="none" w="med" len="med"/>
            <a:tailEnd type="none" w="med" len="med"/>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
        <p:nvSpPr>
          <p:cNvPr id="8" name="矩形 7">
            <a:extLst>
              <a:ext uri="{FF2B5EF4-FFF2-40B4-BE49-F238E27FC236}">
                <a16:creationId xmlns:a16="http://schemas.microsoft.com/office/drawing/2014/main" id="{1661248A-373F-4E70-91A6-2A80B541F4FD}"/>
              </a:ext>
            </a:extLst>
          </p:cNvPr>
          <p:cNvSpPr/>
          <p:nvPr/>
        </p:nvSpPr>
        <p:spPr>
          <a:xfrm>
            <a:off x="5393162" y="1562100"/>
            <a:ext cx="1727200" cy="552450"/>
          </a:xfrm>
          <a:prstGeom prst="rect">
            <a:avLst/>
          </a:prstGeom>
          <a:noFill/>
          <a:ln w="38100" cap="flat" cmpd="sng">
            <a:solidFill>
              <a:srgbClr val="0000FF"/>
            </a:solidFill>
            <a:prstDash val="solid"/>
            <a:miter/>
            <a:headEnd type="none" w="med" len="med"/>
            <a:tailEnd type="none" w="med" len="med"/>
          </a:ln>
        </p:spPr>
        <p:txBody>
          <a:bodyPr/>
          <a:lstStyle/>
          <a:p>
            <a:pPr eaLnBrk="1" hangingPunct="1"/>
            <a:endParaRPr lang="zh-CN" altLang="en-US" dirty="0">
              <a:solidFill>
                <a:srgbClr val="000000"/>
              </a:solidFill>
              <a:latin typeface="Verdana" panose="020B0604030504040204" pitchFamily="34" charset="0"/>
              <a:ea typeface="宋体" panose="02010600030101010101" pitchFamily="2" charset="-122"/>
            </a:endParaRPr>
          </a:p>
        </p:txBody>
      </p:sp>
    </p:spTree>
    <p:extLst>
      <p:ext uri="{BB962C8B-B14F-4D97-AF65-F5344CB8AC3E}">
        <p14:creationId xmlns:p14="http://schemas.microsoft.com/office/powerpoint/2010/main" val="712697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3.6 </a:t>
            </a:r>
            <a:r>
              <a:rPr lang="zh-CN" altLang="en-US" dirty="0"/>
              <a:t>产生式规则表示</a:t>
            </a:r>
            <a:endParaRPr lang="zh-CN" altLang="zh-CN" dirty="0"/>
          </a:p>
        </p:txBody>
      </p:sp>
      <p:sp>
        <p:nvSpPr>
          <p:cNvPr id="5" name="矩形 258050">
            <a:extLst>
              <a:ext uri="{FF2B5EF4-FFF2-40B4-BE49-F238E27FC236}">
                <a16:creationId xmlns:a16="http://schemas.microsoft.com/office/drawing/2014/main" id="{69EEAAFF-A6F8-456B-91BC-3A036CC29F89}"/>
              </a:ext>
            </a:extLst>
          </p:cNvPr>
          <p:cNvSpPr/>
          <p:nvPr/>
        </p:nvSpPr>
        <p:spPr>
          <a:xfrm>
            <a:off x="1464139" y="1361613"/>
            <a:ext cx="3848100" cy="528637"/>
          </a:xfrm>
          <a:prstGeom prst="rect">
            <a:avLst/>
          </a:prstGeom>
          <a:noFill/>
          <a:ln w="9525">
            <a:noFill/>
          </a:ln>
        </p:spPr>
        <p:txBody>
          <a:bodyPr>
            <a:spAutoFit/>
          </a:bodyPr>
          <a:lstStyle/>
          <a:p>
            <a:pPr marL="342900" indent="-342900" eaLnBrk="1" hangingPunct="1">
              <a:lnSpc>
                <a:spcPct val="110000"/>
              </a:lnSpc>
              <a:spcBef>
                <a:spcPct val="20000"/>
              </a:spcBef>
              <a:buClr>
                <a:srgbClr val="000000"/>
              </a:buClr>
              <a:buFont typeface="Wingdings" panose="05000000000000000000" pitchFamily="2" charset="2"/>
              <a:buNone/>
            </a:pPr>
            <a:r>
              <a:rPr lang="en-US" altLang="zh-CN" sz="2600" b="1" dirty="0">
                <a:solidFill>
                  <a:srgbClr val="000000"/>
                </a:solidFill>
                <a:latin typeface="Times New Roman" panose="02020603050405020304" pitchFamily="18" charset="0"/>
                <a:ea typeface="宋体" panose="02010600030101010101" pitchFamily="2" charset="-122"/>
              </a:rPr>
              <a:t>1. </a:t>
            </a:r>
            <a:r>
              <a:rPr lang="zh-CN" altLang="en-US" sz="2600" b="1" dirty="0">
                <a:solidFill>
                  <a:srgbClr val="000000"/>
                </a:solidFill>
                <a:latin typeface="Times New Roman" panose="02020603050405020304" pitchFamily="18" charset="0"/>
                <a:ea typeface="宋体" panose="02010600030101010101" pitchFamily="2" charset="-122"/>
              </a:rPr>
              <a:t>产生式表示法的优点</a:t>
            </a:r>
          </a:p>
        </p:txBody>
      </p:sp>
      <p:sp>
        <p:nvSpPr>
          <p:cNvPr id="6" name="矩形 258051">
            <a:extLst>
              <a:ext uri="{FF2B5EF4-FFF2-40B4-BE49-F238E27FC236}">
                <a16:creationId xmlns:a16="http://schemas.microsoft.com/office/drawing/2014/main" id="{9E26A85F-0ACF-43C1-AC6F-161BBD840530}"/>
              </a:ext>
            </a:extLst>
          </p:cNvPr>
          <p:cNvSpPr/>
          <p:nvPr/>
        </p:nvSpPr>
        <p:spPr>
          <a:xfrm>
            <a:off x="1551915" y="1925741"/>
            <a:ext cx="3895725" cy="2281237"/>
          </a:xfrm>
          <a:prstGeom prst="rect">
            <a:avLst/>
          </a:prstGeom>
          <a:gradFill rotWithShape="0">
            <a:gsLst>
              <a:gs pos="0">
                <a:srgbClr val="CCFFCC"/>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lstStyle/>
          <a:p>
            <a:pPr marL="101600" marR="0" lvl="0" indent="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）自然性 </a:t>
            </a:r>
          </a:p>
          <a:p>
            <a:pPr marL="101600" marR="0" lvl="0" indent="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）模块性 </a:t>
            </a:r>
          </a:p>
          <a:p>
            <a:pPr marL="101600" marR="0" lvl="0" indent="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a:t>
            </a: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）有效性 </a:t>
            </a:r>
          </a:p>
          <a:p>
            <a:pPr marL="101600" marR="0" lvl="0" indent="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4</a:t>
            </a: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）清晰性</a:t>
            </a:r>
            <a:r>
              <a:rPr kumimoji="0" lang="zh-CN" altLang="en-US" sz="2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p>
        </p:txBody>
      </p:sp>
      <p:sp>
        <p:nvSpPr>
          <p:cNvPr id="7" name="矩形 258052">
            <a:extLst>
              <a:ext uri="{FF2B5EF4-FFF2-40B4-BE49-F238E27FC236}">
                <a16:creationId xmlns:a16="http://schemas.microsoft.com/office/drawing/2014/main" id="{B61438F1-96EF-4389-AD21-C0145C657067}"/>
              </a:ext>
            </a:extLst>
          </p:cNvPr>
          <p:cNvSpPr/>
          <p:nvPr/>
        </p:nvSpPr>
        <p:spPr>
          <a:xfrm>
            <a:off x="1670978" y="4225337"/>
            <a:ext cx="3776662" cy="528637"/>
          </a:xfrm>
          <a:prstGeom prst="rect">
            <a:avLst/>
          </a:prstGeom>
          <a:noFill/>
          <a:ln w="9525">
            <a:noFill/>
          </a:ln>
        </p:spPr>
        <p:txBody>
          <a:bodyPr>
            <a:spAutoFit/>
          </a:bodyPr>
          <a:lstStyle/>
          <a:p>
            <a:pPr marL="342900" indent="-342900" eaLnBrk="1" hangingPunct="1">
              <a:lnSpc>
                <a:spcPct val="110000"/>
              </a:lnSpc>
              <a:spcBef>
                <a:spcPct val="20000"/>
              </a:spcBef>
              <a:buClr>
                <a:srgbClr val="000000"/>
              </a:buClr>
              <a:buFont typeface="Wingdings" panose="05000000000000000000" pitchFamily="2" charset="2"/>
              <a:buNone/>
            </a:pPr>
            <a:r>
              <a:rPr lang="en-US" altLang="zh-CN" sz="2600" b="1" dirty="0">
                <a:solidFill>
                  <a:srgbClr val="000000"/>
                </a:solidFill>
                <a:latin typeface="Times New Roman" panose="02020603050405020304" pitchFamily="18" charset="0"/>
                <a:ea typeface="宋体" panose="02010600030101010101" pitchFamily="2" charset="-122"/>
              </a:rPr>
              <a:t>2. </a:t>
            </a:r>
            <a:r>
              <a:rPr lang="zh-CN" altLang="en-US" sz="2600" b="1" dirty="0">
                <a:solidFill>
                  <a:srgbClr val="000000"/>
                </a:solidFill>
                <a:latin typeface="Times New Roman" panose="02020603050405020304" pitchFamily="18" charset="0"/>
                <a:ea typeface="宋体" panose="02010600030101010101" pitchFamily="2" charset="-122"/>
              </a:rPr>
              <a:t>产生式表示法的缺点</a:t>
            </a:r>
          </a:p>
        </p:txBody>
      </p:sp>
      <p:sp>
        <p:nvSpPr>
          <p:cNvPr id="8" name="矩形 258053">
            <a:extLst>
              <a:ext uri="{FF2B5EF4-FFF2-40B4-BE49-F238E27FC236}">
                <a16:creationId xmlns:a16="http://schemas.microsoft.com/office/drawing/2014/main" id="{F9F80540-073C-4A5E-B4CB-0FC8878870C9}"/>
              </a:ext>
            </a:extLst>
          </p:cNvPr>
          <p:cNvSpPr/>
          <p:nvPr/>
        </p:nvSpPr>
        <p:spPr>
          <a:xfrm>
            <a:off x="1551915" y="4753974"/>
            <a:ext cx="3996690" cy="2047240"/>
          </a:xfrm>
          <a:prstGeom prst="rect">
            <a:avLst/>
          </a:prstGeom>
          <a:gradFill rotWithShape="0">
            <a:gsLst>
              <a:gs pos="0">
                <a:srgbClr val="CCFFCC"/>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lstStyle/>
          <a:p>
            <a:pPr marL="952500" marR="0" lvl="0" indent="-95250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）效率不高（若规则多更不高） </a:t>
            </a:r>
          </a:p>
          <a:p>
            <a:pPr marL="952500" marR="0" lvl="0" indent="-95250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）不能表达结构性知识</a:t>
            </a:r>
          </a:p>
          <a:p>
            <a:pPr marL="952500" marR="0" lvl="0" indent="-952500" defTabSz="914400" eaLnBrk="1" fontAlgn="auto" latinLnBrk="0" hangingPunct="1">
              <a:lnSpc>
                <a:spcPct val="120000"/>
              </a:lnSpc>
              <a:spcBef>
                <a:spcPct val="20000"/>
              </a:spcBef>
              <a:spcAft>
                <a:spcPts val="0"/>
              </a:spcAft>
              <a:buClr>
                <a:srgbClr val="CC0000"/>
              </a:buClr>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）不适合求解复杂系统</a:t>
            </a:r>
            <a:r>
              <a:rPr kumimoji="0" lang="zh-CN" altLang="en-US" sz="25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 </a:t>
            </a:r>
          </a:p>
        </p:txBody>
      </p:sp>
      <p:sp>
        <p:nvSpPr>
          <p:cNvPr id="9" name="直接连接符 258054">
            <a:extLst>
              <a:ext uri="{FF2B5EF4-FFF2-40B4-BE49-F238E27FC236}">
                <a16:creationId xmlns:a16="http://schemas.microsoft.com/office/drawing/2014/main" id="{86AD82A3-32E0-4042-9652-FE413B24D8A8}"/>
              </a:ext>
            </a:extLst>
          </p:cNvPr>
          <p:cNvSpPr/>
          <p:nvPr/>
        </p:nvSpPr>
        <p:spPr>
          <a:xfrm flipH="1">
            <a:off x="5819115" y="1446577"/>
            <a:ext cx="0" cy="5354637"/>
          </a:xfrm>
          <a:prstGeom prst="line">
            <a:avLst/>
          </a:prstGeom>
          <a:ln w="38100" cap="flat" cmpd="dbl">
            <a:solidFill>
              <a:srgbClr val="CC0000"/>
            </a:solidFill>
            <a:prstDash val="solid"/>
            <a:headEnd type="none" w="med" len="med"/>
            <a:tailEnd type="none" w="med" len="med"/>
          </a:ln>
        </p:spPr>
      </p:sp>
      <p:sp>
        <p:nvSpPr>
          <p:cNvPr id="10" name="矩形 9">
            <a:extLst>
              <a:ext uri="{FF2B5EF4-FFF2-40B4-BE49-F238E27FC236}">
                <a16:creationId xmlns:a16="http://schemas.microsoft.com/office/drawing/2014/main" id="{4F1E7FA4-95D3-465B-88EB-3122D237B44D}"/>
              </a:ext>
            </a:extLst>
          </p:cNvPr>
          <p:cNvSpPr/>
          <p:nvPr/>
        </p:nvSpPr>
        <p:spPr>
          <a:xfrm>
            <a:off x="5954516" y="1414766"/>
            <a:ext cx="4178300" cy="528637"/>
          </a:xfrm>
          <a:prstGeom prst="rect">
            <a:avLst/>
          </a:prstGeom>
          <a:noFill/>
          <a:ln w="9525">
            <a:noFill/>
          </a:ln>
        </p:spPr>
        <p:txBody>
          <a:bodyPr>
            <a:spAutoFit/>
          </a:bodyPr>
          <a:lstStyle/>
          <a:p>
            <a:pPr marL="342900" indent="-342900" eaLnBrk="1" hangingPunct="1">
              <a:lnSpc>
                <a:spcPct val="110000"/>
              </a:lnSpc>
              <a:spcBef>
                <a:spcPct val="20000"/>
              </a:spcBef>
              <a:buClr>
                <a:srgbClr val="000000"/>
              </a:buClr>
              <a:buFont typeface="Wingdings" panose="05000000000000000000" pitchFamily="2" charset="2"/>
              <a:buNone/>
            </a:pPr>
            <a:r>
              <a:rPr lang="en-US" altLang="zh-CN" sz="2600" b="1" dirty="0">
                <a:solidFill>
                  <a:srgbClr val="000000"/>
                </a:solidFill>
                <a:latin typeface="Times New Roman" panose="02020603050405020304" pitchFamily="18" charset="0"/>
                <a:ea typeface="宋体" panose="02010600030101010101" pitchFamily="2" charset="-122"/>
              </a:rPr>
              <a:t>3. </a:t>
            </a:r>
            <a:r>
              <a:rPr lang="zh-CN" altLang="en-US" sz="2600" b="1" dirty="0">
                <a:solidFill>
                  <a:srgbClr val="000000"/>
                </a:solidFill>
                <a:latin typeface="Times New Roman" panose="02020603050405020304" pitchFamily="18" charset="0"/>
                <a:ea typeface="宋体" panose="02010600030101010101" pitchFamily="2" charset="-122"/>
              </a:rPr>
              <a:t>适合产生式</a:t>
            </a:r>
            <a:r>
              <a:rPr lang="zh-CN" altLang="en-US" sz="2600" b="1" dirty="0">
                <a:solidFill>
                  <a:srgbClr val="000000"/>
                </a:solidFill>
                <a:latin typeface="Arial" panose="020B0604020202020204" pitchFamily="34" charset="0"/>
                <a:ea typeface="宋体" panose="02010600030101010101" pitchFamily="2" charset="-122"/>
              </a:rPr>
              <a:t>表示的知识</a:t>
            </a:r>
          </a:p>
        </p:txBody>
      </p:sp>
      <p:sp>
        <p:nvSpPr>
          <p:cNvPr id="11" name="矩形 10">
            <a:extLst>
              <a:ext uri="{FF2B5EF4-FFF2-40B4-BE49-F238E27FC236}">
                <a16:creationId xmlns:a16="http://schemas.microsoft.com/office/drawing/2014/main" id="{8482C182-5704-4B74-86E5-C42F84D99C7D}"/>
              </a:ext>
            </a:extLst>
          </p:cNvPr>
          <p:cNvSpPr/>
          <p:nvPr/>
        </p:nvSpPr>
        <p:spPr>
          <a:xfrm>
            <a:off x="6096000" y="2157459"/>
            <a:ext cx="4489450" cy="4559300"/>
          </a:xfrm>
          <a:prstGeom prst="rect">
            <a:avLst/>
          </a:prstGeom>
          <a:gradFill rotWithShape="0">
            <a:gsLst>
              <a:gs pos="0">
                <a:srgbClr val="CCFFCC"/>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lstStyle/>
          <a:p>
            <a:pPr marL="0" marR="0" lvl="0" indent="0" algn="just" defTabSz="914400" eaLnBrk="1" fontAlgn="auto" latinLnBrk="0" hangingPunct="1">
              <a:lnSpc>
                <a:spcPct val="120000"/>
              </a:lnSpc>
              <a:spcBef>
                <a:spcPct val="30000"/>
              </a:spcBef>
              <a:spcAft>
                <a:spcPts val="0"/>
              </a:spcAft>
              <a:buClr>
                <a:srgbClr val="CC0000"/>
              </a:buClr>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）领域知识间关系不密切，不存在结构关系。</a:t>
            </a:r>
          </a:p>
          <a:p>
            <a:pPr marL="0" marR="0" lvl="0" indent="0" algn="just" defTabSz="914400" eaLnBrk="1" fontAlgn="auto" latinLnBrk="0" hangingPunct="1">
              <a:lnSpc>
                <a:spcPct val="120000"/>
              </a:lnSpc>
              <a:spcBef>
                <a:spcPct val="30000"/>
              </a:spcBef>
              <a:spcAft>
                <a:spcPts val="0"/>
              </a:spcAft>
              <a:buClr>
                <a:srgbClr val="CC0000"/>
              </a:buClr>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2</a:t>
            </a: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）经验性及不确定性的知识，且相关领域中对这些知识没有严格、统一的理论。</a:t>
            </a:r>
          </a:p>
          <a:p>
            <a:pPr marL="0" marR="0" lvl="0" indent="0" algn="just" defTabSz="914400" eaLnBrk="1" fontAlgn="auto" latinLnBrk="0" hangingPunct="1">
              <a:lnSpc>
                <a:spcPct val="120000"/>
              </a:lnSpc>
              <a:spcBef>
                <a:spcPct val="30000"/>
              </a:spcBef>
              <a:spcAft>
                <a:spcPct val="50000"/>
              </a:spcAft>
              <a:buClr>
                <a:srgbClr val="CC0000"/>
              </a:buClr>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3</a:t>
            </a:r>
            <a:r>
              <a:rPr kumimoji="0" lang="zh-CN" altLang="en-US" sz="25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）领域问题的求解过程可被表示为一系列相对独立的操作，且每个操作</a:t>
            </a:r>
            <a:r>
              <a:rPr kumimoji="0" lang="zh-CN" altLang="en-US" sz="25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可被表示为一条或多条产生式规则。</a:t>
            </a:r>
          </a:p>
        </p:txBody>
      </p:sp>
    </p:spTree>
    <p:extLst>
      <p:ext uri="{BB962C8B-B14F-4D97-AF65-F5344CB8AC3E}">
        <p14:creationId xmlns:p14="http://schemas.microsoft.com/office/powerpoint/2010/main" val="25301148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1">
                                            <p:bg/>
                                          </p:spTgt>
                                        </p:tgtEl>
                                        <p:attrNameLst>
                                          <p:attrName>style.visibility</p:attrName>
                                        </p:attrNameLst>
                                      </p:cBhvr>
                                      <p:to>
                                        <p:strVal val="visible"/>
                                      </p:to>
                                    </p:set>
                                    <p:animEffect transition="in" filter="blinds(horizontal)">
                                      <p:cBhvr>
                                        <p:cTn id="12" dur="500"/>
                                        <p:tgtEl>
                                          <p:spTgt spid="11">
                                            <p:bg/>
                                          </p:spTgt>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blinds(horizontal)">
                                      <p:cBhvr>
                                        <p:cTn id="16" dur="500"/>
                                        <p:tgtEl>
                                          <p:spTgt spid="11">
                                            <p:txEl>
                                              <p:pRg st="0" end="0"/>
                                            </p:txEl>
                                          </p:spTgt>
                                        </p:tgtEl>
                                      </p:cBhvr>
                                    </p:animEffect>
                                  </p:childTnLst>
                                </p:cTn>
                              </p:par>
                            </p:childTnLst>
                          </p:cTn>
                        </p:par>
                        <p:par>
                          <p:cTn id="17" fill="hold">
                            <p:stCondLst>
                              <p:cond delay="1500"/>
                            </p:stCondLst>
                            <p:childTnLst>
                              <p:par>
                                <p:cTn id="18" presetID="3" presetClass="entr" presetSubtype="10" fill="hold" grpId="0" nodeType="after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blinds(horizontal)">
                                      <p:cBhvr>
                                        <p:cTn id="20" dur="500"/>
                                        <p:tgtEl>
                                          <p:spTgt spid="11">
                                            <p:txEl>
                                              <p:pRg st="1" end="1"/>
                                            </p:txEl>
                                          </p:spTgt>
                                        </p:tgtEl>
                                      </p:cBhvr>
                                    </p:animEffect>
                                  </p:childTnLst>
                                </p:cTn>
                              </p:par>
                            </p:childTnLst>
                          </p:cTn>
                        </p:par>
                        <p:par>
                          <p:cTn id="21" fill="hold">
                            <p:stCondLst>
                              <p:cond delay="2000"/>
                            </p:stCondLst>
                            <p:childTnLst>
                              <p:par>
                                <p:cTn id="22" presetID="3" presetClass="entr" presetSubtype="10" fill="hold" grpId="0" nodeType="after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blinds(horizontal)">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animBg="1" advAuto="100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endParaRPr lang="zh-CN" altLang="zh-CN" dirty="0"/>
          </a:p>
        </p:txBody>
      </p:sp>
      <p:sp>
        <p:nvSpPr>
          <p:cNvPr id="18436" name="Rectangle 3">
            <a:extLst>
              <a:ext uri="{FF2B5EF4-FFF2-40B4-BE49-F238E27FC236}">
                <a16:creationId xmlns:a16="http://schemas.microsoft.com/office/drawing/2014/main" id="{12A03419-E6FF-4114-9DA5-2A1993EECD9D}"/>
              </a:ext>
            </a:extLst>
          </p:cNvPr>
          <p:cNvSpPr>
            <a:spLocks noGrp="1" noChangeArrowheads="1"/>
          </p:cNvSpPr>
          <p:nvPr>
            <p:ph idx="1"/>
          </p:nvPr>
        </p:nvSpPr>
        <p:spPr>
          <a:xfrm>
            <a:off x="2019300" y="1460500"/>
            <a:ext cx="8207375" cy="4895850"/>
          </a:xfrm>
        </p:spPr>
        <p:txBody>
          <a:bodyPr/>
          <a:lstStyle/>
          <a:p>
            <a:pPr algn="ctr" eaLnBrk="1" hangingPunct="1">
              <a:buFontTx/>
              <a:buNone/>
            </a:pPr>
            <a:r>
              <a:rPr lang="zh-CN" altLang="en-US" sz="3200" b="1" dirty="0"/>
              <a:t>主要内容</a:t>
            </a:r>
            <a:endParaRPr lang="en-US" altLang="zh-CN" sz="3200" b="1" dirty="0"/>
          </a:p>
          <a:p>
            <a:pPr eaLnBrk="1" hangingPunct="1">
              <a:buFontTx/>
              <a:buNone/>
            </a:pPr>
            <a:endParaRPr lang="en-US" altLang="zh-CN" sz="3200" b="1" dirty="0"/>
          </a:p>
          <a:p>
            <a:pPr eaLnBrk="1" hangingPunct="1">
              <a:buFontTx/>
              <a:buNone/>
            </a:pPr>
            <a:r>
              <a:rPr lang="en-US" altLang="zh-CN" sz="3200" b="1" dirty="0"/>
              <a:t>1.</a:t>
            </a:r>
            <a:r>
              <a:rPr lang="zh-CN" altLang="en-US" sz="3200" b="1" dirty="0"/>
              <a:t>博弈搜索</a:t>
            </a:r>
          </a:p>
          <a:p>
            <a:pPr>
              <a:buNone/>
            </a:pPr>
            <a:r>
              <a:rPr lang="en-US" altLang="zh-CN" sz="3200" b="1" dirty="0"/>
              <a:t>2. </a:t>
            </a:r>
            <a:r>
              <a:rPr lang="zh-CN" altLang="en-US" sz="3200" b="1" dirty="0"/>
              <a:t>极大极小算法</a:t>
            </a:r>
          </a:p>
          <a:p>
            <a:pPr>
              <a:buNone/>
            </a:pPr>
            <a:r>
              <a:rPr lang="en-US" altLang="zh-CN" sz="3200" b="1" dirty="0"/>
              <a:t>3. α-β</a:t>
            </a:r>
            <a:r>
              <a:rPr lang="zh-CN" altLang="en-US" sz="3200" b="1" dirty="0"/>
              <a:t>剪枝算法</a:t>
            </a:r>
          </a:p>
          <a:p>
            <a:pPr>
              <a:buNone/>
            </a:pPr>
            <a:r>
              <a:rPr lang="en-US" altLang="zh-CN" sz="3200" b="1" dirty="0"/>
              <a:t>4. </a:t>
            </a:r>
            <a:r>
              <a:rPr lang="zh-CN" altLang="en-US" sz="3200" b="1" dirty="0"/>
              <a:t>当前研究进展</a:t>
            </a:r>
          </a:p>
          <a:p>
            <a:pPr algn="ctr" eaLnBrk="1" hangingPunct="1">
              <a:buFontTx/>
              <a:buNone/>
            </a:pPr>
            <a:endParaRPr lang="en-US" altLang="zh-CN" sz="3200" b="1" dirty="0"/>
          </a:p>
        </p:txBody>
      </p:sp>
      <p:pic>
        <p:nvPicPr>
          <p:cNvPr id="5" name="Picture 8" descr="https://timgsa.baidu.com/timg?image&amp;quality=80&amp;size=b9999_10000&amp;sec=1569299337172&amp;di=b829dda38ee85c596cab3655ecf2b238&amp;imgtype=0&amp;src=http%3A%2F%2Fpic.58pic.com%2F58pic%2F15%2F33%2F65%2F10y58PICB7G_1024.jpg">
            <a:extLst>
              <a:ext uri="{FF2B5EF4-FFF2-40B4-BE49-F238E27FC236}">
                <a16:creationId xmlns:a16="http://schemas.microsoft.com/office/drawing/2014/main" id="{5018F2CD-D12F-4F8D-B7F4-118C949DD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833" y="3707947"/>
            <a:ext cx="3276578" cy="2830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56914"/>
      </p:ext>
    </p:extLst>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博弈搜索</a:t>
            </a:r>
            <a:endParaRPr lang="zh-CN" altLang="zh-CN" dirty="0">
              <a:solidFill>
                <a:srgbClr val="0606FA"/>
              </a:solidFill>
            </a:endParaRPr>
          </a:p>
        </p:txBody>
      </p:sp>
      <p:sp>
        <p:nvSpPr>
          <p:cNvPr id="5" name="矩形 4">
            <a:extLst>
              <a:ext uri="{FF2B5EF4-FFF2-40B4-BE49-F238E27FC236}">
                <a16:creationId xmlns:a16="http://schemas.microsoft.com/office/drawing/2014/main" id="{F876E18F-2CF8-46E8-AAD3-05AE253217E6}"/>
              </a:ext>
            </a:extLst>
          </p:cNvPr>
          <p:cNvSpPr/>
          <p:nvPr/>
        </p:nvSpPr>
        <p:spPr>
          <a:xfrm>
            <a:off x="963090" y="1851946"/>
            <a:ext cx="10445935" cy="3523615"/>
          </a:xfrm>
          <a:prstGeom prst="rect">
            <a:avLst/>
          </a:prstGeom>
        </p:spPr>
        <p:txBody>
          <a:bodyPr wrap="square">
            <a:spAutoFit/>
          </a:bodyPr>
          <a:lstStyle/>
          <a:p>
            <a:pPr marL="457200" indent="-457200">
              <a:lnSpc>
                <a:spcPct val="120000"/>
              </a:lnSpc>
              <a:spcBef>
                <a:spcPct val="10000"/>
              </a:spcBef>
              <a:buFont typeface="Arial" panose="020B0604020202020204" pitchFamily="34" charset="0"/>
              <a:buChar char="•"/>
            </a:pPr>
            <a:r>
              <a:rPr lang="zh-CN" altLang="en-US" sz="2800" dirty="0"/>
              <a:t>自从有了计算机以后，人们开始就有用计算机下棋的想法，早在</a:t>
            </a:r>
            <a:r>
              <a:rPr lang="en-US" altLang="zh-CN" sz="2800" dirty="0"/>
              <a:t>60</a:t>
            </a:r>
            <a:r>
              <a:rPr lang="zh-CN" altLang="en-US" sz="2800" dirty="0"/>
              <a:t>年代就已经出现若干博弈程序，并达到较高的水平，目前计算机博弈程序已能够与人类博弈大师抗衡。</a:t>
            </a:r>
          </a:p>
          <a:p>
            <a:pPr marL="914400" lvl="1" indent="-457200">
              <a:lnSpc>
                <a:spcPct val="120000"/>
              </a:lnSpc>
              <a:spcBef>
                <a:spcPct val="10000"/>
              </a:spcBef>
              <a:buFont typeface="Arial" panose="020B0604020202020204" pitchFamily="34" charset="0"/>
              <a:buChar char="•"/>
            </a:pPr>
            <a:r>
              <a:rPr lang="en-US" altLang="zh-CN" sz="2400" dirty="0"/>
              <a:t>1997</a:t>
            </a:r>
            <a:r>
              <a:rPr lang="zh-CN" altLang="en-US" sz="2400" dirty="0"/>
              <a:t>年深蓝（</a:t>
            </a:r>
            <a:r>
              <a:rPr lang="en-US" altLang="zh-CN" sz="2400" dirty="0"/>
              <a:t>deep blue</a:t>
            </a:r>
            <a:r>
              <a:rPr lang="zh-CN" altLang="en-US" sz="2400" dirty="0"/>
              <a:t>）计算机与国际象棋大师卡斯帕罗夫对弈，三胜一负。</a:t>
            </a:r>
            <a:endParaRPr lang="en-US" altLang="zh-CN" sz="2400" dirty="0"/>
          </a:p>
          <a:p>
            <a:pPr marL="914400" lvl="1" indent="-457200">
              <a:lnSpc>
                <a:spcPct val="120000"/>
              </a:lnSpc>
              <a:spcBef>
                <a:spcPct val="10000"/>
              </a:spcBef>
              <a:buFont typeface="Arial" panose="020B0604020202020204" pitchFamily="34" charset="0"/>
              <a:buChar char="•"/>
            </a:pPr>
            <a:r>
              <a:rPr lang="en-US" altLang="zh-CN" sz="2400" dirty="0"/>
              <a:t>2016</a:t>
            </a:r>
            <a:r>
              <a:rPr lang="zh-CN" altLang="en-US" sz="2400" dirty="0"/>
              <a:t>年</a:t>
            </a:r>
            <a:r>
              <a:rPr lang="en-US" altLang="zh-CN" sz="2400" dirty="0"/>
              <a:t>Alpha Go</a:t>
            </a:r>
            <a:r>
              <a:rPr lang="zh-CN" altLang="en-US" sz="2400" dirty="0"/>
              <a:t>以</a:t>
            </a:r>
            <a:r>
              <a:rPr lang="en-US" altLang="zh-CN" sz="2400" dirty="0"/>
              <a:t>4</a:t>
            </a:r>
            <a:r>
              <a:rPr lang="zh-CN" altLang="en-US" sz="2400" dirty="0"/>
              <a:t>胜</a:t>
            </a:r>
            <a:r>
              <a:rPr lang="en-US" altLang="zh-CN" sz="2400" dirty="0"/>
              <a:t>1</a:t>
            </a:r>
            <a:r>
              <a:rPr lang="zh-CN" altLang="en-US" sz="2400" dirty="0"/>
              <a:t>负的战绩战胜韩国著名围棋棋手李世石。</a:t>
            </a:r>
            <a:endParaRPr lang="en-US" altLang="zh-CN" sz="2400" dirty="0"/>
          </a:p>
          <a:p>
            <a:pPr marL="914400" lvl="1" indent="-457200">
              <a:lnSpc>
                <a:spcPct val="120000"/>
              </a:lnSpc>
              <a:spcBef>
                <a:spcPct val="10000"/>
              </a:spcBef>
              <a:buFont typeface="Arial" panose="020B0604020202020204" pitchFamily="34" charset="0"/>
              <a:buChar char="•"/>
            </a:pPr>
            <a:r>
              <a:rPr lang="en-US" altLang="zh-CN" sz="2400" dirty="0"/>
              <a:t>2017</a:t>
            </a:r>
            <a:r>
              <a:rPr lang="zh-CN" altLang="en-US" sz="2400" dirty="0"/>
              <a:t>年</a:t>
            </a:r>
            <a:r>
              <a:rPr lang="en-US" altLang="zh-CN" sz="2400" dirty="0"/>
              <a:t>Alpha Zero</a:t>
            </a:r>
            <a:r>
              <a:rPr lang="zh-CN" altLang="en-US" sz="2400" dirty="0"/>
              <a:t>以</a:t>
            </a:r>
            <a:r>
              <a:rPr lang="en-US" altLang="zh-CN" sz="2400" dirty="0"/>
              <a:t>100</a:t>
            </a:r>
            <a:r>
              <a:rPr lang="zh-CN" altLang="en-US" sz="2400" dirty="0"/>
              <a:t>：</a:t>
            </a:r>
            <a:r>
              <a:rPr lang="en-US" altLang="zh-CN" sz="2400" dirty="0"/>
              <a:t>0</a:t>
            </a:r>
            <a:r>
              <a:rPr lang="zh-CN" altLang="en-US" sz="2400" dirty="0"/>
              <a:t>的成绩战胜了它的前代</a:t>
            </a:r>
            <a:r>
              <a:rPr lang="en-US" altLang="zh-CN" sz="2400" dirty="0"/>
              <a:t>Alpha Go</a:t>
            </a:r>
            <a:r>
              <a:rPr lang="zh-CN" altLang="en-US" sz="2400" dirty="0"/>
              <a:t>。</a:t>
            </a:r>
            <a:endParaRPr lang="en-US" altLang="zh-CN" sz="2400" dirty="0"/>
          </a:p>
        </p:txBody>
      </p:sp>
    </p:spTree>
    <p:extLst>
      <p:ext uri="{BB962C8B-B14F-4D97-AF65-F5344CB8AC3E}">
        <p14:creationId xmlns:p14="http://schemas.microsoft.com/office/powerpoint/2010/main" val="713510235"/>
      </p:ext>
    </p:extLst>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169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博弈搜索</a:t>
            </a:r>
            <a:endParaRPr lang="zh-CN" altLang="zh-CN" sz="2400" dirty="0"/>
          </a:p>
        </p:txBody>
      </p:sp>
      <p:sp>
        <p:nvSpPr>
          <p:cNvPr id="5" name="内容占位符 2">
            <a:extLst>
              <a:ext uri="{FF2B5EF4-FFF2-40B4-BE49-F238E27FC236}">
                <a16:creationId xmlns:a16="http://schemas.microsoft.com/office/drawing/2014/main" id="{DE60030A-C273-494B-9CEF-9B40A92E5247}"/>
              </a:ext>
            </a:extLst>
          </p:cNvPr>
          <p:cNvSpPr>
            <a:spLocks noGrp="1"/>
          </p:cNvSpPr>
          <p:nvPr>
            <p:ph idx="1"/>
          </p:nvPr>
        </p:nvSpPr>
        <p:spPr>
          <a:xfrm>
            <a:off x="1810491" y="2754464"/>
            <a:ext cx="8784976" cy="648072"/>
          </a:xfrm>
        </p:spPr>
        <p:txBody>
          <a:bodyPr>
            <a:no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AlphaGo</a:t>
            </a:r>
            <a:r>
              <a:rPr lang="en-US" altLang="zh-CN" dirty="0">
                <a:latin typeface="Times New Roman" panose="02020603050405020304" pitchFamily="18" charset="0"/>
                <a:cs typeface="Times New Roman" panose="02020603050405020304" pitchFamily="18" charset="0"/>
              </a:rPr>
              <a:t> Zero: </a:t>
            </a:r>
            <a:r>
              <a:rPr lang="zh-CN" altLang="en-US" dirty="0">
                <a:latin typeface="Times New Roman" panose="02020603050405020304" pitchFamily="18" charset="0"/>
                <a:cs typeface="Times New Roman" panose="02020603050405020304" pitchFamily="18" charset="0"/>
              </a:rPr>
              <a:t>不需要任何人类棋局</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3200" dirty="0">
              <a:latin typeface="Times New Roman" panose="02020603050405020304" pitchFamily="18" charset="0"/>
              <a:cs typeface="Times New Roman" panose="02020603050405020304" pitchFamily="18" charset="0"/>
            </a:endParaRPr>
          </a:p>
          <a:p>
            <a:pPr fontAlgn="auto">
              <a:lnSpc>
                <a:spcPct val="140000"/>
              </a:lnSpc>
            </a:pPr>
            <a:r>
              <a:rPr lang="en-US" altLang="zh-CN" dirty="0" err="1">
                <a:latin typeface="Times New Roman" panose="02020603050405020304" pitchFamily="18" charset="0"/>
                <a:cs typeface="Times New Roman" panose="02020603050405020304" pitchFamily="18" charset="0"/>
              </a:rPr>
              <a:t>AlphaZero</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拥有更强大的泛化能力，经过不到 </a:t>
            </a:r>
            <a:r>
              <a:rPr lang="en-US" altLang="zh-CN" dirty="0">
                <a:latin typeface="Times New Roman" panose="02020603050405020304" pitchFamily="18" charset="0"/>
                <a:cs typeface="Times New Roman" panose="02020603050405020304" pitchFamily="18" charset="0"/>
              </a:rPr>
              <a:t>24 </a:t>
            </a:r>
            <a:r>
              <a:rPr lang="zh-CN" altLang="en-US" dirty="0">
                <a:latin typeface="Times New Roman" panose="02020603050405020304" pitchFamily="18" charset="0"/>
                <a:cs typeface="Times New Roman" panose="02020603050405020304" pitchFamily="18" charset="0"/>
              </a:rPr>
              <a:t>小时的训练后，</a:t>
            </a:r>
            <a:r>
              <a:rPr lang="en-US" altLang="zh-CN" dirty="0">
                <a:latin typeface="Times New Roman" panose="02020603050405020304" pitchFamily="18" charset="0"/>
                <a:cs typeface="Times New Roman" panose="02020603050405020304" pitchFamily="18" charset="0"/>
              </a:rPr>
              <a:t>Alpha Zero </a:t>
            </a:r>
            <a:r>
              <a:rPr lang="zh-CN" altLang="en-US" dirty="0">
                <a:latin typeface="Times New Roman" panose="02020603050405020304" pitchFamily="18" charset="0"/>
                <a:cs typeface="Times New Roman" panose="02020603050405020304" pitchFamily="18" charset="0"/>
              </a:rPr>
              <a:t>可以在国际象棋和日本将棋上击败目前业内顶尖的 </a:t>
            </a:r>
            <a:r>
              <a:rPr lang="en-US" altLang="zh-CN" dirty="0">
                <a:latin typeface="Times New Roman" panose="02020603050405020304" pitchFamily="18" charset="0"/>
                <a:cs typeface="Times New Roman" panose="02020603050405020304" pitchFamily="18" charset="0"/>
              </a:rPr>
              <a:t>AI </a:t>
            </a:r>
            <a:r>
              <a:rPr lang="zh-CN" altLang="en-US" dirty="0">
                <a:latin typeface="Times New Roman" panose="02020603050405020304" pitchFamily="18" charset="0"/>
                <a:cs typeface="Times New Roman" panose="02020603050405020304" pitchFamily="18" charset="0"/>
              </a:rPr>
              <a:t>程序（这些程序早已超越人类世界冠军水平），也可以轻松击败训练 </a:t>
            </a: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天时间的 </a:t>
            </a:r>
            <a:r>
              <a:rPr lang="en-US" altLang="zh-CN" dirty="0" err="1">
                <a:latin typeface="Times New Roman" panose="02020603050405020304" pitchFamily="18" charset="0"/>
                <a:cs typeface="Times New Roman" panose="02020603050405020304" pitchFamily="18" charset="0"/>
              </a:rPr>
              <a:t>AlphaGo</a:t>
            </a:r>
            <a:r>
              <a:rPr lang="en-US" altLang="zh-CN" dirty="0">
                <a:latin typeface="Times New Roman" panose="02020603050405020304" pitchFamily="18" charset="0"/>
                <a:cs typeface="Times New Roman" panose="02020603050405020304" pitchFamily="18" charset="0"/>
              </a:rPr>
              <a:t> Zero</a:t>
            </a:r>
          </a:p>
        </p:txBody>
      </p:sp>
      <p:sp>
        <p:nvSpPr>
          <p:cNvPr id="6" name="矩形 5">
            <a:extLst>
              <a:ext uri="{FF2B5EF4-FFF2-40B4-BE49-F238E27FC236}">
                <a16:creationId xmlns:a16="http://schemas.microsoft.com/office/drawing/2014/main" id="{7CCB506F-1D4D-4E0F-85EB-F15DA336C251}"/>
              </a:ext>
            </a:extLst>
          </p:cNvPr>
          <p:cNvSpPr/>
          <p:nvPr/>
        </p:nvSpPr>
        <p:spPr>
          <a:xfrm>
            <a:off x="1322437" y="1574654"/>
            <a:ext cx="9372600" cy="706755"/>
          </a:xfrm>
          <a:prstGeom prst="rect">
            <a:avLst/>
          </a:prstGeom>
        </p:spPr>
        <p:txBody>
          <a:bodyPr wrap="square">
            <a:spAutoFit/>
          </a:bodyPr>
          <a:lstStyle/>
          <a:p>
            <a:r>
              <a:rPr lang="zh-CN" altLang="en-US" sz="4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从</a:t>
            </a:r>
            <a:r>
              <a:rPr lang="en-US" altLang="zh-CN" sz="40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sz="4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到</a:t>
            </a:r>
            <a:r>
              <a:rPr lang="en-US" altLang="zh-CN" sz="40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AlphaGo</a:t>
            </a:r>
            <a:r>
              <a:rPr lang="en-US" altLang="zh-CN" sz="4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Zero</a:t>
            </a:r>
            <a:r>
              <a:rPr lang="zh-CN" altLang="en-US" sz="4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及</a:t>
            </a:r>
            <a:r>
              <a:rPr lang="en-US" altLang="zh-CN" sz="40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AlphaZero</a:t>
            </a:r>
            <a:endParaRPr lang="zh-CN" altLang="en-US" sz="4000" b="1" dirty="0">
              <a:solidFill>
                <a:srgbClr val="FF0000"/>
              </a:solidFill>
            </a:endParaRPr>
          </a:p>
        </p:txBody>
      </p:sp>
    </p:spTree>
    <p:extLst>
      <p:ext uri="{BB962C8B-B14F-4D97-AF65-F5344CB8AC3E}">
        <p14:creationId xmlns:p14="http://schemas.microsoft.com/office/powerpoint/2010/main" val="59206921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720F8CA8-9870-4F2B-AA39-5630CDDD51AA}"/>
              </a:ext>
            </a:extLst>
          </p:cNvPr>
          <p:cNvSpPr>
            <a:spLocks noGrp="1"/>
          </p:cNvSpPr>
          <p:nvPr>
            <p:ph idx="1"/>
          </p:nvPr>
        </p:nvSpPr>
        <p:spPr>
          <a:xfrm>
            <a:off x="1027259" y="1872952"/>
            <a:ext cx="10299524" cy="486600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3" panose="05040102010807070707" pitchFamily="18" charset="2"/>
              <a:buChar char=""/>
              <a:defRPr/>
            </a:pPr>
            <a:r>
              <a:rPr kumimoji="0" lang="zh-CN" altLang="en-US" sz="23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搜索过程</a:t>
            </a:r>
            <a:endParaRPr kumimoji="0" lang="en-US" altLang="zh-CN" sz="23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621030" marR="0" lvl="1" indent="-228600" algn="l" defTabSz="914400" rtl="0" eaLnBrk="1" fontAlgn="base" latinLnBrk="0" hangingPunct="1">
              <a:lnSpc>
                <a:spcPct val="90000"/>
              </a:lnSpc>
              <a:spcBef>
                <a:spcPts val="325"/>
              </a:spcBef>
              <a:spcAft>
                <a:spcPct val="0"/>
              </a:spcAft>
              <a:buClr>
                <a:schemeClr val="accent1"/>
              </a:buClr>
              <a:buSzTx/>
              <a:buFont typeface="Verdana" panose="020B0604030504040204" pitchFamily="34" charset="0"/>
              <a:buChar char="◦"/>
              <a:defRPr/>
            </a:pPr>
            <a:r>
              <a:rPr kumimoji="0" lang="zh-CN" altLang="en-US" sz="23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首先扩展根节点</a:t>
            </a:r>
            <a:endParaRPr kumimoji="0" lang="en-US" altLang="zh-CN" sz="23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621030" marR="0" lvl="1" indent="-228600" algn="l" defTabSz="914400" rtl="0" eaLnBrk="1" fontAlgn="base" latinLnBrk="0" hangingPunct="1">
              <a:lnSpc>
                <a:spcPct val="90000"/>
              </a:lnSpc>
              <a:spcBef>
                <a:spcPts val="325"/>
              </a:spcBef>
              <a:spcAft>
                <a:spcPct val="0"/>
              </a:spcAft>
              <a:buClr>
                <a:schemeClr val="accent1"/>
              </a:buClr>
              <a:buSzTx/>
              <a:buFont typeface="Verdana" panose="020B0604030504040204" pitchFamily="34" charset="0"/>
              <a:buChar char="◦"/>
              <a:defRPr/>
            </a:pPr>
            <a:r>
              <a:rPr kumimoji="0" lang="zh-CN" altLang="en-US" sz="23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接着扩展根节点的所有后继节点</a:t>
            </a:r>
          </a:p>
          <a:p>
            <a:pPr marL="621030" marR="0" lvl="1" indent="-228600" algn="l" defTabSz="914400" rtl="0" eaLnBrk="1" fontAlgn="base" latinLnBrk="0" hangingPunct="1">
              <a:lnSpc>
                <a:spcPct val="90000"/>
              </a:lnSpc>
              <a:spcBef>
                <a:spcPts val="325"/>
              </a:spcBef>
              <a:spcAft>
                <a:spcPct val="0"/>
              </a:spcAft>
              <a:buClr>
                <a:schemeClr val="accent1"/>
              </a:buClr>
              <a:buSzTx/>
              <a:buFont typeface="Verdana" panose="020B0604030504040204" pitchFamily="34" charset="0"/>
              <a:buChar char="◦"/>
              <a:defRPr/>
            </a:pPr>
            <a:r>
              <a:rPr kumimoji="0" lang="zh-CN" altLang="en-US" sz="23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然后再扩展后继节点的后继，依此类推</a:t>
            </a:r>
          </a:p>
          <a:p>
            <a:pPr marL="621030" marR="0" lvl="1" indent="-228600" algn="l" defTabSz="914400" rtl="0" eaLnBrk="1" fontAlgn="base" latinLnBrk="0" hangingPunct="1">
              <a:lnSpc>
                <a:spcPct val="90000"/>
              </a:lnSpc>
              <a:spcBef>
                <a:spcPts val="325"/>
              </a:spcBef>
              <a:spcAft>
                <a:spcPct val="0"/>
              </a:spcAft>
              <a:buClr>
                <a:schemeClr val="accent1"/>
              </a:buClr>
              <a:buSzTx/>
              <a:buFont typeface="Verdana" panose="020B0604030504040204" pitchFamily="34" charset="0"/>
              <a:buChar char="◦"/>
              <a:defRPr/>
            </a:pPr>
            <a:r>
              <a:rPr kumimoji="0" lang="zh-CN" altLang="en-US" sz="23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在下一层任何节点扩展之前搜索树上的本层深度的所有节点都已经被扩展</a:t>
            </a:r>
            <a:endParaRPr kumimoji="0" lang="en-US" altLang="zh-CN" sz="23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65125" marR="0" lvl="0" indent="-255905" algn="l" defTabSz="914400" rtl="0" eaLnBrk="1" fontAlgn="base" latinLnBrk="0" hangingPunct="1">
              <a:lnSpc>
                <a:spcPct val="90000"/>
              </a:lnSpc>
              <a:spcBef>
                <a:spcPts val="400"/>
              </a:spcBef>
              <a:spcAft>
                <a:spcPct val="0"/>
              </a:spcAft>
              <a:buClr>
                <a:schemeClr val="accent1"/>
              </a:buClr>
              <a:buSzPct val="68000"/>
              <a:buFont typeface="Wingdings 3" panose="05040102010807070707" pitchFamily="18" charset="2"/>
              <a:buChar char=""/>
              <a:defRPr/>
            </a:pPr>
            <a:r>
              <a:rPr kumimoji="0" lang="en-US" altLang="zh-CN" sz="27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Implementation: </a:t>
            </a:r>
            <a:r>
              <a:rPr kumimoji="0" lang="en-US" altLang="zh-CN" sz="27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open</a:t>
            </a:r>
            <a:r>
              <a:rPr kumimoji="0" lang="en-US" altLang="zh-CN" sz="27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is a FIFO queue</a:t>
            </a:r>
          </a:p>
          <a:p>
            <a:pPr marL="365125" marR="0" lvl="0" indent="-255905" algn="l" defTabSz="914400" rtl="0" eaLnBrk="1" fontAlgn="base" latinLnBrk="0" hangingPunct="1">
              <a:lnSpc>
                <a:spcPct val="100000"/>
              </a:lnSpc>
              <a:spcBef>
                <a:spcPts val="400"/>
              </a:spcBef>
              <a:spcAft>
                <a:spcPct val="0"/>
              </a:spcAft>
              <a:buClr>
                <a:schemeClr val="accent1"/>
              </a:buClr>
              <a:buSzPct val="68000"/>
              <a:buFont typeface="Wingdings 3" panose="05040102010807070707" pitchFamily="18" charset="2"/>
              <a:buChar char=""/>
              <a:defRPr/>
            </a:pPr>
            <a:endParaRPr kumimoji="0" lang="zh-CN" altLang="en-US" sz="27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标题 2">
            <a:extLst>
              <a:ext uri="{FF2B5EF4-FFF2-40B4-BE49-F238E27FC236}">
                <a16:creationId xmlns:a16="http://schemas.microsoft.com/office/drawing/2014/main" id="{78A76900-A689-48D8-9628-2C2C75A9C9E2}"/>
              </a:ext>
            </a:extLst>
          </p:cNvPr>
          <p:cNvSpPr txBox="1">
            <a:spLocks/>
          </p:cNvSpPr>
          <p:nvPr/>
        </p:nvSpPr>
        <p:spPr bwMode="auto">
          <a:xfrm>
            <a:off x="1085326" y="1309696"/>
            <a:ext cx="8229600" cy="654032"/>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fontScale="97500"/>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zh-CN" altLang="en-US" b="1" dirty="0">
                <a:solidFill>
                  <a:schemeClr val="tx2"/>
                </a:solidFill>
                <a:effectLst>
                  <a:outerShdw blurRad="31750" dist="25400" dir="5400000" algn="tl" rotWithShape="0">
                    <a:srgbClr val="000000">
                      <a:alpha val="25000"/>
                    </a:srgbClr>
                  </a:outerShdw>
                </a:effectLst>
                <a:latin typeface="+mj-lt"/>
                <a:ea typeface="+mj-ea"/>
              </a:rPr>
              <a:t>宽度优先</a:t>
            </a:r>
            <a:r>
              <a:rPr lang="en-US" altLang="zh-CN" b="1" dirty="0">
                <a:solidFill>
                  <a:schemeClr val="tx2"/>
                </a:solidFill>
                <a:effectLst>
                  <a:outerShdw blurRad="31750" dist="25400" dir="5400000" algn="tl" rotWithShape="0">
                    <a:srgbClr val="000000">
                      <a:alpha val="25000"/>
                    </a:srgbClr>
                  </a:outerShdw>
                </a:effectLst>
                <a:latin typeface="+mj-lt"/>
                <a:ea typeface="+mj-ea"/>
              </a:rPr>
              <a:t>(BFS</a:t>
            </a:r>
            <a:r>
              <a:rPr lang="zh-CN" altLang="en-US" b="1" dirty="0">
                <a:solidFill>
                  <a:schemeClr val="tx2"/>
                </a:solidFill>
                <a:effectLst>
                  <a:outerShdw blurRad="31750" dist="25400" dir="5400000" algn="tl" rotWithShape="0">
                    <a:srgbClr val="000000">
                      <a:alpha val="25000"/>
                    </a:srgbClr>
                  </a:outerShdw>
                </a:effectLst>
                <a:latin typeface="+mj-lt"/>
                <a:ea typeface="+mj-ea"/>
              </a:rPr>
              <a:t>，</a:t>
            </a:r>
            <a:r>
              <a:rPr lang="en-US" altLang="zh-CN" b="1" dirty="0">
                <a:solidFill>
                  <a:schemeClr val="tx2"/>
                </a:solidFill>
                <a:effectLst>
                  <a:outerShdw blurRad="31750" dist="25400" dir="5400000" algn="tl" rotWithShape="0">
                    <a:srgbClr val="000000">
                      <a:alpha val="25000"/>
                    </a:srgbClr>
                  </a:outerShdw>
                </a:effectLst>
                <a:latin typeface="+mj-lt"/>
                <a:ea typeface="+mj-ea"/>
              </a:rPr>
              <a:t>Tree search)</a:t>
            </a:r>
            <a:endParaRPr lang="zh-CN" altLang="en-US" b="1" dirty="0">
              <a:solidFill>
                <a:schemeClr val="tx2"/>
              </a:solidFill>
              <a:effectLst>
                <a:outerShdw blurRad="31750" dist="25400" dir="5400000" algn="tl" rotWithShape="0">
                  <a:srgbClr val="000000">
                    <a:alpha val="25000"/>
                  </a:srgbClr>
                </a:outerShdw>
              </a:effectLst>
              <a:latin typeface="+mj-lt"/>
              <a:ea typeface="+mj-ea"/>
            </a:endParaRPr>
          </a:p>
        </p:txBody>
      </p:sp>
      <p:sp>
        <p:nvSpPr>
          <p:cNvPr id="6" name="椭圆 5">
            <a:extLst>
              <a:ext uri="{FF2B5EF4-FFF2-40B4-BE49-F238E27FC236}">
                <a16:creationId xmlns:a16="http://schemas.microsoft.com/office/drawing/2014/main" id="{C648E1AD-98A8-4387-9E90-596522041305}"/>
              </a:ext>
            </a:extLst>
          </p:cNvPr>
          <p:cNvSpPr/>
          <p:nvPr/>
        </p:nvSpPr>
        <p:spPr>
          <a:xfrm>
            <a:off x="5636878" y="4267695"/>
            <a:ext cx="428625" cy="428625"/>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7" name="椭圆 6">
            <a:extLst>
              <a:ext uri="{FF2B5EF4-FFF2-40B4-BE49-F238E27FC236}">
                <a16:creationId xmlns:a16="http://schemas.microsoft.com/office/drawing/2014/main" id="{5A5B37C1-909C-41E1-9A26-57ED5889DA7C}"/>
              </a:ext>
            </a:extLst>
          </p:cNvPr>
          <p:cNvSpPr/>
          <p:nvPr/>
        </p:nvSpPr>
        <p:spPr>
          <a:xfrm>
            <a:off x="4636753" y="5053508"/>
            <a:ext cx="428625" cy="428625"/>
          </a:xfrm>
          <a:prstGeom prst="ellipse">
            <a:avLst/>
          </a:prstGeom>
          <a:solidFill>
            <a:schemeClr val="bg1"/>
          </a:solidFill>
          <a:ln w="57150">
            <a:solidFill>
              <a:srgbClr val="CC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8" name="椭圆 7">
            <a:extLst>
              <a:ext uri="{FF2B5EF4-FFF2-40B4-BE49-F238E27FC236}">
                <a16:creationId xmlns:a16="http://schemas.microsoft.com/office/drawing/2014/main" id="{DE48D4B3-097C-4FAD-A9FE-64C2F7D3DE1D}"/>
              </a:ext>
            </a:extLst>
          </p:cNvPr>
          <p:cNvSpPr/>
          <p:nvPr/>
        </p:nvSpPr>
        <p:spPr>
          <a:xfrm>
            <a:off x="6565566" y="5053508"/>
            <a:ext cx="428625" cy="428625"/>
          </a:xfrm>
          <a:prstGeom prst="ellipse">
            <a:avLst/>
          </a:prstGeom>
          <a:solidFill>
            <a:schemeClr val="bg1"/>
          </a:solidFill>
          <a:ln w="57150">
            <a:solidFill>
              <a:srgbClr val="CC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9" name="椭圆 8">
            <a:extLst>
              <a:ext uri="{FF2B5EF4-FFF2-40B4-BE49-F238E27FC236}">
                <a16:creationId xmlns:a16="http://schemas.microsoft.com/office/drawing/2014/main" id="{C21EC160-88FB-459C-B7F9-B26EF996E35C}"/>
              </a:ext>
            </a:extLst>
          </p:cNvPr>
          <p:cNvSpPr/>
          <p:nvPr/>
        </p:nvSpPr>
        <p:spPr>
          <a:xfrm>
            <a:off x="3993816" y="6125070"/>
            <a:ext cx="428625" cy="428625"/>
          </a:xfrm>
          <a:prstGeom prst="ellipse">
            <a:avLst/>
          </a:prstGeom>
          <a:solidFill>
            <a:schemeClr val="bg1"/>
          </a:solidFill>
          <a:ln w="57150">
            <a:solidFill>
              <a:srgbClr val="CC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10" name="椭圆 9">
            <a:extLst>
              <a:ext uri="{FF2B5EF4-FFF2-40B4-BE49-F238E27FC236}">
                <a16:creationId xmlns:a16="http://schemas.microsoft.com/office/drawing/2014/main" id="{253BC92D-ABFA-462C-BE5B-3895F70FD453}"/>
              </a:ext>
            </a:extLst>
          </p:cNvPr>
          <p:cNvSpPr/>
          <p:nvPr/>
        </p:nvSpPr>
        <p:spPr>
          <a:xfrm>
            <a:off x="5208253" y="6125070"/>
            <a:ext cx="428625" cy="428625"/>
          </a:xfrm>
          <a:prstGeom prst="ellipse">
            <a:avLst/>
          </a:prstGeom>
          <a:solidFill>
            <a:schemeClr val="bg1"/>
          </a:solidFill>
          <a:ln w="57150">
            <a:solidFill>
              <a:srgbClr val="CC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11" name="椭圆 10">
            <a:extLst>
              <a:ext uri="{FF2B5EF4-FFF2-40B4-BE49-F238E27FC236}">
                <a16:creationId xmlns:a16="http://schemas.microsoft.com/office/drawing/2014/main" id="{146A86A1-76E5-462C-B5D7-006FEE91330E}"/>
              </a:ext>
            </a:extLst>
          </p:cNvPr>
          <p:cNvSpPr/>
          <p:nvPr/>
        </p:nvSpPr>
        <p:spPr>
          <a:xfrm>
            <a:off x="5994066" y="6125070"/>
            <a:ext cx="428625" cy="428625"/>
          </a:xfrm>
          <a:prstGeom prst="ellipse">
            <a:avLst/>
          </a:prstGeom>
          <a:solidFill>
            <a:schemeClr val="bg1"/>
          </a:solidFill>
          <a:ln w="57150">
            <a:solidFill>
              <a:srgbClr val="CC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12" name="椭圆 11">
            <a:extLst>
              <a:ext uri="{FF2B5EF4-FFF2-40B4-BE49-F238E27FC236}">
                <a16:creationId xmlns:a16="http://schemas.microsoft.com/office/drawing/2014/main" id="{4BEB32D7-39DF-4259-9283-06B71E9FB77D}"/>
              </a:ext>
            </a:extLst>
          </p:cNvPr>
          <p:cNvSpPr/>
          <p:nvPr/>
        </p:nvSpPr>
        <p:spPr>
          <a:xfrm>
            <a:off x="7208503" y="6125070"/>
            <a:ext cx="428625" cy="428625"/>
          </a:xfrm>
          <a:prstGeom prst="ellipse">
            <a:avLst/>
          </a:prstGeom>
          <a:solidFill>
            <a:schemeClr val="bg1"/>
          </a:solidFill>
          <a:ln w="57150">
            <a:solidFill>
              <a:srgbClr val="CC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cxnSp>
        <p:nvCxnSpPr>
          <p:cNvPr id="13" name="直接连接符 12">
            <a:extLst>
              <a:ext uri="{FF2B5EF4-FFF2-40B4-BE49-F238E27FC236}">
                <a16:creationId xmlns:a16="http://schemas.microsoft.com/office/drawing/2014/main" id="{6C6CCFC2-ADDC-4CC8-A822-3CF0BB080079}"/>
              </a:ext>
            </a:extLst>
          </p:cNvPr>
          <p:cNvCxnSpPr>
            <a:stCxn id="6" idx="4"/>
            <a:endCxn id="7" idx="0"/>
          </p:cNvCxnSpPr>
          <p:nvPr/>
        </p:nvCxnSpPr>
        <p:spPr>
          <a:xfrm rot="5400000">
            <a:off x="5172534" y="4374851"/>
            <a:ext cx="357188" cy="1000125"/>
          </a:xfrm>
          <a:prstGeom prst="line">
            <a:avLst/>
          </a:prstGeom>
          <a:ln w="57150">
            <a:solidFill>
              <a:srgbClr val="CC66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EE12D9F-4D9C-49CF-95E5-512CE21DEF9A}"/>
              </a:ext>
            </a:extLst>
          </p:cNvPr>
          <p:cNvCxnSpPr>
            <a:stCxn id="6" idx="4"/>
            <a:endCxn id="8" idx="0"/>
          </p:cNvCxnSpPr>
          <p:nvPr/>
        </p:nvCxnSpPr>
        <p:spPr>
          <a:xfrm rot="16200000" flipH="1">
            <a:off x="6136941" y="4410570"/>
            <a:ext cx="357188" cy="928688"/>
          </a:xfrm>
          <a:prstGeom prst="line">
            <a:avLst/>
          </a:prstGeom>
          <a:ln w="57150">
            <a:solidFill>
              <a:srgbClr val="CC66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B783C37-B2C4-4D4B-847B-13BE8103867A}"/>
              </a:ext>
            </a:extLst>
          </p:cNvPr>
          <p:cNvCxnSpPr>
            <a:stCxn id="7" idx="4"/>
            <a:endCxn id="9" idx="0"/>
          </p:cNvCxnSpPr>
          <p:nvPr/>
        </p:nvCxnSpPr>
        <p:spPr>
          <a:xfrm rot="5400000">
            <a:off x="4208128" y="5482133"/>
            <a:ext cx="642938" cy="642938"/>
          </a:xfrm>
          <a:prstGeom prst="line">
            <a:avLst/>
          </a:prstGeom>
          <a:ln w="57150">
            <a:solidFill>
              <a:srgbClr val="CC66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B609EA1-7B9B-4894-B7CF-FABA81799629}"/>
              </a:ext>
            </a:extLst>
          </p:cNvPr>
          <p:cNvCxnSpPr>
            <a:stCxn id="7" idx="4"/>
            <a:endCxn id="10" idx="0"/>
          </p:cNvCxnSpPr>
          <p:nvPr/>
        </p:nvCxnSpPr>
        <p:spPr>
          <a:xfrm rot="16200000" flipH="1">
            <a:off x="4815347" y="5517851"/>
            <a:ext cx="642938" cy="571500"/>
          </a:xfrm>
          <a:prstGeom prst="line">
            <a:avLst/>
          </a:prstGeom>
          <a:ln w="57150">
            <a:solidFill>
              <a:srgbClr val="CC66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94B5B80-A7D4-47DB-BAAB-BA22CDB2529D}"/>
              </a:ext>
            </a:extLst>
          </p:cNvPr>
          <p:cNvCxnSpPr>
            <a:stCxn id="8" idx="4"/>
            <a:endCxn id="11" idx="0"/>
          </p:cNvCxnSpPr>
          <p:nvPr/>
        </p:nvCxnSpPr>
        <p:spPr>
          <a:xfrm rot="5400000">
            <a:off x="6172659" y="5517851"/>
            <a:ext cx="642938" cy="571500"/>
          </a:xfrm>
          <a:prstGeom prst="line">
            <a:avLst/>
          </a:prstGeom>
          <a:ln w="57150">
            <a:solidFill>
              <a:srgbClr val="CC660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E7E8824-6A53-420A-AAD8-9ABB4695F306}"/>
              </a:ext>
            </a:extLst>
          </p:cNvPr>
          <p:cNvCxnSpPr>
            <a:stCxn id="8" idx="4"/>
            <a:endCxn id="12" idx="0"/>
          </p:cNvCxnSpPr>
          <p:nvPr/>
        </p:nvCxnSpPr>
        <p:spPr>
          <a:xfrm rot="16200000" flipH="1">
            <a:off x="6779878" y="5482133"/>
            <a:ext cx="642938" cy="642938"/>
          </a:xfrm>
          <a:prstGeom prst="line">
            <a:avLst/>
          </a:prstGeom>
          <a:ln w="57150">
            <a:solidFill>
              <a:srgbClr val="CC6600"/>
            </a:solidFill>
            <a:prstDash val="dash"/>
          </a:ln>
        </p:spPr>
        <p:style>
          <a:lnRef idx="1">
            <a:schemeClr val="accent1"/>
          </a:lnRef>
          <a:fillRef idx="0">
            <a:schemeClr val="accent1"/>
          </a:fillRef>
          <a:effectRef idx="0">
            <a:schemeClr val="accent1"/>
          </a:effectRef>
          <a:fontRef idx="minor">
            <a:schemeClr val="tx1"/>
          </a:fontRef>
        </p:style>
      </p:cxnSp>
      <p:sp>
        <p:nvSpPr>
          <p:cNvPr id="19" name="等腰三角形 18">
            <a:extLst>
              <a:ext uri="{FF2B5EF4-FFF2-40B4-BE49-F238E27FC236}">
                <a16:creationId xmlns:a16="http://schemas.microsoft.com/office/drawing/2014/main" id="{849DBDAF-10A7-473D-BA1B-D171E2F9D5E2}"/>
              </a:ext>
            </a:extLst>
          </p:cNvPr>
          <p:cNvSpPr/>
          <p:nvPr/>
        </p:nvSpPr>
        <p:spPr>
          <a:xfrm rot="5400000">
            <a:off x="5351128" y="4339133"/>
            <a:ext cx="142875" cy="14287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cxnSp>
        <p:nvCxnSpPr>
          <p:cNvPr id="20" name="直接连接符 19">
            <a:extLst>
              <a:ext uri="{FF2B5EF4-FFF2-40B4-BE49-F238E27FC236}">
                <a16:creationId xmlns:a16="http://schemas.microsoft.com/office/drawing/2014/main" id="{45BEA979-F583-42EE-82B5-8C9B41129726}"/>
              </a:ext>
            </a:extLst>
          </p:cNvPr>
          <p:cNvCxnSpPr/>
          <p:nvPr/>
        </p:nvCxnSpPr>
        <p:spPr>
          <a:xfrm rot="5400000">
            <a:off x="5172534" y="4374851"/>
            <a:ext cx="357188" cy="1000125"/>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48365D2-7C7A-41D5-8766-5DCF49915D4E}"/>
              </a:ext>
            </a:extLst>
          </p:cNvPr>
          <p:cNvCxnSpPr/>
          <p:nvPr/>
        </p:nvCxnSpPr>
        <p:spPr>
          <a:xfrm rot="16200000" flipH="1">
            <a:off x="6136941" y="4410570"/>
            <a:ext cx="357188" cy="928688"/>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等腰三角形 21">
            <a:extLst>
              <a:ext uri="{FF2B5EF4-FFF2-40B4-BE49-F238E27FC236}">
                <a16:creationId xmlns:a16="http://schemas.microsoft.com/office/drawing/2014/main" id="{4D5F381F-3B24-4BB6-B2EA-1C11CE0BEF77}"/>
              </a:ext>
            </a:extLst>
          </p:cNvPr>
          <p:cNvSpPr/>
          <p:nvPr/>
        </p:nvSpPr>
        <p:spPr>
          <a:xfrm rot="5400000">
            <a:off x="4351003" y="5196383"/>
            <a:ext cx="142875" cy="14287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cxnSp>
        <p:nvCxnSpPr>
          <p:cNvPr id="23" name="直接连接符 22">
            <a:extLst>
              <a:ext uri="{FF2B5EF4-FFF2-40B4-BE49-F238E27FC236}">
                <a16:creationId xmlns:a16="http://schemas.microsoft.com/office/drawing/2014/main" id="{2C5C373A-8661-4C3C-A2E1-22E9AC22EC5A}"/>
              </a:ext>
            </a:extLst>
          </p:cNvPr>
          <p:cNvCxnSpPr/>
          <p:nvPr/>
        </p:nvCxnSpPr>
        <p:spPr>
          <a:xfrm rot="5400000">
            <a:off x="4208128" y="5482133"/>
            <a:ext cx="642938" cy="642938"/>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9C16D07-542A-49A9-BE47-6CAC5B6CB6AA}"/>
              </a:ext>
            </a:extLst>
          </p:cNvPr>
          <p:cNvCxnSpPr/>
          <p:nvPr/>
        </p:nvCxnSpPr>
        <p:spPr>
          <a:xfrm rot="16200000" flipH="1">
            <a:off x="4815347" y="5517851"/>
            <a:ext cx="642938" cy="57150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5" name="等腰三角形 24">
            <a:extLst>
              <a:ext uri="{FF2B5EF4-FFF2-40B4-BE49-F238E27FC236}">
                <a16:creationId xmlns:a16="http://schemas.microsoft.com/office/drawing/2014/main" id="{7CF8E531-2CEA-41BA-BFEB-1F4B79FFB197}"/>
              </a:ext>
            </a:extLst>
          </p:cNvPr>
          <p:cNvSpPr/>
          <p:nvPr/>
        </p:nvSpPr>
        <p:spPr>
          <a:xfrm rot="5400000">
            <a:off x="6279816" y="5196383"/>
            <a:ext cx="142875" cy="14287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cxnSp>
        <p:nvCxnSpPr>
          <p:cNvPr id="26" name="直接连接符 25">
            <a:extLst>
              <a:ext uri="{FF2B5EF4-FFF2-40B4-BE49-F238E27FC236}">
                <a16:creationId xmlns:a16="http://schemas.microsoft.com/office/drawing/2014/main" id="{65F03164-469E-4B6A-93E1-D51095F58A0B}"/>
              </a:ext>
            </a:extLst>
          </p:cNvPr>
          <p:cNvCxnSpPr>
            <a:stCxn id="8" idx="4"/>
          </p:cNvCxnSpPr>
          <p:nvPr/>
        </p:nvCxnSpPr>
        <p:spPr>
          <a:xfrm rot="5400000">
            <a:off x="6172659" y="5517851"/>
            <a:ext cx="642938" cy="57150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BB4AD4D-CF20-40D8-8209-F07439A5907C}"/>
              </a:ext>
            </a:extLst>
          </p:cNvPr>
          <p:cNvCxnSpPr>
            <a:stCxn id="8" idx="4"/>
          </p:cNvCxnSpPr>
          <p:nvPr/>
        </p:nvCxnSpPr>
        <p:spPr>
          <a:xfrm rot="16200000" flipH="1">
            <a:off x="6779878" y="5482133"/>
            <a:ext cx="642938" cy="642938"/>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8" name="等腰三角形 27">
            <a:extLst>
              <a:ext uri="{FF2B5EF4-FFF2-40B4-BE49-F238E27FC236}">
                <a16:creationId xmlns:a16="http://schemas.microsoft.com/office/drawing/2014/main" id="{71993C47-6518-459B-9B82-C57F8497857E}"/>
              </a:ext>
            </a:extLst>
          </p:cNvPr>
          <p:cNvSpPr/>
          <p:nvPr/>
        </p:nvSpPr>
        <p:spPr>
          <a:xfrm rot="5400000">
            <a:off x="3708066" y="6267945"/>
            <a:ext cx="142875" cy="14287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29" name="等腰三角形 28">
            <a:extLst>
              <a:ext uri="{FF2B5EF4-FFF2-40B4-BE49-F238E27FC236}">
                <a16:creationId xmlns:a16="http://schemas.microsoft.com/office/drawing/2014/main" id="{61461CFE-7CDC-4732-9DAE-181FA3AFD010}"/>
              </a:ext>
            </a:extLst>
          </p:cNvPr>
          <p:cNvSpPr/>
          <p:nvPr/>
        </p:nvSpPr>
        <p:spPr>
          <a:xfrm rot="5400000">
            <a:off x="4922503" y="6267945"/>
            <a:ext cx="142875" cy="14287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30" name="等腰三角形 29">
            <a:extLst>
              <a:ext uri="{FF2B5EF4-FFF2-40B4-BE49-F238E27FC236}">
                <a16:creationId xmlns:a16="http://schemas.microsoft.com/office/drawing/2014/main" id="{01571C7F-D07F-4E8C-94AA-9BCA7431413F}"/>
              </a:ext>
            </a:extLst>
          </p:cNvPr>
          <p:cNvSpPr/>
          <p:nvPr/>
        </p:nvSpPr>
        <p:spPr>
          <a:xfrm rot="5400000">
            <a:off x="5779753" y="6267945"/>
            <a:ext cx="142875" cy="14287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31" name="等腰三角形 30">
            <a:extLst>
              <a:ext uri="{FF2B5EF4-FFF2-40B4-BE49-F238E27FC236}">
                <a16:creationId xmlns:a16="http://schemas.microsoft.com/office/drawing/2014/main" id="{7B084C87-95AD-4118-9603-72B2BC34B0A2}"/>
              </a:ext>
            </a:extLst>
          </p:cNvPr>
          <p:cNvSpPr/>
          <p:nvPr/>
        </p:nvSpPr>
        <p:spPr>
          <a:xfrm rot="5400000">
            <a:off x="6994191" y="6267945"/>
            <a:ext cx="142875" cy="14287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Tree>
    <p:extLst>
      <p:ext uri="{BB962C8B-B14F-4D97-AF65-F5344CB8AC3E}">
        <p14:creationId xmlns:p14="http://schemas.microsoft.com/office/powerpoint/2010/main" val="12957790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par>
                                <p:cTn id="35" presetID="3"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par>
                                <p:cTn id="41" presetID="3" presetClass="entr" presetSubtype="1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500"/>
                                        <p:tgtEl>
                                          <p:spTgt spid="1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6"/>
                                        </p:tgtEl>
                                        <p:attrNameLst>
                                          <p:attrName>fillcolor</p:attrName>
                                        </p:attrNameLst>
                                      </p:cBhvr>
                                      <p:to>
                                        <a:srgbClr val="A9A9A9"/>
                                      </p:to>
                                    </p:animClr>
                                    <p:set>
                                      <p:cBhvr>
                                        <p:cTn id="51" dur="500" fill="hold"/>
                                        <p:tgtEl>
                                          <p:spTgt spid="6"/>
                                        </p:tgtEl>
                                        <p:attrNameLst>
                                          <p:attrName>fill.type</p:attrName>
                                        </p:attrNameLst>
                                      </p:cBhvr>
                                      <p:to>
                                        <p:strVal val="solid"/>
                                      </p:to>
                                    </p:set>
                                    <p:set>
                                      <p:cBhvr>
                                        <p:cTn id="52" dur="500" fill="hold"/>
                                        <p:tgtEl>
                                          <p:spTgt spid="6"/>
                                        </p:tgtEl>
                                        <p:attrNameLst>
                                          <p:attrName>fill.on</p:attrName>
                                        </p:attrNameLst>
                                      </p:cBhvr>
                                      <p:to>
                                        <p:strVal val="true"/>
                                      </p:to>
                                    </p:set>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par>
                                <p:cTn id="56" presetID="22" presetClass="entr" presetSubtype="1"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500"/>
                                        <p:tgtEl>
                                          <p:spTgt spid="21"/>
                                        </p:tgtEl>
                                      </p:cBhvr>
                                    </p:animEffect>
                                  </p:childTnLst>
                                </p:cTn>
                              </p:par>
                            </p:childTnLst>
                          </p:cTn>
                        </p:par>
                        <p:par>
                          <p:cTn id="59" fill="hold">
                            <p:stCondLst>
                              <p:cond delay="500"/>
                            </p:stCondLst>
                            <p:childTnLst>
                              <p:par>
                                <p:cTn id="60" presetID="7" presetClass="emph" presetSubtype="2" fill="hold" nodeType="afterEffect">
                                  <p:stCondLst>
                                    <p:cond delay="0"/>
                                  </p:stCondLst>
                                  <p:childTnLst>
                                    <p:animClr clrSpc="rgb" dir="cw">
                                      <p:cBhvr>
                                        <p:cTn id="61" dur="1000" fill="hold"/>
                                        <p:tgtEl>
                                          <p:spTgt spid="7"/>
                                        </p:tgtEl>
                                        <p:attrNameLst>
                                          <p:attrName>stroke.color</p:attrName>
                                        </p:attrNameLst>
                                      </p:cBhvr>
                                      <p:to>
                                        <a:schemeClr val="tx1"/>
                                      </p:to>
                                    </p:animClr>
                                    <p:set>
                                      <p:cBhvr>
                                        <p:cTn id="62" dur="1000" fill="hold"/>
                                        <p:tgtEl>
                                          <p:spTgt spid="7"/>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1000" fill="hold"/>
                                        <p:tgtEl>
                                          <p:spTgt spid="8"/>
                                        </p:tgtEl>
                                        <p:attrNameLst>
                                          <p:attrName>stroke.color</p:attrName>
                                        </p:attrNameLst>
                                      </p:cBhvr>
                                      <p:to>
                                        <a:schemeClr val="tx1"/>
                                      </p:to>
                                    </p:animClr>
                                    <p:set>
                                      <p:cBhvr>
                                        <p:cTn id="65" dur="1000" fill="hold"/>
                                        <p:tgtEl>
                                          <p:spTgt spid="8"/>
                                        </p:tgtEl>
                                        <p:attrNameLst>
                                          <p:attrName>stroke.on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9"/>
                                        </p:tgtEl>
                                        <p:attrNameLst>
                                          <p:attrName>style.visibility</p:attrName>
                                        </p:attrNameLst>
                                      </p:cBhvr>
                                      <p:to>
                                        <p:strVal val="hidden"/>
                                      </p:to>
                                    </p:set>
                                  </p:childTnLst>
                                </p:cTn>
                              </p:par>
                            </p:childTnLst>
                          </p:cTn>
                        </p:par>
                        <p:par>
                          <p:cTn id="70" fill="hold">
                            <p:stCondLst>
                              <p:cond delay="0"/>
                            </p:stCondLst>
                            <p:childTnLst>
                              <p:par>
                                <p:cTn id="71" presetID="1"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mph" presetSubtype="2" fill="hold" nodeType="clickEffect">
                                  <p:stCondLst>
                                    <p:cond delay="0"/>
                                  </p:stCondLst>
                                  <p:childTnLst>
                                    <p:animClr clrSpc="rgb" dir="cw">
                                      <p:cBhvr>
                                        <p:cTn id="76" dur="1000" fill="hold"/>
                                        <p:tgtEl>
                                          <p:spTgt spid="7"/>
                                        </p:tgtEl>
                                        <p:attrNameLst>
                                          <p:attrName>fillcolor</p:attrName>
                                        </p:attrNameLst>
                                      </p:cBhvr>
                                      <p:to>
                                        <a:srgbClr val="A9A9A9"/>
                                      </p:to>
                                    </p:animClr>
                                    <p:set>
                                      <p:cBhvr>
                                        <p:cTn id="77" dur="1000" fill="hold"/>
                                        <p:tgtEl>
                                          <p:spTgt spid="7"/>
                                        </p:tgtEl>
                                        <p:attrNameLst>
                                          <p:attrName>fill.type</p:attrName>
                                        </p:attrNameLst>
                                      </p:cBhvr>
                                      <p:to>
                                        <p:strVal val="solid"/>
                                      </p:to>
                                    </p:set>
                                    <p:set>
                                      <p:cBhvr>
                                        <p:cTn id="78" dur="1000" fill="hold"/>
                                        <p:tgtEl>
                                          <p:spTgt spid="7"/>
                                        </p:tgtEl>
                                        <p:attrNameLst>
                                          <p:attrName>fill.on</p:attrName>
                                        </p:attrNameLst>
                                      </p:cBhvr>
                                      <p:to>
                                        <p:strVal val="true"/>
                                      </p:to>
                                    </p:set>
                                  </p:childTnLst>
                                </p:cTn>
                              </p:par>
                            </p:childTnLst>
                          </p:cTn>
                        </p:par>
                        <p:par>
                          <p:cTn id="79" fill="hold">
                            <p:stCondLst>
                              <p:cond delay="1000"/>
                            </p:stCondLst>
                            <p:childTnLst>
                              <p:par>
                                <p:cTn id="80" presetID="22" presetClass="entr" presetSubtype="1"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up)">
                                      <p:cBhvr>
                                        <p:cTn id="82" dur="500"/>
                                        <p:tgtEl>
                                          <p:spTgt spid="23"/>
                                        </p:tgtEl>
                                      </p:cBhvr>
                                    </p:animEffect>
                                  </p:childTnLst>
                                </p:cTn>
                              </p:par>
                              <p:par>
                                <p:cTn id="83" presetID="22" presetClass="entr" presetSubtype="1"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up)">
                                      <p:cBhvr>
                                        <p:cTn id="85" dur="500"/>
                                        <p:tgtEl>
                                          <p:spTgt spid="24"/>
                                        </p:tgtEl>
                                      </p:cBhvr>
                                    </p:animEffect>
                                  </p:childTnLst>
                                </p:cTn>
                              </p:par>
                            </p:childTnLst>
                          </p:cTn>
                        </p:par>
                        <p:par>
                          <p:cTn id="86" fill="hold">
                            <p:stCondLst>
                              <p:cond delay="1500"/>
                            </p:stCondLst>
                            <p:childTnLst>
                              <p:par>
                                <p:cTn id="87" presetID="7" presetClass="emph" presetSubtype="2" fill="hold" nodeType="afterEffect">
                                  <p:stCondLst>
                                    <p:cond delay="0"/>
                                  </p:stCondLst>
                                  <p:childTnLst>
                                    <p:animClr clrSpc="rgb" dir="cw">
                                      <p:cBhvr>
                                        <p:cTn id="88" dur="1000" fill="hold"/>
                                        <p:tgtEl>
                                          <p:spTgt spid="9"/>
                                        </p:tgtEl>
                                        <p:attrNameLst>
                                          <p:attrName>stroke.color</p:attrName>
                                        </p:attrNameLst>
                                      </p:cBhvr>
                                      <p:to>
                                        <a:schemeClr val="tx1"/>
                                      </p:to>
                                    </p:animClr>
                                    <p:set>
                                      <p:cBhvr>
                                        <p:cTn id="89" dur="1000" fill="hold"/>
                                        <p:tgtEl>
                                          <p:spTgt spid="9"/>
                                        </p:tgtEl>
                                        <p:attrNameLst>
                                          <p:attrName>stroke.on</p:attrName>
                                        </p:attrNameLst>
                                      </p:cBhvr>
                                      <p:to>
                                        <p:strVal val="true"/>
                                      </p:to>
                                    </p:set>
                                  </p:childTnLst>
                                </p:cTn>
                              </p:par>
                              <p:par>
                                <p:cTn id="90" presetID="7" presetClass="emph" presetSubtype="2" fill="hold" nodeType="withEffect">
                                  <p:stCondLst>
                                    <p:cond delay="0"/>
                                  </p:stCondLst>
                                  <p:childTnLst>
                                    <p:animClr clrSpc="rgb" dir="cw">
                                      <p:cBhvr>
                                        <p:cTn id="91" dur="1000" fill="hold"/>
                                        <p:tgtEl>
                                          <p:spTgt spid="10"/>
                                        </p:tgtEl>
                                        <p:attrNameLst>
                                          <p:attrName>stroke.color</p:attrName>
                                        </p:attrNameLst>
                                      </p:cBhvr>
                                      <p:to>
                                        <a:schemeClr val="tx1"/>
                                      </p:to>
                                    </p:animClr>
                                    <p:set>
                                      <p:cBhvr>
                                        <p:cTn id="92" dur="1000" fill="hold"/>
                                        <p:tgtEl>
                                          <p:spTgt spid="10"/>
                                        </p:tgtEl>
                                        <p:attrNameLst>
                                          <p:attrName>stroke.on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2"/>
                                        </p:tgtEl>
                                        <p:attrNameLst>
                                          <p:attrName>style.visibility</p:attrName>
                                        </p:attrNameLst>
                                      </p:cBhvr>
                                      <p:to>
                                        <p:strVal val="hidden"/>
                                      </p:to>
                                    </p:set>
                                  </p:childTnLst>
                                </p:cTn>
                              </p:par>
                            </p:childTnLst>
                          </p:cTn>
                        </p:par>
                        <p:par>
                          <p:cTn id="97" fill="hold">
                            <p:stCondLst>
                              <p:cond delay="0"/>
                            </p:stCondLst>
                            <p:childTnLst>
                              <p:par>
                                <p:cTn id="98" presetID="1" presetClass="entr" presetSubtype="0"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mph" presetSubtype="2" fill="hold" nodeType="clickEffect">
                                  <p:stCondLst>
                                    <p:cond delay="0"/>
                                  </p:stCondLst>
                                  <p:childTnLst>
                                    <p:animClr clrSpc="rgb" dir="cw">
                                      <p:cBhvr>
                                        <p:cTn id="103" dur="1000" fill="hold"/>
                                        <p:tgtEl>
                                          <p:spTgt spid="8"/>
                                        </p:tgtEl>
                                        <p:attrNameLst>
                                          <p:attrName>fillcolor</p:attrName>
                                        </p:attrNameLst>
                                      </p:cBhvr>
                                      <p:to>
                                        <a:srgbClr val="A9A9A9"/>
                                      </p:to>
                                    </p:animClr>
                                    <p:set>
                                      <p:cBhvr>
                                        <p:cTn id="104" dur="1000" fill="hold"/>
                                        <p:tgtEl>
                                          <p:spTgt spid="8"/>
                                        </p:tgtEl>
                                        <p:attrNameLst>
                                          <p:attrName>fill.type</p:attrName>
                                        </p:attrNameLst>
                                      </p:cBhvr>
                                      <p:to>
                                        <p:strVal val="solid"/>
                                      </p:to>
                                    </p:set>
                                    <p:set>
                                      <p:cBhvr>
                                        <p:cTn id="105" dur="1000" fill="hold"/>
                                        <p:tgtEl>
                                          <p:spTgt spid="8"/>
                                        </p:tgtEl>
                                        <p:attrNameLst>
                                          <p:attrName>fill.on</p:attrName>
                                        </p:attrNameLst>
                                      </p:cBhvr>
                                      <p:to>
                                        <p:strVal val="true"/>
                                      </p:to>
                                    </p:se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wipe(up)">
                                      <p:cBhvr>
                                        <p:cTn id="109" dur="500"/>
                                        <p:tgtEl>
                                          <p:spTgt spid="26"/>
                                        </p:tgtEl>
                                      </p:cBhvr>
                                    </p:animEffect>
                                  </p:childTnLst>
                                </p:cTn>
                              </p:par>
                              <p:par>
                                <p:cTn id="110" presetID="22" presetClass="entr" presetSubtype="1" fill="hold" nodeType="with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up)">
                                      <p:cBhvr>
                                        <p:cTn id="112" dur="500"/>
                                        <p:tgtEl>
                                          <p:spTgt spid="27"/>
                                        </p:tgtEl>
                                      </p:cBhvr>
                                    </p:animEffect>
                                  </p:childTnLst>
                                </p:cTn>
                              </p:par>
                            </p:childTnLst>
                          </p:cTn>
                        </p:par>
                        <p:par>
                          <p:cTn id="113" fill="hold">
                            <p:stCondLst>
                              <p:cond delay="1500"/>
                            </p:stCondLst>
                            <p:childTnLst>
                              <p:par>
                                <p:cTn id="114" presetID="7" presetClass="emph" presetSubtype="2" fill="hold" nodeType="afterEffect">
                                  <p:stCondLst>
                                    <p:cond delay="0"/>
                                  </p:stCondLst>
                                  <p:childTnLst>
                                    <p:animClr clrSpc="rgb" dir="cw">
                                      <p:cBhvr>
                                        <p:cTn id="115" dur="1000" fill="hold"/>
                                        <p:tgtEl>
                                          <p:spTgt spid="11"/>
                                        </p:tgtEl>
                                        <p:attrNameLst>
                                          <p:attrName>stroke.color</p:attrName>
                                        </p:attrNameLst>
                                      </p:cBhvr>
                                      <p:to>
                                        <a:schemeClr val="tx1"/>
                                      </p:to>
                                    </p:animClr>
                                    <p:set>
                                      <p:cBhvr>
                                        <p:cTn id="116" dur="1000" fill="hold"/>
                                        <p:tgtEl>
                                          <p:spTgt spid="11"/>
                                        </p:tgtEl>
                                        <p:attrNameLst>
                                          <p:attrName>stroke.on</p:attrName>
                                        </p:attrNameLst>
                                      </p:cBhvr>
                                      <p:to>
                                        <p:strVal val="true"/>
                                      </p:to>
                                    </p:set>
                                  </p:childTnLst>
                                </p:cTn>
                              </p:par>
                              <p:par>
                                <p:cTn id="117" presetID="7" presetClass="emph" presetSubtype="2" fill="hold" nodeType="withEffect">
                                  <p:stCondLst>
                                    <p:cond delay="0"/>
                                  </p:stCondLst>
                                  <p:childTnLst>
                                    <p:animClr clrSpc="rgb" dir="cw">
                                      <p:cBhvr>
                                        <p:cTn id="118" dur="1000" fill="hold"/>
                                        <p:tgtEl>
                                          <p:spTgt spid="12"/>
                                        </p:tgtEl>
                                        <p:attrNameLst>
                                          <p:attrName>stroke.color</p:attrName>
                                        </p:attrNameLst>
                                      </p:cBhvr>
                                      <p:to>
                                        <a:schemeClr val="tx1"/>
                                      </p:to>
                                    </p:animClr>
                                    <p:set>
                                      <p:cBhvr>
                                        <p:cTn id="119" dur="1000" fill="hold"/>
                                        <p:tgtEl>
                                          <p:spTgt spid="12"/>
                                        </p:tgtEl>
                                        <p:attrNameLst>
                                          <p:attrName>stroke.on</p:attrName>
                                        </p:attrNameLst>
                                      </p:cBhvr>
                                      <p:to>
                                        <p:strVal val="tru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5"/>
                                        </p:tgtEl>
                                        <p:attrNameLst>
                                          <p:attrName>style.visibility</p:attrName>
                                        </p:attrNameLst>
                                      </p:cBhvr>
                                      <p:to>
                                        <p:strVal val="hidden"/>
                                      </p:to>
                                    </p:set>
                                  </p:childTnLst>
                                </p:cTn>
                              </p:par>
                            </p:childTnLst>
                          </p:cTn>
                        </p:par>
                        <p:par>
                          <p:cTn id="124" fill="hold">
                            <p:stCondLst>
                              <p:cond delay="0"/>
                            </p:stCondLst>
                            <p:childTnLst>
                              <p:par>
                                <p:cTn id="125" presetID="1" presetClass="entr" presetSubtype="0" fill="hold" grpId="0" nodeType="after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mph" presetSubtype="2" fill="hold" nodeType="clickEffect">
                                  <p:stCondLst>
                                    <p:cond delay="0"/>
                                  </p:stCondLst>
                                  <p:childTnLst>
                                    <p:animClr clrSpc="rgb" dir="cw">
                                      <p:cBhvr>
                                        <p:cTn id="130" dur="1000" fill="hold"/>
                                        <p:tgtEl>
                                          <p:spTgt spid="9"/>
                                        </p:tgtEl>
                                        <p:attrNameLst>
                                          <p:attrName>fillcolor</p:attrName>
                                        </p:attrNameLst>
                                      </p:cBhvr>
                                      <p:to>
                                        <a:srgbClr val="A9A9A9"/>
                                      </p:to>
                                    </p:animClr>
                                    <p:set>
                                      <p:cBhvr>
                                        <p:cTn id="131" dur="1000" fill="hold"/>
                                        <p:tgtEl>
                                          <p:spTgt spid="9"/>
                                        </p:tgtEl>
                                        <p:attrNameLst>
                                          <p:attrName>fill.type</p:attrName>
                                        </p:attrNameLst>
                                      </p:cBhvr>
                                      <p:to>
                                        <p:strVal val="solid"/>
                                      </p:to>
                                    </p:set>
                                    <p:set>
                                      <p:cBhvr>
                                        <p:cTn id="132" dur="1000" fill="hold"/>
                                        <p:tgtEl>
                                          <p:spTgt spid="9"/>
                                        </p:tgtEl>
                                        <p:attrNameLst>
                                          <p:attrName>fill.on</p:attrName>
                                        </p:attrNameLst>
                                      </p:cBhvr>
                                      <p:to>
                                        <p:strVal val="tru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28"/>
                                        </p:tgtEl>
                                        <p:attrNameLst>
                                          <p:attrName>style.visibility</p:attrName>
                                        </p:attrNameLst>
                                      </p:cBhvr>
                                      <p:to>
                                        <p:strVal val="hidden"/>
                                      </p:to>
                                    </p:set>
                                  </p:childTnLst>
                                </p:cTn>
                              </p:par>
                            </p:childTnLst>
                          </p:cTn>
                        </p:par>
                        <p:par>
                          <p:cTn id="137" fill="hold">
                            <p:stCondLst>
                              <p:cond delay="0"/>
                            </p:stCondLst>
                            <p:childTnLst>
                              <p:par>
                                <p:cTn id="138" presetID="1" presetClass="entr" presetSubtype="0" fill="hold" grpId="0" nodeType="afterEffect">
                                  <p:stCondLst>
                                    <p:cond delay="0"/>
                                  </p:stCondLst>
                                  <p:childTnLst>
                                    <p:set>
                                      <p:cBhvr>
                                        <p:cTn id="139" dur="1" fill="hold">
                                          <p:stCondLst>
                                            <p:cond delay="0"/>
                                          </p:stCondLst>
                                        </p:cTn>
                                        <p:tgtEl>
                                          <p:spTgt spid="29"/>
                                        </p:tgtEl>
                                        <p:attrNameLst>
                                          <p:attrName>style.visibility</p:attrName>
                                        </p:attrNameLst>
                                      </p:cBhvr>
                                      <p:to>
                                        <p:strVal val="visible"/>
                                      </p:to>
                                    </p:set>
                                  </p:childTnLst>
                                </p:cTn>
                              </p:par>
                            </p:childTnLst>
                          </p:cTn>
                        </p:par>
                        <p:par>
                          <p:cTn id="140" fill="hold">
                            <p:stCondLst>
                              <p:cond delay="0"/>
                            </p:stCondLst>
                            <p:childTnLst>
                              <p:par>
                                <p:cTn id="141" presetID="1" presetClass="emph" presetSubtype="2" fill="hold" nodeType="afterEffect">
                                  <p:stCondLst>
                                    <p:cond delay="0"/>
                                  </p:stCondLst>
                                  <p:childTnLst>
                                    <p:animClr clrSpc="rgb" dir="cw">
                                      <p:cBhvr>
                                        <p:cTn id="142" dur="1000" fill="hold"/>
                                        <p:tgtEl>
                                          <p:spTgt spid="10"/>
                                        </p:tgtEl>
                                        <p:attrNameLst>
                                          <p:attrName>fillcolor</p:attrName>
                                        </p:attrNameLst>
                                      </p:cBhvr>
                                      <p:to>
                                        <a:srgbClr val="A9A9A9"/>
                                      </p:to>
                                    </p:animClr>
                                    <p:set>
                                      <p:cBhvr>
                                        <p:cTn id="143" dur="1000" fill="hold"/>
                                        <p:tgtEl>
                                          <p:spTgt spid="10"/>
                                        </p:tgtEl>
                                        <p:attrNameLst>
                                          <p:attrName>fill.type</p:attrName>
                                        </p:attrNameLst>
                                      </p:cBhvr>
                                      <p:to>
                                        <p:strVal val="solid"/>
                                      </p:to>
                                    </p:set>
                                    <p:set>
                                      <p:cBhvr>
                                        <p:cTn id="144" dur="1000" fill="hold"/>
                                        <p:tgtEl>
                                          <p:spTgt spid="10"/>
                                        </p:tgtEl>
                                        <p:attrNameLst>
                                          <p:attrName>fill.on</p:attrName>
                                        </p:attrNameLst>
                                      </p:cBhvr>
                                      <p:to>
                                        <p:strVal val="tru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29"/>
                                        </p:tgtEl>
                                        <p:attrNameLst>
                                          <p:attrName>style.visibility</p:attrName>
                                        </p:attrNameLst>
                                      </p:cBhvr>
                                      <p:to>
                                        <p:strVal val="hidden"/>
                                      </p:to>
                                    </p:set>
                                  </p:childTnLst>
                                </p:cTn>
                              </p:par>
                            </p:childTnLst>
                          </p:cTn>
                        </p:par>
                        <p:par>
                          <p:cTn id="149" fill="hold">
                            <p:stCondLst>
                              <p:cond delay="0"/>
                            </p:stCondLst>
                            <p:childTnLst>
                              <p:par>
                                <p:cTn id="150" presetID="1" presetClass="entr" presetSubtype="0" fill="hold" grpId="0" nodeType="afterEffect">
                                  <p:stCondLst>
                                    <p:cond delay="0"/>
                                  </p:stCondLst>
                                  <p:childTnLst>
                                    <p:set>
                                      <p:cBhvr>
                                        <p:cTn id="151" dur="1" fill="hold">
                                          <p:stCondLst>
                                            <p:cond delay="0"/>
                                          </p:stCondLst>
                                        </p:cTn>
                                        <p:tgtEl>
                                          <p:spTgt spid="30"/>
                                        </p:tgtEl>
                                        <p:attrNameLst>
                                          <p:attrName>style.visibility</p:attrName>
                                        </p:attrNameLst>
                                      </p:cBhvr>
                                      <p:to>
                                        <p:strVal val="visible"/>
                                      </p:to>
                                    </p:set>
                                  </p:childTnLst>
                                </p:cTn>
                              </p:par>
                            </p:childTnLst>
                          </p:cTn>
                        </p:par>
                        <p:par>
                          <p:cTn id="152" fill="hold">
                            <p:stCondLst>
                              <p:cond delay="0"/>
                            </p:stCondLst>
                            <p:childTnLst>
                              <p:par>
                                <p:cTn id="153" presetID="1" presetClass="emph" presetSubtype="2" fill="hold" nodeType="afterEffect">
                                  <p:stCondLst>
                                    <p:cond delay="0"/>
                                  </p:stCondLst>
                                  <p:childTnLst>
                                    <p:animClr clrSpc="rgb" dir="cw">
                                      <p:cBhvr>
                                        <p:cTn id="154" dur="1000" fill="hold"/>
                                        <p:tgtEl>
                                          <p:spTgt spid="11"/>
                                        </p:tgtEl>
                                        <p:attrNameLst>
                                          <p:attrName>fillcolor</p:attrName>
                                        </p:attrNameLst>
                                      </p:cBhvr>
                                      <p:to>
                                        <a:srgbClr val="A9A9A9"/>
                                      </p:to>
                                    </p:animClr>
                                    <p:set>
                                      <p:cBhvr>
                                        <p:cTn id="155" dur="1000" fill="hold"/>
                                        <p:tgtEl>
                                          <p:spTgt spid="11"/>
                                        </p:tgtEl>
                                        <p:attrNameLst>
                                          <p:attrName>fill.type</p:attrName>
                                        </p:attrNameLst>
                                      </p:cBhvr>
                                      <p:to>
                                        <p:strVal val="solid"/>
                                      </p:to>
                                    </p:set>
                                    <p:set>
                                      <p:cBhvr>
                                        <p:cTn id="156" dur="1000" fill="hold"/>
                                        <p:tgtEl>
                                          <p:spTgt spid="11"/>
                                        </p:tgtEl>
                                        <p:attrNameLst>
                                          <p:attrName>fill.on</p:attrName>
                                        </p:attrNameLst>
                                      </p:cBhvr>
                                      <p:to>
                                        <p:strVal val="tru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1" nodeType="clickEffect">
                                  <p:stCondLst>
                                    <p:cond delay="0"/>
                                  </p:stCondLst>
                                  <p:childTnLst>
                                    <p:set>
                                      <p:cBhvr>
                                        <p:cTn id="160" dur="1" fill="hold">
                                          <p:stCondLst>
                                            <p:cond delay="0"/>
                                          </p:stCondLst>
                                        </p:cTn>
                                        <p:tgtEl>
                                          <p:spTgt spid="30"/>
                                        </p:tgtEl>
                                        <p:attrNameLst>
                                          <p:attrName>style.visibility</p:attrName>
                                        </p:attrNameLst>
                                      </p:cBhvr>
                                      <p:to>
                                        <p:strVal val="hidden"/>
                                      </p:to>
                                    </p:set>
                                  </p:childTnLst>
                                </p:cTn>
                              </p:par>
                            </p:childTnLst>
                          </p:cTn>
                        </p:par>
                        <p:par>
                          <p:cTn id="161" fill="hold">
                            <p:stCondLst>
                              <p:cond delay="0"/>
                            </p:stCondLst>
                            <p:childTnLst>
                              <p:par>
                                <p:cTn id="162" presetID="1" presetClass="entr" presetSubtype="0" fill="hold" grpId="0" nodeType="afterEffect">
                                  <p:stCondLst>
                                    <p:cond delay="0"/>
                                  </p:stCondLst>
                                  <p:childTnLst>
                                    <p:set>
                                      <p:cBhvr>
                                        <p:cTn id="163" dur="1" fill="hold">
                                          <p:stCondLst>
                                            <p:cond delay="0"/>
                                          </p:stCondLst>
                                        </p:cTn>
                                        <p:tgtEl>
                                          <p:spTgt spid="31"/>
                                        </p:tgtEl>
                                        <p:attrNameLst>
                                          <p:attrName>style.visibility</p:attrName>
                                        </p:attrNameLst>
                                      </p:cBhvr>
                                      <p:to>
                                        <p:strVal val="visible"/>
                                      </p:to>
                                    </p:set>
                                  </p:childTnLst>
                                </p:cTn>
                              </p:par>
                            </p:childTnLst>
                          </p:cTn>
                        </p:par>
                        <p:par>
                          <p:cTn id="164" fill="hold">
                            <p:stCondLst>
                              <p:cond delay="0"/>
                            </p:stCondLst>
                            <p:childTnLst>
                              <p:par>
                                <p:cTn id="165" presetID="1" presetClass="emph" presetSubtype="2" fill="hold" nodeType="afterEffect">
                                  <p:stCondLst>
                                    <p:cond delay="0"/>
                                  </p:stCondLst>
                                  <p:childTnLst>
                                    <p:animClr clrSpc="rgb" dir="cw">
                                      <p:cBhvr>
                                        <p:cTn id="166" dur="1000" fill="hold"/>
                                        <p:tgtEl>
                                          <p:spTgt spid="12"/>
                                        </p:tgtEl>
                                        <p:attrNameLst>
                                          <p:attrName>fillcolor</p:attrName>
                                        </p:attrNameLst>
                                      </p:cBhvr>
                                      <p:to>
                                        <a:srgbClr val="A9A9A9"/>
                                      </p:to>
                                    </p:animClr>
                                    <p:set>
                                      <p:cBhvr>
                                        <p:cTn id="167" dur="1000" fill="hold"/>
                                        <p:tgtEl>
                                          <p:spTgt spid="12"/>
                                        </p:tgtEl>
                                        <p:attrNameLst>
                                          <p:attrName>fill.type</p:attrName>
                                        </p:attrNameLst>
                                      </p:cBhvr>
                                      <p:to>
                                        <p:strVal val="solid"/>
                                      </p:to>
                                    </p:set>
                                    <p:set>
                                      <p:cBhvr>
                                        <p:cTn id="168" dur="1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9" grpId="0" animBg="1"/>
      <p:bldP spid="19" grpId="1" animBg="1"/>
      <p:bldP spid="22" grpId="0" animBg="1"/>
      <p:bldP spid="22" grpId="1" animBg="1"/>
      <p:bldP spid="25" grpId="0" animBg="1"/>
      <p:bldP spid="25" grpId="1" animBg="1"/>
      <p:bldP spid="28" grpId="0" animBg="1"/>
      <p:bldP spid="28" grpId="1" animBg="1"/>
      <p:bldP spid="29" grpId="0" animBg="1"/>
      <p:bldP spid="29" grpId="1" animBg="1"/>
      <p:bldP spid="30" grpId="0" animBg="1"/>
      <p:bldP spid="30" grpId="1" animBg="1"/>
      <p:bldP spid="3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博弈搜索</a:t>
            </a:r>
            <a:endParaRPr lang="zh-CN" altLang="zh-CN" sz="2400" dirty="0"/>
          </a:p>
        </p:txBody>
      </p:sp>
      <p:sp>
        <p:nvSpPr>
          <p:cNvPr id="5" name="矩形 4">
            <a:extLst>
              <a:ext uri="{FF2B5EF4-FFF2-40B4-BE49-F238E27FC236}">
                <a16:creationId xmlns:a16="http://schemas.microsoft.com/office/drawing/2014/main" id="{F876E18F-2CF8-46E8-AAD3-05AE253217E6}"/>
              </a:ext>
            </a:extLst>
          </p:cNvPr>
          <p:cNvSpPr/>
          <p:nvPr/>
        </p:nvSpPr>
        <p:spPr>
          <a:xfrm>
            <a:off x="979869" y="1650610"/>
            <a:ext cx="10105714" cy="4480009"/>
          </a:xfrm>
          <a:prstGeom prst="rect">
            <a:avLst/>
          </a:prstGeom>
        </p:spPr>
        <p:txBody>
          <a:bodyPr wrap="square">
            <a:spAutoFit/>
          </a:bodyPr>
          <a:lstStyle/>
          <a:p>
            <a:r>
              <a:rPr lang="zh-CN" altLang="en-US" sz="2400" dirty="0"/>
              <a:t>计算机博弈的本质是人工智能的问题求解。</a:t>
            </a:r>
            <a:endParaRPr lang="en-US" altLang="zh-CN" sz="2400" dirty="0"/>
          </a:p>
          <a:p>
            <a:endParaRPr lang="zh-CN" altLang="en-US" sz="2400" dirty="0"/>
          </a:p>
          <a:p>
            <a:pPr>
              <a:lnSpc>
                <a:spcPct val="125000"/>
              </a:lnSpc>
            </a:pPr>
            <a:r>
              <a:rPr lang="zh-CN" altLang="en-US" sz="2400" dirty="0"/>
              <a:t>博弈是富有挑战性的智力游戏</a:t>
            </a:r>
            <a:r>
              <a:rPr lang="en-US" altLang="zh-CN" sz="2400" dirty="0"/>
              <a:t>:</a:t>
            </a:r>
            <a:r>
              <a:rPr lang="zh-CN" altLang="en-US" sz="2400" dirty="0"/>
              <a:t>“双人有限零和顺序游戏</a:t>
            </a:r>
            <a:r>
              <a:rPr lang="en-US" altLang="zh-CN" sz="2400" dirty="0"/>
              <a:t>”</a:t>
            </a:r>
            <a:r>
              <a:rPr lang="zh-CN" altLang="en-US" sz="2400" dirty="0"/>
              <a:t>  </a:t>
            </a:r>
            <a:endParaRPr lang="en-US" altLang="zh-CN" sz="2400" dirty="0"/>
          </a:p>
          <a:p>
            <a:pPr lvl="1">
              <a:lnSpc>
                <a:spcPct val="125000"/>
              </a:lnSpc>
            </a:pPr>
            <a:r>
              <a:rPr lang="zh-CN" altLang="en-US" sz="2400" b="1" dirty="0">
                <a:solidFill>
                  <a:srgbClr val="3333FF"/>
                </a:solidFill>
              </a:rPr>
              <a:t>游戏</a:t>
            </a:r>
            <a:r>
              <a:rPr lang="zh-CN" altLang="en-US" sz="2400" dirty="0"/>
              <a:t>：意味着我们在一种需要交互的情境中，交互通常会涉及一个或多个角色</a:t>
            </a:r>
            <a:endParaRPr lang="en-US" altLang="zh-CN" sz="2400" dirty="0"/>
          </a:p>
          <a:p>
            <a:pPr lvl="1">
              <a:lnSpc>
                <a:spcPct val="125000"/>
              </a:lnSpc>
            </a:pPr>
            <a:r>
              <a:rPr lang="zh-CN" altLang="en-US" sz="2400" b="1" dirty="0">
                <a:solidFill>
                  <a:srgbClr val="3333FF"/>
                </a:solidFill>
              </a:rPr>
              <a:t>有限</a:t>
            </a:r>
            <a:r>
              <a:rPr lang="zh-CN" altLang="en-US" sz="2400" dirty="0"/>
              <a:t>：表明在任意时间点，角色之间存在的交互方式都是有限的</a:t>
            </a:r>
            <a:endParaRPr lang="en-US" altLang="zh-CN" sz="2400" dirty="0"/>
          </a:p>
          <a:p>
            <a:pPr lvl="1">
              <a:lnSpc>
                <a:spcPct val="125000"/>
              </a:lnSpc>
            </a:pPr>
            <a:r>
              <a:rPr lang="zh-CN" altLang="en-US" sz="2400" b="1" dirty="0">
                <a:solidFill>
                  <a:srgbClr val="3333FF"/>
                </a:solidFill>
              </a:rPr>
              <a:t>双人</a:t>
            </a:r>
            <a:r>
              <a:rPr lang="zh-CN" altLang="en-US" sz="2400" dirty="0"/>
              <a:t>：游戏中只有两个角色</a:t>
            </a:r>
            <a:endParaRPr lang="en-US" altLang="zh-CN" sz="2400" dirty="0"/>
          </a:p>
          <a:p>
            <a:pPr lvl="1">
              <a:lnSpc>
                <a:spcPct val="125000"/>
              </a:lnSpc>
            </a:pPr>
            <a:r>
              <a:rPr lang="zh-CN" altLang="en-US" sz="2400" b="1" dirty="0">
                <a:solidFill>
                  <a:srgbClr val="3333FF"/>
                </a:solidFill>
              </a:rPr>
              <a:t>顺序</a:t>
            </a:r>
            <a:r>
              <a:rPr lang="zh-CN" altLang="en-US" sz="2400" dirty="0"/>
              <a:t>：玩家依次交替进行他们的动作</a:t>
            </a:r>
            <a:endParaRPr lang="en-US" altLang="zh-CN" sz="2400" dirty="0"/>
          </a:p>
          <a:p>
            <a:pPr lvl="1">
              <a:lnSpc>
                <a:spcPct val="125000"/>
              </a:lnSpc>
            </a:pPr>
            <a:r>
              <a:rPr lang="zh-CN" altLang="en-US" sz="2400" b="1" dirty="0">
                <a:solidFill>
                  <a:srgbClr val="3333FF"/>
                </a:solidFill>
              </a:rPr>
              <a:t>零和</a:t>
            </a:r>
            <a:r>
              <a:rPr lang="zh-CN" altLang="en-US" sz="2400" dirty="0"/>
              <a:t>：参与游戏的两方有完全相反的目标，即，游戏的任意结束状态双方的收益之和等于零</a:t>
            </a:r>
          </a:p>
        </p:txBody>
      </p:sp>
    </p:spTree>
    <p:extLst>
      <p:ext uri="{BB962C8B-B14F-4D97-AF65-F5344CB8AC3E}">
        <p14:creationId xmlns:p14="http://schemas.microsoft.com/office/powerpoint/2010/main" val="3765528253"/>
      </p:ext>
    </p:extLst>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博弈搜索</a:t>
            </a:r>
            <a:endParaRPr lang="zh-CN" altLang="zh-CN" sz="2400" dirty="0"/>
          </a:p>
        </p:txBody>
      </p:sp>
      <p:sp>
        <p:nvSpPr>
          <p:cNvPr id="7" name="矩形 6">
            <a:extLst>
              <a:ext uri="{FF2B5EF4-FFF2-40B4-BE49-F238E27FC236}">
                <a16:creationId xmlns:a16="http://schemas.microsoft.com/office/drawing/2014/main" id="{9BC66C39-772C-4B0E-A788-8273B4DDE88A}"/>
              </a:ext>
            </a:extLst>
          </p:cNvPr>
          <p:cNvSpPr/>
          <p:nvPr/>
        </p:nvSpPr>
        <p:spPr>
          <a:xfrm>
            <a:off x="714441" y="1394804"/>
            <a:ext cx="10761599" cy="3405484"/>
          </a:xfrm>
          <a:prstGeom prst="rect">
            <a:avLst/>
          </a:prstGeom>
        </p:spPr>
        <p:txBody>
          <a:bodyPr wrap="square">
            <a:spAutoFit/>
          </a:bodyPr>
          <a:lstStyle/>
          <a:p>
            <a:pPr>
              <a:lnSpc>
                <a:spcPct val="130000"/>
              </a:lnSpc>
            </a:pPr>
            <a:r>
              <a:rPr lang="zh-CN" altLang="en-US" sz="2400" dirty="0"/>
              <a:t>    博弈问题常与对策问题联系在一起。对策论（</a:t>
            </a:r>
            <a:r>
              <a:rPr lang="en-US" altLang="zh-CN" sz="2400" b="1" dirty="0"/>
              <a:t>Game Theory</a:t>
            </a:r>
            <a:r>
              <a:rPr lang="zh-CN" altLang="en-US" sz="2400" dirty="0"/>
              <a:t>）用数字方法研究对策问题。一般将对策问题分为</a:t>
            </a:r>
            <a:r>
              <a:rPr lang="zh-CN" altLang="en-US" sz="2400" b="1" dirty="0"/>
              <a:t>零和</a:t>
            </a:r>
            <a:r>
              <a:rPr lang="zh-CN" altLang="en-US" sz="2400" dirty="0"/>
              <a:t>对策和</a:t>
            </a:r>
            <a:r>
              <a:rPr lang="zh-CN" altLang="en-US" sz="2400" b="1" dirty="0"/>
              <a:t>非零和</a:t>
            </a:r>
            <a:r>
              <a:rPr lang="zh-CN" altLang="en-US" sz="2400" dirty="0"/>
              <a:t>对策。</a:t>
            </a:r>
          </a:p>
          <a:p>
            <a:pPr>
              <a:lnSpc>
                <a:spcPct val="130000"/>
              </a:lnSpc>
            </a:pPr>
            <a:r>
              <a:rPr lang="zh-CN" altLang="en-US" sz="2400" dirty="0"/>
              <a:t>    最典型的</a:t>
            </a:r>
            <a:r>
              <a:rPr lang="zh-CN" altLang="en-US" sz="2400" b="1" dirty="0"/>
              <a:t>零和对策</a:t>
            </a:r>
            <a:r>
              <a:rPr lang="zh-CN" altLang="en-US" sz="2400" dirty="0"/>
              <a:t>问题：田忌赛马问题</a:t>
            </a:r>
            <a:endParaRPr lang="en-US" altLang="zh-CN" sz="2400" dirty="0"/>
          </a:p>
          <a:p>
            <a:pPr marL="914400" lvl="1" indent="-457200">
              <a:lnSpc>
                <a:spcPct val="130000"/>
              </a:lnSpc>
              <a:buFont typeface="Wingdings" panose="05000000000000000000" pitchFamily="2" charset="2"/>
              <a:buChar char="u"/>
            </a:pPr>
            <a:r>
              <a:rPr lang="zh-CN" altLang="en-US" sz="2400" dirty="0"/>
              <a:t>齐王与田忌都有上、中、下三匹马</a:t>
            </a:r>
            <a:endParaRPr lang="en-US" altLang="zh-CN" sz="2400" dirty="0"/>
          </a:p>
          <a:p>
            <a:pPr marL="914400" lvl="1" indent="-457200">
              <a:lnSpc>
                <a:spcPct val="130000"/>
              </a:lnSpc>
              <a:buFont typeface="Wingdings" panose="05000000000000000000" pitchFamily="2" charset="2"/>
              <a:buChar char="u"/>
            </a:pPr>
            <a:r>
              <a:rPr lang="zh-CN" altLang="en-US" sz="2400" dirty="0"/>
              <a:t>齐王的上马、中马、下马都比田忌相应的上马、中马、下马好</a:t>
            </a:r>
            <a:endParaRPr lang="en-US" altLang="zh-CN" sz="2400" dirty="0"/>
          </a:p>
          <a:p>
            <a:pPr marL="914400" lvl="1" indent="-457200">
              <a:lnSpc>
                <a:spcPct val="130000"/>
              </a:lnSpc>
              <a:buFont typeface="Wingdings" panose="05000000000000000000" pitchFamily="2" charset="2"/>
              <a:buChar char="u"/>
            </a:pPr>
            <a:r>
              <a:rPr lang="zh-CN" altLang="en-US" sz="2400" dirty="0"/>
              <a:t>田忌的上马比齐王的中马好，田忌的中马比齐王的下马好</a:t>
            </a:r>
            <a:endParaRPr lang="en-US" altLang="zh-CN" sz="2400" dirty="0"/>
          </a:p>
          <a:p>
            <a:pPr marL="914400" lvl="1" indent="-457200">
              <a:lnSpc>
                <a:spcPct val="130000"/>
              </a:lnSpc>
              <a:buFont typeface="Wingdings" panose="05000000000000000000" pitchFamily="2" charset="2"/>
              <a:buChar char="u"/>
            </a:pPr>
            <a:r>
              <a:rPr lang="zh-CN" altLang="en-US" sz="2400" dirty="0">
                <a:solidFill>
                  <a:srgbClr val="3333FF"/>
                </a:solidFill>
              </a:rPr>
              <a:t>田忌如何取胜？</a:t>
            </a:r>
          </a:p>
        </p:txBody>
      </p:sp>
      <p:pic>
        <p:nvPicPr>
          <p:cNvPr id="8" name="Picture 4">
            <a:extLst>
              <a:ext uri="{FF2B5EF4-FFF2-40B4-BE49-F238E27FC236}">
                <a16:creationId xmlns:a16="http://schemas.microsoft.com/office/drawing/2014/main" id="{048A81D9-3866-4019-B696-9F2112851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397" y="4975971"/>
            <a:ext cx="5337302" cy="1435014"/>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8C5344D2-582C-4A8E-818F-D22FD702CA88}"/>
              </a:ext>
            </a:extLst>
          </p:cNvPr>
          <p:cNvSpPr/>
          <p:nvPr/>
        </p:nvSpPr>
        <p:spPr>
          <a:xfrm>
            <a:off x="815115" y="4903501"/>
            <a:ext cx="5476628" cy="1569660"/>
          </a:xfrm>
          <a:prstGeom prst="rect">
            <a:avLst/>
          </a:prstGeom>
          <a:ln w="28575">
            <a:solidFill>
              <a:schemeClr val="bg1">
                <a:lumMod val="65000"/>
              </a:schemeClr>
            </a:solidFill>
            <a:prstDash val="sysDash"/>
          </a:ln>
        </p:spPr>
        <p:txBody>
          <a:bodyPr wrap="square">
            <a:spAutoFit/>
          </a:bodyPr>
          <a:lstStyle/>
          <a:p>
            <a:r>
              <a:rPr lang="zh-CN" altLang="en-US" sz="2400" dirty="0">
                <a:solidFill>
                  <a:srgbClr val="3333FF"/>
                </a:solidFill>
                <a:latin typeface="Arial" panose="020B0604020202020204" pitchFamily="34" charset="0"/>
              </a:rPr>
              <a:t>参与博弈的各方，在严格竞争下，一方的收益必然意味着另一方的损失，博弈各方的收益和损失相加总和永远为“零”，双方不存在合作的可能。</a:t>
            </a:r>
            <a:endParaRPr lang="zh-CN" altLang="en-US" sz="2400" dirty="0">
              <a:solidFill>
                <a:srgbClr val="3333FF"/>
              </a:solidFill>
            </a:endParaRPr>
          </a:p>
        </p:txBody>
      </p:sp>
    </p:spTree>
    <p:extLst>
      <p:ext uri="{BB962C8B-B14F-4D97-AF65-F5344CB8AC3E}">
        <p14:creationId xmlns:p14="http://schemas.microsoft.com/office/powerpoint/2010/main" val="3877808419"/>
      </p:ext>
    </p:extLst>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博弈搜索</a:t>
            </a:r>
            <a:endParaRPr lang="zh-CN" altLang="zh-CN" sz="2400" dirty="0"/>
          </a:p>
        </p:txBody>
      </p:sp>
      <p:sp>
        <p:nvSpPr>
          <p:cNvPr id="7" name="矩形 6">
            <a:extLst>
              <a:ext uri="{FF2B5EF4-FFF2-40B4-BE49-F238E27FC236}">
                <a16:creationId xmlns:a16="http://schemas.microsoft.com/office/drawing/2014/main" id="{6B0397E9-FD64-4094-90FA-B03ED19634DC}"/>
              </a:ext>
            </a:extLst>
          </p:cNvPr>
          <p:cNvSpPr/>
          <p:nvPr/>
        </p:nvSpPr>
        <p:spPr>
          <a:xfrm>
            <a:off x="784006" y="1380811"/>
            <a:ext cx="10658577" cy="4096378"/>
          </a:xfrm>
          <a:prstGeom prst="rect">
            <a:avLst/>
          </a:prstGeom>
        </p:spPr>
        <p:txBody>
          <a:bodyPr wrap="square">
            <a:spAutoFit/>
          </a:bodyPr>
          <a:lstStyle/>
          <a:p>
            <a:pPr algn="just">
              <a:lnSpc>
                <a:spcPct val="130000"/>
              </a:lnSpc>
            </a:pPr>
            <a:r>
              <a:rPr lang="zh-CN" altLang="en-US" sz="3200" dirty="0"/>
              <a:t>非零和对策的例子：囚犯难题</a:t>
            </a:r>
            <a:r>
              <a:rPr lang="zh-CN" altLang="en-US" sz="2800" dirty="0"/>
              <a:t>（</a:t>
            </a:r>
            <a:r>
              <a:rPr lang="en-US" altLang="zh-CN" sz="2800" dirty="0"/>
              <a:t>The prisoner dilemma</a:t>
            </a:r>
            <a:r>
              <a:rPr lang="zh-CN" altLang="en-US" sz="2800" dirty="0"/>
              <a:t>）</a:t>
            </a:r>
            <a:endParaRPr lang="en-US" altLang="zh-CN" sz="2800" dirty="0"/>
          </a:p>
          <a:p>
            <a:pPr algn="just">
              <a:lnSpc>
                <a:spcPct val="130000"/>
              </a:lnSpc>
            </a:pPr>
            <a:r>
              <a:rPr lang="zh-CN" altLang="en-US" sz="2800" dirty="0"/>
              <a:t>美国经济学家</a:t>
            </a:r>
            <a:r>
              <a:rPr lang="en-US" altLang="zh-CN" sz="2800" dirty="0"/>
              <a:t>Nash</a:t>
            </a:r>
            <a:r>
              <a:rPr lang="zh-CN" altLang="en-US" sz="2800" dirty="0"/>
              <a:t>将求解囚犯难题的方法用于解决经济模型中的问题，获得诺贝尔奖。</a:t>
            </a:r>
            <a:endParaRPr lang="en-US" altLang="zh-CN" sz="2800" dirty="0"/>
          </a:p>
          <a:p>
            <a:pPr marL="914400" lvl="1" indent="-457200" algn="just">
              <a:lnSpc>
                <a:spcPct val="130000"/>
              </a:lnSpc>
              <a:buFont typeface="Wingdings" panose="05000000000000000000" pitchFamily="2" charset="2"/>
              <a:buChar char="u"/>
            </a:pPr>
            <a:r>
              <a:rPr lang="zh-CN" altLang="en-US" sz="2800" dirty="0"/>
              <a:t>有两个嫌疑犯</a:t>
            </a:r>
            <a:r>
              <a:rPr lang="en-US" altLang="zh-CN" sz="2800" dirty="0"/>
              <a:t>A</a:t>
            </a:r>
            <a:r>
              <a:rPr lang="zh-CN" altLang="en-US" sz="2800" dirty="0"/>
              <a:t>和</a:t>
            </a:r>
            <a:r>
              <a:rPr lang="en-US" altLang="zh-CN" sz="2800" dirty="0"/>
              <a:t>B</a:t>
            </a:r>
            <a:r>
              <a:rPr lang="zh-CN" altLang="en-US" sz="2800" dirty="0"/>
              <a:t>，没有他们犯罪的确定的证据。</a:t>
            </a:r>
            <a:endParaRPr lang="en-US" altLang="zh-CN" sz="2800" dirty="0"/>
          </a:p>
          <a:p>
            <a:pPr marL="914400" lvl="1" indent="-457200" algn="just">
              <a:lnSpc>
                <a:spcPct val="130000"/>
              </a:lnSpc>
              <a:buFont typeface="Wingdings" panose="05000000000000000000" pitchFamily="2" charset="2"/>
              <a:buChar char="u"/>
            </a:pPr>
            <a:r>
              <a:rPr lang="zh-CN" altLang="en-US" sz="2800" dirty="0"/>
              <a:t>现对他们判刑的规则是：</a:t>
            </a:r>
            <a:endParaRPr lang="en-US" altLang="zh-CN" sz="2800" dirty="0"/>
          </a:p>
          <a:p>
            <a:pPr marL="914400" lvl="1" indent="-457200" algn="just">
              <a:lnSpc>
                <a:spcPct val="130000"/>
              </a:lnSpc>
              <a:buFont typeface="Wingdings" panose="05000000000000000000" pitchFamily="2" charset="2"/>
              <a:buChar char="u"/>
            </a:pPr>
            <a:r>
              <a:rPr lang="en-US" altLang="zh-CN" sz="2800" dirty="0">
                <a:solidFill>
                  <a:srgbClr val="3333FF"/>
                </a:solidFill>
              </a:rPr>
              <a:t>A</a:t>
            </a:r>
            <a:r>
              <a:rPr lang="zh-CN" altLang="en-US" sz="2800" dirty="0">
                <a:solidFill>
                  <a:srgbClr val="3333FF"/>
                </a:solidFill>
              </a:rPr>
              <a:t>、</a:t>
            </a:r>
            <a:r>
              <a:rPr lang="en-US" altLang="zh-CN" sz="2800" dirty="0">
                <a:solidFill>
                  <a:srgbClr val="3333FF"/>
                </a:solidFill>
              </a:rPr>
              <a:t>B</a:t>
            </a:r>
            <a:r>
              <a:rPr lang="zh-CN" altLang="en-US" sz="2800" dirty="0">
                <a:solidFill>
                  <a:srgbClr val="3333FF"/>
                </a:solidFill>
              </a:rPr>
              <a:t>如何决策？</a:t>
            </a:r>
          </a:p>
          <a:p>
            <a:pPr algn="just">
              <a:lnSpc>
                <a:spcPct val="130000"/>
              </a:lnSpc>
            </a:pPr>
            <a:endParaRPr lang="zh-CN" altLang="en-US" sz="3200" dirty="0"/>
          </a:p>
        </p:txBody>
      </p:sp>
      <p:pic>
        <p:nvPicPr>
          <p:cNvPr id="8" name="Picture 4">
            <a:extLst>
              <a:ext uri="{FF2B5EF4-FFF2-40B4-BE49-F238E27FC236}">
                <a16:creationId xmlns:a16="http://schemas.microsoft.com/office/drawing/2014/main" id="{E59F8DAF-DEED-4904-876D-9493DF727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417" y="4982397"/>
            <a:ext cx="4327685" cy="164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B85A9436-1D13-4168-9228-D350C6684E8F}"/>
              </a:ext>
            </a:extLst>
          </p:cNvPr>
          <p:cNvSpPr/>
          <p:nvPr/>
        </p:nvSpPr>
        <p:spPr>
          <a:xfrm>
            <a:off x="5884513" y="4480068"/>
            <a:ext cx="5394016" cy="1631216"/>
          </a:xfrm>
          <a:prstGeom prst="rect">
            <a:avLst/>
          </a:prstGeom>
          <a:ln w="28575">
            <a:solidFill>
              <a:schemeClr val="bg1">
                <a:lumMod val="65000"/>
              </a:schemeClr>
            </a:solidFill>
            <a:prstDash val="sysDash"/>
          </a:ln>
        </p:spPr>
        <p:txBody>
          <a:bodyPr wrap="square">
            <a:spAutoFit/>
          </a:bodyPr>
          <a:lstStyle/>
          <a:p>
            <a:r>
              <a:rPr lang="zh-CN" altLang="en-US" sz="2000" dirty="0">
                <a:solidFill>
                  <a:srgbClr val="3333FF"/>
                </a:solidFill>
                <a:latin typeface="Arial" panose="020B0604020202020204" pitchFamily="34" charset="0"/>
              </a:rPr>
              <a:t>非零和博弈是一种合作下的博弈，博弈中各方的收益或损失的总和不是零值，自己的所得并不与他人的损失的大小相等，即使伤害他人也可能“损人不利己”，博弈双方存在 “双赢”的可能，进而达成合作。</a:t>
            </a:r>
            <a:endParaRPr lang="zh-CN" altLang="en-US" sz="2000" dirty="0">
              <a:solidFill>
                <a:srgbClr val="3333FF"/>
              </a:solidFill>
            </a:endParaRPr>
          </a:p>
        </p:txBody>
      </p:sp>
    </p:spTree>
    <p:extLst>
      <p:ext uri="{BB962C8B-B14F-4D97-AF65-F5344CB8AC3E}">
        <p14:creationId xmlns:p14="http://schemas.microsoft.com/office/powerpoint/2010/main" val="3759113157"/>
      </p:ext>
    </p:extLst>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博弈搜索</a:t>
            </a:r>
            <a:endParaRPr lang="zh-CN" altLang="zh-CN" sz="2400" dirty="0"/>
          </a:p>
        </p:txBody>
      </p:sp>
      <p:sp>
        <p:nvSpPr>
          <p:cNvPr id="5" name="矩形 4">
            <a:extLst>
              <a:ext uri="{FF2B5EF4-FFF2-40B4-BE49-F238E27FC236}">
                <a16:creationId xmlns:a16="http://schemas.microsoft.com/office/drawing/2014/main" id="{2EB9B232-2316-407F-A344-B304EE68DB17}"/>
              </a:ext>
            </a:extLst>
          </p:cNvPr>
          <p:cNvSpPr/>
          <p:nvPr/>
        </p:nvSpPr>
        <p:spPr>
          <a:xfrm>
            <a:off x="961607" y="1525082"/>
            <a:ext cx="10749423" cy="4658070"/>
          </a:xfrm>
          <a:prstGeom prst="rect">
            <a:avLst/>
          </a:prstGeom>
        </p:spPr>
        <p:txBody>
          <a:bodyPr wrap="square">
            <a:spAutoFit/>
          </a:bodyPr>
          <a:lstStyle/>
          <a:p>
            <a:pPr>
              <a:lnSpc>
                <a:spcPct val="130000"/>
              </a:lnSpc>
              <a:spcBef>
                <a:spcPts val="600"/>
              </a:spcBef>
            </a:pPr>
            <a:r>
              <a:rPr lang="zh-CN" altLang="en-US" sz="2800" dirty="0"/>
              <a:t>什么是</a:t>
            </a:r>
            <a:r>
              <a:rPr lang="zh-CN" altLang="zh-CN" sz="2800" dirty="0"/>
              <a:t>博弈搜索</a:t>
            </a:r>
            <a:r>
              <a:rPr lang="zh-CN" altLang="en-US" sz="2800" dirty="0"/>
              <a:t>？</a:t>
            </a:r>
            <a:endParaRPr lang="en-US" altLang="zh-CN" sz="2800" dirty="0"/>
          </a:p>
          <a:p>
            <a:pPr>
              <a:lnSpc>
                <a:spcPct val="130000"/>
              </a:lnSpc>
              <a:spcBef>
                <a:spcPts val="600"/>
              </a:spcBef>
            </a:pPr>
            <a:r>
              <a:rPr lang="en-US" altLang="zh-CN" sz="2800" dirty="0"/>
              <a:t>    </a:t>
            </a:r>
            <a:r>
              <a:rPr lang="zh-CN" altLang="zh-CN" sz="2800" dirty="0"/>
              <a:t>每一个角色在做出决策时，不仅要考虑到自己的立场，还要预测对手可能的反应，由此构成博弈状态空间，在其中进行搜索。</a:t>
            </a:r>
            <a:r>
              <a:rPr lang="zh-CN" altLang="en-US" sz="2800" dirty="0"/>
              <a:t>       </a:t>
            </a:r>
          </a:p>
          <a:p>
            <a:pPr>
              <a:lnSpc>
                <a:spcPct val="130000"/>
              </a:lnSpc>
              <a:spcBef>
                <a:spcPts val="600"/>
              </a:spcBef>
            </a:pPr>
            <a:r>
              <a:rPr lang="zh-CN" altLang="en-US" sz="1200" dirty="0"/>
              <a:t>      </a:t>
            </a:r>
            <a:endParaRPr lang="en-US" altLang="zh-CN" sz="1200" dirty="0"/>
          </a:p>
          <a:p>
            <a:pPr>
              <a:lnSpc>
                <a:spcPct val="130000"/>
              </a:lnSpc>
              <a:spcBef>
                <a:spcPts val="600"/>
              </a:spcBef>
            </a:pPr>
            <a:r>
              <a:rPr lang="zh-CN" altLang="en-US" sz="2800" dirty="0"/>
              <a:t>博弈问题对人的深层次的知识研究提出了严峻的挑战</a:t>
            </a:r>
            <a:r>
              <a:rPr lang="en-US" altLang="zh-CN" sz="2800" dirty="0"/>
              <a:t>:</a:t>
            </a:r>
          </a:p>
          <a:p>
            <a:pPr marL="971550" lvl="1" indent="-514350">
              <a:lnSpc>
                <a:spcPct val="130000"/>
              </a:lnSpc>
              <a:spcBef>
                <a:spcPts val="600"/>
              </a:spcBef>
              <a:buFont typeface="+mj-lt"/>
              <a:buAutoNum type="arabicPeriod"/>
            </a:pPr>
            <a:r>
              <a:rPr lang="zh-CN" altLang="en-US" sz="2800" dirty="0"/>
              <a:t>如何表示博弈问题的状态</a:t>
            </a:r>
            <a:endParaRPr lang="en-US" altLang="zh-CN" sz="2800" dirty="0"/>
          </a:p>
          <a:p>
            <a:pPr marL="971550" lvl="1" indent="-514350">
              <a:lnSpc>
                <a:spcPct val="130000"/>
              </a:lnSpc>
              <a:spcBef>
                <a:spcPts val="600"/>
              </a:spcBef>
              <a:buFont typeface="+mj-lt"/>
              <a:buAutoNum type="arabicPeriod"/>
            </a:pPr>
            <a:r>
              <a:rPr lang="zh-CN" altLang="en-US" sz="2800" dirty="0"/>
              <a:t>博弈过程和博弈取胜的知识</a:t>
            </a:r>
            <a:endParaRPr lang="en-US" altLang="zh-CN" sz="2800" dirty="0"/>
          </a:p>
          <a:p>
            <a:pPr>
              <a:lnSpc>
                <a:spcPct val="130000"/>
              </a:lnSpc>
              <a:spcBef>
                <a:spcPts val="600"/>
              </a:spcBef>
            </a:pPr>
            <a:r>
              <a:rPr lang="zh-CN" altLang="en-US" sz="2800" dirty="0"/>
              <a:t>这是目前人类仍在探讨之中的问题。</a:t>
            </a:r>
          </a:p>
        </p:txBody>
      </p:sp>
    </p:spTree>
    <p:extLst>
      <p:ext uri="{BB962C8B-B14F-4D97-AF65-F5344CB8AC3E}">
        <p14:creationId xmlns:p14="http://schemas.microsoft.com/office/powerpoint/2010/main" val="724025526"/>
      </p:ext>
    </p:extLst>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博弈搜索</a:t>
            </a:r>
            <a:endParaRPr lang="zh-CN" altLang="zh-CN" sz="2400" dirty="0"/>
          </a:p>
        </p:txBody>
      </p:sp>
      <p:sp>
        <p:nvSpPr>
          <p:cNvPr id="5" name="矩形 4">
            <a:extLst>
              <a:ext uri="{FF2B5EF4-FFF2-40B4-BE49-F238E27FC236}">
                <a16:creationId xmlns:a16="http://schemas.microsoft.com/office/drawing/2014/main" id="{8AAE2361-A5F9-406A-9D25-8762FBD87FFF}"/>
              </a:ext>
            </a:extLst>
          </p:cNvPr>
          <p:cNvSpPr/>
          <p:nvPr/>
        </p:nvSpPr>
        <p:spPr>
          <a:xfrm>
            <a:off x="956795" y="1487731"/>
            <a:ext cx="10284453" cy="4361515"/>
          </a:xfrm>
          <a:prstGeom prst="rect">
            <a:avLst/>
          </a:prstGeom>
        </p:spPr>
        <p:txBody>
          <a:bodyPr wrap="square">
            <a:spAutoFit/>
          </a:bodyPr>
          <a:lstStyle/>
          <a:p>
            <a:pPr>
              <a:lnSpc>
                <a:spcPct val="130000"/>
              </a:lnSpc>
              <a:spcBef>
                <a:spcPts val="600"/>
              </a:spcBef>
            </a:pPr>
            <a:r>
              <a:rPr lang="zh-CN" altLang="en-US" sz="2400" dirty="0"/>
              <a:t>要提高博弈问题求解程序的效率，应作到如下两点：</a:t>
            </a:r>
          </a:p>
          <a:p>
            <a:pPr marL="457200" indent="-457200">
              <a:lnSpc>
                <a:spcPct val="130000"/>
              </a:lnSpc>
              <a:spcBef>
                <a:spcPts val="600"/>
              </a:spcBef>
              <a:buFont typeface="Arial" panose="020B0604020202020204" pitchFamily="34" charset="0"/>
              <a:buChar char="•"/>
            </a:pPr>
            <a:r>
              <a:rPr lang="zh-CN" altLang="en-US" sz="2400" dirty="0">
                <a:solidFill>
                  <a:srgbClr val="3333FF"/>
                </a:solidFill>
              </a:rPr>
              <a:t>改进生成过程</a:t>
            </a:r>
            <a:r>
              <a:rPr lang="zh-CN" altLang="en-US" sz="2400" dirty="0"/>
              <a:t>，使之只生成好的走步，如按棋谱的方法生成下一步；</a:t>
            </a:r>
          </a:p>
          <a:p>
            <a:pPr marL="457200" indent="-457200">
              <a:lnSpc>
                <a:spcPct val="130000"/>
              </a:lnSpc>
              <a:spcBef>
                <a:spcPts val="600"/>
              </a:spcBef>
              <a:buFont typeface="Arial" panose="020B0604020202020204" pitchFamily="34" charset="0"/>
              <a:buChar char="•"/>
            </a:pPr>
            <a:r>
              <a:rPr lang="zh-CN" altLang="en-US" sz="2400" dirty="0">
                <a:solidFill>
                  <a:srgbClr val="3333FF"/>
                </a:solidFill>
              </a:rPr>
              <a:t>改进测试过程</a:t>
            </a:r>
            <a:r>
              <a:rPr lang="zh-CN" altLang="en-US" sz="2400" dirty="0"/>
              <a:t>，使最好的步骤能够及时被确认。 </a:t>
            </a:r>
            <a:endParaRPr lang="en-US" altLang="zh-CN" sz="2400" dirty="0"/>
          </a:p>
          <a:p>
            <a:pPr marL="457200" indent="-457200">
              <a:lnSpc>
                <a:spcPct val="130000"/>
              </a:lnSpc>
              <a:spcBef>
                <a:spcPts val="600"/>
              </a:spcBef>
              <a:buFont typeface="Arial" panose="020B0604020202020204" pitchFamily="34" charset="0"/>
              <a:buChar char="•"/>
            </a:pPr>
            <a:endParaRPr lang="zh-CN" altLang="en-US" sz="2400" dirty="0"/>
          </a:p>
          <a:p>
            <a:pPr>
              <a:lnSpc>
                <a:spcPct val="130000"/>
              </a:lnSpc>
            </a:pPr>
            <a:r>
              <a:rPr lang="zh-CN" altLang="en-US" sz="2400" dirty="0"/>
              <a:t>要达到上述目的有效途径是使用启发式方法引导搜索过程，这样的博弈程序应具备：</a:t>
            </a:r>
          </a:p>
          <a:p>
            <a:pPr marL="457200" indent="-457200">
              <a:lnSpc>
                <a:spcPct val="130000"/>
              </a:lnSpc>
              <a:spcBef>
                <a:spcPts val="600"/>
              </a:spcBef>
              <a:spcAft>
                <a:spcPct val="25000"/>
              </a:spcAft>
              <a:buFont typeface="Arial" panose="020B0604020202020204" pitchFamily="34" charset="0"/>
              <a:buChar char="•"/>
            </a:pPr>
            <a:r>
              <a:rPr lang="zh-CN" altLang="en-US" sz="2400" dirty="0">
                <a:solidFill>
                  <a:srgbClr val="3333FF"/>
                </a:solidFill>
              </a:rPr>
              <a:t>一个好的（即只产生可能赢棋步骤的）生成过程。</a:t>
            </a:r>
          </a:p>
          <a:p>
            <a:pPr marL="457200" indent="-457200">
              <a:lnSpc>
                <a:spcPct val="130000"/>
              </a:lnSpc>
              <a:spcBef>
                <a:spcPts val="600"/>
              </a:spcBef>
              <a:spcAft>
                <a:spcPct val="25000"/>
              </a:spcAft>
              <a:buFont typeface="Arial" panose="020B0604020202020204" pitchFamily="34" charset="0"/>
              <a:buChar char="•"/>
            </a:pPr>
            <a:r>
              <a:rPr lang="zh-CN" altLang="en-US" sz="2400" dirty="0">
                <a:solidFill>
                  <a:srgbClr val="3333FF"/>
                </a:solidFill>
              </a:rPr>
              <a:t>一个好的静态估计函数。</a:t>
            </a:r>
          </a:p>
        </p:txBody>
      </p:sp>
    </p:spTree>
    <p:extLst>
      <p:ext uri="{BB962C8B-B14F-4D97-AF65-F5344CB8AC3E}">
        <p14:creationId xmlns:p14="http://schemas.microsoft.com/office/powerpoint/2010/main" val="3424636183"/>
      </p:ext>
    </p:extLst>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5" name="矩形 4">
            <a:extLst>
              <a:ext uri="{FF2B5EF4-FFF2-40B4-BE49-F238E27FC236}">
                <a16:creationId xmlns:a16="http://schemas.microsoft.com/office/drawing/2014/main" id="{B821AA5F-BB76-43F4-B12A-CD04C99A456B}"/>
              </a:ext>
            </a:extLst>
          </p:cNvPr>
          <p:cNvSpPr/>
          <p:nvPr/>
        </p:nvSpPr>
        <p:spPr>
          <a:xfrm>
            <a:off x="871757" y="1560165"/>
            <a:ext cx="10134600" cy="4118050"/>
          </a:xfrm>
          <a:prstGeom prst="rect">
            <a:avLst/>
          </a:prstGeom>
        </p:spPr>
        <p:txBody>
          <a:bodyPr wrap="square">
            <a:spAutoFit/>
          </a:bodyPr>
          <a:lstStyle/>
          <a:p>
            <a:r>
              <a:rPr lang="zh-CN" altLang="en-US" sz="3200" b="1" dirty="0">
                <a:solidFill>
                  <a:srgbClr val="3333FF"/>
                </a:solidFill>
              </a:rPr>
              <a:t>（</a:t>
            </a:r>
            <a:r>
              <a:rPr lang="en-US" altLang="zh-CN" sz="3200" b="1" dirty="0">
                <a:solidFill>
                  <a:srgbClr val="3333FF"/>
                </a:solidFill>
              </a:rPr>
              <a:t>1</a:t>
            </a:r>
            <a:r>
              <a:rPr lang="zh-CN" altLang="en-US" sz="3200" b="1" dirty="0">
                <a:solidFill>
                  <a:srgbClr val="3333FF"/>
                </a:solidFill>
              </a:rPr>
              <a:t>）极小极大搜索的思想</a:t>
            </a:r>
          </a:p>
          <a:p>
            <a:pPr marL="457200" indent="-457200">
              <a:lnSpc>
                <a:spcPct val="140000"/>
              </a:lnSpc>
              <a:spcBef>
                <a:spcPct val="60000"/>
              </a:spcBef>
              <a:buFont typeface="Arial" panose="020B0604020202020204" pitchFamily="34" charset="0"/>
              <a:buChar char="•"/>
            </a:pPr>
            <a:r>
              <a:rPr lang="zh-CN" altLang="en-US" sz="2800" dirty="0"/>
              <a:t>极小极大搜索策略是考虑双方对弈若干步之后，从可能的步中选一步相对好的走步，即在有限的搜索深度范围内进行求解。</a:t>
            </a:r>
          </a:p>
          <a:p>
            <a:pPr marL="457200" indent="-457200">
              <a:lnSpc>
                <a:spcPct val="140000"/>
              </a:lnSpc>
              <a:spcBef>
                <a:spcPct val="60000"/>
              </a:spcBef>
              <a:buFont typeface="Arial" panose="020B0604020202020204" pitchFamily="34" charset="0"/>
              <a:buChar char="•"/>
            </a:pPr>
            <a:r>
              <a:rPr lang="zh-CN" altLang="en-US" sz="2800" dirty="0"/>
              <a:t>为此要定义一个</a:t>
            </a:r>
            <a:r>
              <a:rPr lang="zh-CN" altLang="en-US" sz="2800" dirty="0">
                <a:solidFill>
                  <a:srgbClr val="3333FF"/>
                </a:solidFill>
              </a:rPr>
              <a:t>静态估计函数</a:t>
            </a:r>
            <a:r>
              <a:rPr lang="en-US" altLang="zh-CN" sz="2800" dirty="0">
                <a:solidFill>
                  <a:srgbClr val="3333FF"/>
                </a:solidFill>
              </a:rPr>
              <a:t>f</a:t>
            </a:r>
            <a:r>
              <a:rPr lang="zh-CN" altLang="en-US" sz="2800" dirty="0"/>
              <a:t>，以便对棋局的势态作出优劣估计。这个函数可根据棋局优劣势态的特征来定义。</a:t>
            </a:r>
          </a:p>
        </p:txBody>
      </p:sp>
      <p:sp>
        <p:nvSpPr>
          <p:cNvPr id="6" name="文本框 5">
            <a:extLst>
              <a:ext uri="{FF2B5EF4-FFF2-40B4-BE49-F238E27FC236}">
                <a16:creationId xmlns:a16="http://schemas.microsoft.com/office/drawing/2014/main" id="{95B205E3-C2A2-4C31-BE5D-78B099CC5708}"/>
              </a:ext>
            </a:extLst>
          </p:cNvPr>
          <p:cNvSpPr txBox="1"/>
          <p:nvPr/>
        </p:nvSpPr>
        <p:spPr>
          <a:xfrm>
            <a:off x="955647" y="5788861"/>
            <a:ext cx="7089558" cy="384721"/>
          </a:xfrm>
          <a:prstGeom prst="rect">
            <a:avLst/>
          </a:prstGeom>
          <a:noFill/>
        </p:spPr>
        <p:txBody>
          <a:bodyPr wrap="square" rtlCol="0">
            <a:spAutoFit/>
          </a:bodyPr>
          <a:lstStyle/>
          <a:p>
            <a:r>
              <a:rPr lang="en-US" altLang="zh-CN" dirty="0"/>
              <a:t>http://web.cs.ucla.edu/~rosen/161/notes/minimax.html</a:t>
            </a:r>
            <a:endParaRPr lang="zh-CN" altLang="en-US" dirty="0"/>
          </a:p>
        </p:txBody>
      </p:sp>
    </p:spTree>
    <p:extLst>
      <p:ext uri="{BB962C8B-B14F-4D97-AF65-F5344CB8AC3E}">
        <p14:creationId xmlns:p14="http://schemas.microsoft.com/office/powerpoint/2010/main" val="42062258"/>
      </p:ext>
    </p:extLst>
  </p:cSld>
  <p:clrMapOvr>
    <a:masterClrMapping/>
  </p:clrMapOvr>
  <p:transitio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EDF13FAE-5DED-4FB1-9D67-13BC08283079}"/>
              </a:ext>
            </a:extLst>
          </p:cNvPr>
          <p:cNvSpPr/>
          <p:nvPr/>
        </p:nvSpPr>
        <p:spPr>
          <a:xfrm>
            <a:off x="825872" y="1550144"/>
            <a:ext cx="11228153" cy="2299284"/>
          </a:xfrm>
          <a:prstGeom prst="rect">
            <a:avLst/>
          </a:prstGeom>
          <a:ln>
            <a:solidFill>
              <a:schemeClr val="accent1"/>
            </a:solidFill>
            <a:prstDash val="dashDot"/>
          </a:ln>
        </p:spPr>
        <p:txBody>
          <a:bodyPr wrap="square">
            <a:spAutoFit/>
          </a:bodyPr>
          <a:lstStyle/>
          <a:p>
            <a:pPr>
              <a:lnSpc>
                <a:spcPct val="150000"/>
              </a:lnSpc>
              <a:spcBef>
                <a:spcPts val="600"/>
              </a:spcBef>
            </a:pPr>
            <a:r>
              <a:rPr lang="zh-CN" altLang="en-US" sz="2800" dirty="0"/>
              <a:t>博弈双方的目标量化：</a:t>
            </a:r>
            <a:endParaRPr lang="en-US" altLang="zh-CN" sz="2800" dirty="0"/>
          </a:p>
          <a:p>
            <a:pPr marL="457200" indent="-457200">
              <a:lnSpc>
                <a:spcPct val="150000"/>
              </a:lnSpc>
              <a:spcBef>
                <a:spcPts val="600"/>
              </a:spcBef>
              <a:buFont typeface="Arial" panose="020B0604020202020204" pitchFamily="34" charset="0"/>
              <a:buChar char="•"/>
            </a:pPr>
            <a:r>
              <a:rPr lang="en-US" altLang="zh-CN" sz="2000" dirty="0"/>
              <a:t>MAX </a:t>
            </a:r>
            <a:r>
              <a:rPr lang="zh-CN" altLang="en-US" sz="2000" dirty="0"/>
              <a:t>方，程序方，我方目标是使每步得分最大</a:t>
            </a:r>
          </a:p>
          <a:p>
            <a:pPr marL="457200" indent="-457200">
              <a:lnSpc>
                <a:spcPct val="150000"/>
              </a:lnSpc>
              <a:spcBef>
                <a:spcPts val="600"/>
              </a:spcBef>
              <a:buFont typeface="Arial" panose="020B0604020202020204" pitchFamily="34" charset="0"/>
              <a:buChar char="•"/>
            </a:pPr>
            <a:r>
              <a:rPr lang="en-US" altLang="zh-CN" sz="2000" dirty="0"/>
              <a:t>MIN</a:t>
            </a:r>
            <a:r>
              <a:rPr lang="zh-CN" altLang="en-US" sz="2000" dirty="0"/>
              <a:t>方，对手方，他方目标是最大化他的得分，相当于最小化我方得分；</a:t>
            </a:r>
          </a:p>
          <a:p>
            <a:pPr marL="457200" indent="-457200">
              <a:lnSpc>
                <a:spcPct val="150000"/>
              </a:lnSpc>
              <a:spcBef>
                <a:spcPts val="600"/>
              </a:spcBef>
              <a:buFont typeface="Arial" panose="020B0604020202020204" pitchFamily="34" charset="0"/>
              <a:buChar char="•"/>
            </a:pPr>
            <a:r>
              <a:rPr lang="en-US" altLang="zh-CN" sz="2000" dirty="0"/>
              <a:t>P  </a:t>
            </a:r>
            <a:r>
              <a:rPr lang="zh-CN" altLang="en-US" sz="2000" dirty="0"/>
              <a:t>代表一个棋局（即一个状态）</a:t>
            </a:r>
          </a:p>
        </p:txBody>
      </p:sp>
      <p:sp>
        <p:nvSpPr>
          <p:cNvPr id="5" name="矩形 4">
            <a:extLst>
              <a:ext uri="{FF2B5EF4-FFF2-40B4-BE49-F238E27FC236}">
                <a16:creationId xmlns:a16="http://schemas.microsoft.com/office/drawing/2014/main" id="{AB556796-9FE4-425D-BA11-2A4A2383526B}"/>
              </a:ext>
            </a:extLst>
          </p:cNvPr>
          <p:cNvSpPr/>
          <p:nvPr/>
        </p:nvSpPr>
        <p:spPr>
          <a:xfrm>
            <a:off x="5113717" y="3780979"/>
            <a:ext cx="6361386" cy="3000821"/>
          </a:xfrm>
          <a:prstGeom prst="rect">
            <a:avLst/>
          </a:prstGeom>
        </p:spPr>
        <p:txBody>
          <a:bodyPr wrap="square">
            <a:spAutoFit/>
          </a:bodyPr>
          <a:lstStyle/>
          <a:p>
            <a:pPr>
              <a:lnSpc>
                <a:spcPct val="150000"/>
              </a:lnSpc>
              <a:spcBef>
                <a:spcPts val="600"/>
              </a:spcBef>
            </a:pPr>
            <a:r>
              <a:rPr lang="zh-CN" altLang="en-US" sz="3200" dirty="0"/>
              <a:t> </a:t>
            </a:r>
            <a:r>
              <a:rPr lang="en-US" altLang="zh-CN" sz="3200" dirty="0"/>
              <a:t>f(P)</a:t>
            </a:r>
            <a:r>
              <a:rPr lang="zh-CN" altLang="en-US" sz="3200" dirty="0"/>
              <a:t>由棋局势态的优劣来决定</a:t>
            </a:r>
            <a:r>
              <a:rPr lang="en-US" altLang="zh-CN" sz="3200" dirty="0"/>
              <a:t>:</a:t>
            </a:r>
          </a:p>
          <a:p>
            <a:pPr marL="457200" indent="-457200">
              <a:lnSpc>
                <a:spcPct val="150000"/>
              </a:lnSpc>
              <a:spcBef>
                <a:spcPts val="600"/>
              </a:spcBef>
              <a:buFont typeface="Arial" panose="020B0604020202020204" pitchFamily="34" charset="0"/>
              <a:buChar char="•"/>
            </a:pPr>
            <a:r>
              <a:rPr lang="zh-CN" altLang="en-US" sz="2800" dirty="0"/>
              <a:t>有利于</a:t>
            </a:r>
            <a:r>
              <a:rPr lang="en-US" altLang="zh-CN" sz="2800" dirty="0"/>
              <a:t>MAX</a:t>
            </a:r>
            <a:r>
              <a:rPr lang="zh-CN" altLang="en-US" sz="2800" dirty="0"/>
              <a:t>的势态，</a:t>
            </a:r>
            <a:r>
              <a:rPr lang="en-US" altLang="zh-CN" sz="2800" dirty="0"/>
              <a:t>f(P)</a:t>
            </a:r>
            <a:r>
              <a:rPr lang="zh-CN" altLang="en-US" sz="2800" dirty="0"/>
              <a:t>取正值</a:t>
            </a:r>
          </a:p>
          <a:p>
            <a:pPr marL="457200" indent="-457200">
              <a:lnSpc>
                <a:spcPct val="150000"/>
              </a:lnSpc>
              <a:spcBef>
                <a:spcPts val="600"/>
              </a:spcBef>
              <a:buFont typeface="Arial" panose="020B0604020202020204" pitchFamily="34" charset="0"/>
              <a:buChar char="•"/>
            </a:pPr>
            <a:r>
              <a:rPr lang="zh-CN" altLang="en-US" sz="2800" dirty="0"/>
              <a:t>有利于</a:t>
            </a:r>
            <a:r>
              <a:rPr lang="en-US" altLang="zh-CN" sz="2800" dirty="0"/>
              <a:t>MIN</a:t>
            </a:r>
            <a:r>
              <a:rPr lang="zh-CN" altLang="en-US" sz="2800" dirty="0"/>
              <a:t>的势态，</a:t>
            </a:r>
            <a:r>
              <a:rPr lang="en-US" altLang="zh-CN" sz="2800" dirty="0"/>
              <a:t>f(P)</a:t>
            </a:r>
            <a:r>
              <a:rPr lang="zh-CN" altLang="en-US" sz="2800" dirty="0"/>
              <a:t>取负值</a:t>
            </a:r>
          </a:p>
          <a:p>
            <a:pPr marL="457200" indent="-457200">
              <a:lnSpc>
                <a:spcPct val="150000"/>
              </a:lnSpc>
              <a:spcBef>
                <a:spcPts val="600"/>
              </a:spcBef>
              <a:buFont typeface="Arial" panose="020B0604020202020204" pitchFamily="34" charset="0"/>
              <a:buChar char="•"/>
            </a:pPr>
            <a:r>
              <a:rPr lang="zh-CN" altLang="en-US" sz="2800" dirty="0"/>
              <a:t>势态均衡，</a:t>
            </a:r>
            <a:r>
              <a:rPr lang="en-US" altLang="zh-CN" sz="2800" dirty="0"/>
              <a:t>f(P)</a:t>
            </a:r>
            <a:r>
              <a:rPr lang="zh-CN" altLang="en-US" sz="2800" dirty="0"/>
              <a:t>取零</a:t>
            </a:r>
          </a:p>
        </p:txBody>
      </p:sp>
    </p:spTree>
    <p:extLst>
      <p:ext uri="{BB962C8B-B14F-4D97-AF65-F5344CB8AC3E}">
        <p14:creationId xmlns:p14="http://schemas.microsoft.com/office/powerpoint/2010/main" val="691263856"/>
      </p:ext>
    </p:extLst>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230D851D-4DF2-43BF-84BF-E16F993FB69F}"/>
              </a:ext>
            </a:extLst>
          </p:cNvPr>
          <p:cNvSpPr/>
          <p:nvPr/>
        </p:nvSpPr>
        <p:spPr>
          <a:xfrm>
            <a:off x="1007318" y="1593721"/>
            <a:ext cx="10489095" cy="3942298"/>
          </a:xfrm>
          <a:prstGeom prst="rect">
            <a:avLst/>
          </a:prstGeom>
        </p:spPr>
        <p:txBody>
          <a:bodyPr wrap="square">
            <a:spAutoFit/>
          </a:bodyPr>
          <a:lstStyle/>
          <a:p>
            <a:pPr>
              <a:lnSpc>
                <a:spcPct val="130000"/>
              </a:lnSpc>
              <a:spcBef>
                <a:spcPts val="600"/>
              </a:spcBef>
            </a:pPr>
            <a:r>
              <a:rPr lang="zh-CN" altLang="en-US" sz="3200" dirty="0"/>
              <a:t>使用静态函数进行估计必须以下述两个条件为前提：</a:t>
            </a:r>
          </a:p>
          <a:p>
            <a:pPr>
              <a:lnSpc>
                <a:spcPct val="130000"/>
              </a:lnSpc>
              <a:spcBef>
                <a:spcPts val="600"/>
              </a:spcBef>
            </a:pPr>
            <a:r>
              <a:rPr lang="zh-CN" altLang="en-US" sz="2800" dirty="0"/>
              <a:t>   １）双方都知道各自走到什么程度、下一步可能做什么。</a:t>
            </a:r>
          </a:p>
          <a:p>
            <a:pPr>
              <a:lnSpc>
                <a:spcPct val="130000"/>
              </a:lnSpc>
              <a:spcBef>
                <a:spcPts val="600"/>
              </a:spcBef>
            </a:pPr>
            <a:r>
              <a:rPr lang="zh-CN" altLang="en-US" sz="2800" dirty="0"/>
              <a:t>   ２）不考虑偶然因素影响。</a:t>
            </a:r>
          </a:p>
          <a:p>
            <a:pPr>
              <a:lnSpc>
                <a:spcPct val="130000"/>
              </a:lnSpc>
              <a:spcBef>
                <a:spcPts val="600"/>
              </a:spcBef>
            </a:pPr>
            <a:r>
              <a:rPr lang="zh-CN" altLang="en-US" sz="3200" dirty="0"/>
              <a:t>在这个前提下，博弈双方必须考虑：</a:t>
            </a:r>
          </a:p>
          <a:p>
            <a:pPr>
              <a:lnSpc>
                <a:spcPct val="130000"/>
              </a:lnSpc>
              <a:spcBef>
                <a:spcPts val="600"/>
              </a:spcBef>
            </a:pPr>
            <a:r>
              <a:rPr lang="zh-CN" altLang="en-US" sz="2800" dirty="0"/>
              <a:t>   １）如何产生一个最好的走步。</a:t>
            </a:r>
          </a:p>
          <a:p>
            <a:pPr>
              <a:lnSpc>
                <a:spcPct val="130000"/>
              </a:lnSpc>
              <a:spcBef>
                <a:spcPts val="600"/>
              </a:spcBef>
            </a:pPr>
            <a:r>
              <a:rPr lang="zh-CN" altLang="en-US" sz="2800" dirty="0"/>
              <a:t>   ２）如何改进测试方法，能尽快搜索到最好的走步。</a:t>
            </a:r>
          </a:p>
        </p:txBody>
      </p:sp>
    </p:spTree>
    <p:extLst>
      <p:ext uri="{BB962C8B-B14F-4D97-AF65-F5344CB8AC3E}">
        <p14:creationId xmlns:p14="http://schemas.microsoft.com/office/powerpoint/2010/main" val="1314155990"/>
      </p:ext>
    </p:extLst>
  </p:cSld>
  <p:clrMapOvr>
    <a:masterClrMapping/>
  </p:clrMapOvr>
  <p:transition spd="med">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BF226454-4E96-4326-BAC4-03E2B38E22C8}"/>
              </a:ext>
            </a:extLst>
          </p:cNvPr>
          <p:cNvSpPr/>
          <p:nvPr/>
        </p:nvSpPr>
        <p:spPr>
          <a:xfrm>
            <a:off x="953673" y="1504270"/>
            <a:ext cx="10283135" cy="4624215"/>
          </a:xfrm>
          <a:prstGeom prst="rect">
            <a:avLst/>
          </a:prstGeom>
        </p:spPr>
        <p:txBody>
          <a:bodyPr wrap="square">
            <a:spAutoFit/>
          </a:bodyPr>
          <a:lstStyle/>
          <a:p>
            <a:pPr>
              <a:lnSpc>
                <a:spcPct val="130000"/>
              </a:lnSpc>
            </a:pPr>
            <a:r>
              <a:rPr lang="en-US" altLang="zh-CN" sz="3200" b="1" dirty="0">
                <a:solidFill>
                  <a:srgbClr val="3333FF"/>
                </a:solidFill>
              </a:rPr>
              <a:t>MINMAX</a:t>
            </a:r>
            <a:r>
              <a:rPr lang="zh-CN" altLang="en-US" sz="3200" b="1" dirty="0">
                <a:solidFill>
                  <a:srgbClr val="3333FF"/>
                </a:solidFill>
              </a:rPr>
              <a:t>的基本思想是：</a:t>
            </a:r>
          </a:p>
          <a:p>
            <a:pPr algn="just">
              <a:lnSpc>
                <a:spcPct val="150000"/>
              </a:lnSpc>
            </a:pPr>
            <a:r>
              <a:rPr lang="zh-CN" altLang="en-US" sz="3200" dirty="0"/>
              <a:t>   </a:t>
            </a:r>
            <a:r>
              <a:rPr lang="zh-CN" altLang="en-US" sz="2800" dirty="0"/>
              <a:t>１）当轮到</a:t>
            </a:r>
            <a:r>
              <a:rPr lang="en-US" altLang="zh-CN" sz="2800" dirty="0"/>
              <a:t>MIN</a:t>
            </a:r>
            <a:r>
              <a:rPr lang="zh-CN" altLang="en-US" sz="2800" dirty="0"/>
              <a:t>走步的结点时，</a:t>
            </a:r>
            <a:r>
              <a:rPr lang="en-US" altLang="zh-CN" sz="2800" dirty="0"/>
              <a:t>MAX</a:t>
            </a:r>
            <a:r>
              <a:rPr lang="zh-CN" altLang="en-US" sz="2800" dirty="0"/>
              <a:t>应考虑最坏的情况（因此，</a:t>
            </a:r>
            <a:r>
              <a:rPr lang="en-US" altLang="zh-CN" sz="2800" dirty="0"/>
              <a:t>f(p)</a:t>
            </a:r>
            <a:r>
              <a:rPr lang="zh-CN" altLang="en-US" sz="2800" dirty="0"/>
              <a:t>取极小值）。</a:t>
            </a:r>
          </a:p>
          <a:p>
            <a:pPr algn="just">
              <a:lnSpc>
                <a:spcPct val="150000"/>
              </a:lnSpc>
            </a:pPr>
            <a:r>
              <a:rPr lang="zh-CN" altLang="en-US" sz="2800" dirty="0"/>
              <a:t>   ２）当轮到</a:t>
            </a:r>
            <a:r>
              <a:rPr lang="en-US" altLang="zh-CN" sz="2800" dirty="0"/>
              <a:t>MAX</a:t>
            </a:r>
            <a:r>
              <a:rPr lang="zh-CN" altLang="en-US" sz="2800" dirty="0"/>
              <a:t>走步的结点时，</a:t>
            </a:r>
            <a:r>
              <a:rPr lang="en-US" altLang="zh-CN" sz="2800" dirty="0"/>
              <a:t>MAX</a:t>
            </a:r>
            <a:r>
              <a:rPr lang="zh-CN" altLang="en-US" sz="2800" dirty="0"/>
              <a:t>应考虑最好的情况（因此，</a:t>
            </a:r>
            <a:r>
              <a:rPr lang="en-US" altLang="zh-CN" sz="2800" dirty="0"/>
              <a:t>f(p)</a:t>
            </a:r>
            <a:r>
              <a:rPr lang="zh-CN" altLang="en-US" sz="2800" dirty="0"/>
              <a:t>取极大值）。</a:t>
            </a:r>
          </a:p>
          <a:p>
            <a:pPr algn="just">
              <a:lnSpc>
                <a:spcPct val="150000"/>
              </a:lnSpc>
            </a:pPr>
            <a:r>
              <a:rPr lang="zh-CN" altLang="en-US" sz="2800" dirty="0"/>
              <a:t>   ３）当评价往回倒推时，相应于两位棋手的对抗策略，不同层上交替的使用（１）、（２）两种方法向上传递倒推值。</a:t>
            </a:r>
          </a:p>
        </p:txBody>
      </p:sp>
    </p:spTree>
    <p:extLst>
      <p:ext uri="{BB962C8B-B14F-4D97-AF65-F5344CB8AC3E}">
        <p14:creationId xmlns:p14="http://schemas.microsoft.com/office/powerpoint/2010/main" val="1304115368"/>
      </p:ext>
    </p:extLst>
  </p:cSld>
  <p:clrMapOvr>
    <a:masterClrMapping/>
  </p:clrMapOvr>
  <p:transition spd="med">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179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47324297-174C-4893-A340-68ED44303271}"/>
              </a:ext>
            </a:extLst>
          </p:cNvPr>
          <p:cNvSpPr/>
          <p:nvPr/>
        </p:nvSpPr>
        <p:spPr>
          <a:xfrm>
            <a:off x="1195249" y="1769891"/>
            <a:ext cx="9799983" cy="3791807"/>
          </a:xfrm>
          <a:prstGeom prst="rect">
            <a:avLst/>
          </a:prstGeom>
        </p:spPr>
        <p:txBody>
          <a:bodyPr wrap="square">
            <a:spAutoFit/>
          </a:bodyPr>
          <a:lstStyle/>
          <a:p>
            <a:pPr>
              <a:lnSpc>
                <a:spcPct val="130000"/>
              </a:lnSpc>
            </a:pPr>
            <a:r>
              <a:rPr lang="zh-CN" altLang="en-US" sz="3200" b="1" dirty="0">
                <a:solidFill>
                  <a:srgbClr val="3333FF"/>
                </a:solidFill>
              </a:rPr>
              <a:t>（</a:t>
            </a:r>
            <a:r>
              <a:rPr lang="en-US" altLang="zh-CN" sz="3200" b="1" dirty="0">
                <a:solidFill>
                  <a:srgbClr val="3333FF"/>
                </a:solidFill>
              </a:rPr>
              <a:t>2</a:t>
            </a:r>
            <a:r>
              <a:rPr lang="zh-CN" altLang="en-US" sz="3200" b="1" dirty="0">
                <a:solidFill>
                  <a:srgbClr val="3333FF"/>
                </a:solidFill>
              </a:rPr>
              <a:t>）极小极大搜索算法</a:t>
            </a:r>
          </a:p>
          <a:p>
            <a:pPr>
              <a:lnSpc>
                <a:spcPct val="130000"/>
              </a:lnSpc>
              <a:spcBef>
                <a:spcPct val="60000"/>
              </a:spcBef>
            </a:pPr>
            <a:r>
              <a:rPr lang="en-US" altLang="zh-CN" sz="2800" dirty="0"/>
              <a:t>1. T:=(</a:t>
            </a:r>
            <a:r>
              <a:rPr lang="en-US" altLang="zh-CN" sz="2800" i="1" dirty="0"/>
              <a:t>s</a:t>
            </a:r>
            <a:r>
              <a:rPr lang="en-US" altLang="zh-CN" sz="2800" dirty="0"/>
              <a:t>, MAX ), OPEN:=(</a:t>
            </a:r>
            <a:r>
              <a:rPr lang="en-US" altLang="zh-CN" sz="2800" i="1" dirty="0"/>
              <a:t>s</a:t>
            </a:r>
            <a:r>
              <a:rPr lang="en-US" altLang="zh-CN" sz="2800" dirty="0"/>
              <a:t>), CLOSED:=( ); </a:t>
            </a:r>
          </a:p>
          <a:p>
            <a:pPr>
              <a:lnSpc>
                <a:spcPct val="130000"/>
              </a:lnSpc>
            </a:pPr>
            <a:r>
              <a:rPr lang="en-US" altLang="zh-CN" sz="2800" dirty="0"/>
              <a:t>       {</a:t>
            </a:r>
            <a:r>
              <a:rPr lang="zh-CN" altLang="en-US" sz="2800" dirty="0"/>
              <a:t>开始时树由初始结点构成，</a:t>
            </a:r>
            <a:r>
              <a:rPr lang="en-US" altLang="zh-CN" sz="2800" dirty="0"/>
              <a:t>OPEN</a:t>
            </a:r>
            <a:r>
              <a:rPr lang="zh-CN" altLang="en-US" sz="2800" dirty="0"/>
              <a:t>表只含有</a:t>
            </a:r>
            <a:r>
              <a:rPr lang="en-US" altLang="zh-CN" sz="2800" i="1" dirty="0"/>
              <a:t>s</a:t>
            </a:r>
            <a:r>
              <a:rPr lang="en-US" altLang="zh-CN" sz="2800" dirty="0"/>
              <a:t>.}</a:t>
            </a:r>
          </a:p>
          <a:p>
            <a:pPr>
              <a:lnSpc>
                <a:spcPct val="130000"/>
              </a:lnSpc>
            </a:pPr>
            <a:r>
              <a:rPr lang="en-US" altLang="zh-CN" sz="2800" dirty="0"/>
              <a:t>2. </a:t>
            </a:r>
            <a:r>
              <a:rPr lang="en-US" altLang="zh-CN" sz="2800" b="1" dirty="0"/>
              <a:t>LOOP1</a:t>
            </a:r>
            <a:r>
              <a:rPr lang="en-US" altLang="zh-CN" sz="2800" dirty="0"/>
              <a:t>: </a:t>
            </a:r>
            <a:r>
              <a:rPr lang="en-US" altLang="zh-CN" sz="2800" b="1" dirty="0">
                <a:solidFill>
                  <a:srgbClr val="3333FF"/>
                </a:solidFill>
              </a:rPr>
              <a:t>IF</a:t>
            </a:r>
            <a:r>
              <a:rPr lang="en-US" altLang="zh-CN" sz="2800" dirty="0"/>
              <a:t> OPEN = ( ) </a:t>
            </a:r>
            <a:r>
              <a:rPr lang="en-US" altLang="zh-CN" sz="2800" b="1" dirty="0">
                <a:solidFill>
                  <a:srgbClr val="3333FF"/>
                </a:solidFill>
              </a:rPr>
              <a:t>THEN</a:t>
            </a:r>
            <a:r>
              <a:rPr lang="en-US" altLang="zh-CN" sz="2800" dirty="0"/>
              <a:t> GO LOOP2;</a:t>
            </a:r>
          </a:p>
          <a:p>
            <a:pPr>
              <a:lnSpc>
                <a:spcPct val="130000"/>
              </a:lnSpc>
            </a:pPr>
            <a:r>
              <a:rPr lang="en-US" altLang="zh-CN" sz="2800" dirty="0"/>
              <a:t>3.</a:t>
            </a:r>
            <a:r>
              <a:rPr lang="zh-CN" altLang="en-US" sz="2800" dirty="0"/>
              <a:t> </a:t>
            </a:r>
            <a:r>
              <a:rPr lang="en-US" altLang="zh-CN" sz="2800" i="1" dirty="0"/>
              <a:t>n</a:t>
            </a:r>
            <a:r>
              <a:rPr lang="en-US" altLang="zh-CN" sz="2800" dirty="0"/>
              <a:t>:=FIRST(OPEN),REMOVE( </a:t>
            </a:r>
            <a:r>
              <a:rPr lang="en-US" altLang="zh-CN" sz="2800" i="1" dirty="0"/>
              <a:t>n</a:t>
            </a:r>
            <a:r>
              <a:rPr lang="en-US" altLang="zh-CN" sz="2800" dirty="0"/>
              <a:t>, OPEN ),   </a:t>
            </a:r>
            <a:br>
              <a:rPr lang="en-US" altLang="zh-CN" sz="2800" dirty="0"/>
            </a:br>
            <a:r>
              <a:rPr lang="en-US" altLang="zh-CN" sz="2800" dirty="0"/>
              <a:t>    ADD_TO_LAST( </a:t>
            </a:r>
            <a:r>
              <a:rPr lang="en-US" altLang="zh-CN" sz="2800" i="1" dirty="0"/>
              <a:t>n</a:t>
            </a:r>
            <a:r>
              <a:rPr lang="en-US" altLang="zh-CN" sz="2800" dirty="0"/>
              <a:t>, CLOSED );    //</a:t>
            </a:r>
            <a:r>
              <a:rPr lang="zh-CN" altLang="en-US" sz="2800" dirty="0"/>
              <a:t>约定加到尾部</a:t>
            </a:r>
          </a:p>
        </p:txBody>
      </p:sp>
    </p:spTree>
    <p:extLst>
      <p:ext uri="{BB962C8B-B14F-4D97-AF65-F5344CB8AC3E}">
        <p14:creationId xmlns:p14="http://schemas.microsoft.com/office/powerpoint/2010/main" val="89098282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24463D7C-7FB5-4BBF-BB51-86D2C2F33472}"/>
              </a:ext>
            </a:extLst>
          </p:cNvPr>
          <p:cNvSpPr>
            <a:spLocks noGrp="1"/>
          </p:cNvSpPr>
          <p:nvPr>
            <p:ph idx="1"/>
          </p:nvPr>
        </p:nvSpPr>
        <p:spPr>
          <a:xfrm>
            <a:off x="862013" y="2036559"/>
            <a:ext cx="8229600" cy="1090612"/>
          </a:xfrm>
        </p:spPr>
        <p:txBody>
          <a:bodyPr vert="horz" wrap="square" lIns="91440" tIns="45720" rIns="91440" bIns="45720" anchor="t"/>
          <a:lstStyle/>
          <a:p>
            <a:pPr eaLnBrk="1" hangingPunct="1">
              <a:buNone/>
            </a:pPr>
            <a:r>
              <a:rPr lang="en-US" altLang="zh-CN" b="1" dirty="0">
                <a:ea typeface="黑体" panose="02010609060101010101" pitchFamily="49" charset="-122"/>
              </a:rPr>
              <a:t>generalSearch(problem, Queue) </a:t>
            </a:r>
          </a:p>
          <a:p>
            <a:pPr eaLnBrk="1" hangingPunct="1">
              <a:buNone/>
            </a:pPr>
            <a:r>
              <a:rPr lang="en-US" altLang="zh-CN" dirty="0">
                <a:ea typeface="黑体" panose="02010609060101010101" pitchFamily="49" charset="-122"/>
              </a:rPr>
              <a:t># of nodes tested: 0, expanded: 0 </a:t>
            </a:r>
          </a:p>
          <a:p>
            <a:pPr eaLnBrk="1" hangingPunct="1">
              <a:buNone/>
            </a:pPr>
            <a:endParaRPr lang="en-US" altLang="zh-CN" b="1" dirty="0">
              <a:ea typeface="黑体" panose="02010609060101010101" pitchFamily="49" charset="-122"/>
            </a:endParaRPr>
          </a:p>
          <a:p>
            <a:pPr eaLnBrk="1" hangingPunct="1">
              <a:buNone/>
            </a:pPr>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80A79591-3F77-41DE-A3F2-E940AF414987}"/>
              </a:ext>
            </a:extLst>
          </p:cNvPr>
          <p:cNvSpPr txBox="1">
            <a:spLocks/>
          </p:cNvSpPr>
          <p:nvPr/>
        </p:nvSpPr>
        <p:spPr bwMode="auto">
          <a:xfrm>
            <a:off x="1104900" y="1096759"/>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en-US" altLang="zh-CN" sz="4100" b="1">
                <a:solidFill>
                  <a:schemeClr val="tx2"/>
                </a:solidFill>
                <a:effectLst>
                  <a:outerShdw blurRad="31750" dist="25400" dir="5400000" algn="tl" rotWithShape="0">
                    <a:srgbClr val="000000">
                      <a:alpha val="25000"/>
                    </a:srgbClr>
                  </a:outerShdw>
                </a:effectLst>
                <a:latin typeface="+mj-lt"/>
                <a:ea typeface="+mj-ea"/>
              </a:rPr>
              <a:t>Example: BFS</a:t>
            </a:r>
            <a:endParaRPr lang="zh-CN" altLang="en-US" sz="4100" b="1" dirty="0">
              <a:solidFill>
                <a:schemeClr val="tx2"/>
              </a:solidFill>
              <a:effectLst>
                <a:outerShdw blurRad="31750" dist="25400" dir="5400000" algn="tl" rotWithShape="0">
                  <a:srgbClr val="000000">
                    <a:alpha val="25000"/>
                  </a:srgbClr>
                </a:outerShdw>
              </a:effectLst>
              <a:latin typeface="+mj-lt"/>
              <a:ea typeface="+mj-ea"/>
            </a:endParaRPr>
          </a:p>
        </p:txBody>
      </p:sp>
      <p:graphicFrame>
        <p:nvGraphicFramePr>
          <p:cNvPr id="6" name="表格 5">
            <a:extLst>
              <a:ext uri="{FF2B5EF4-FFF2-40B4-BE49-F238E27FC236}">
                <a16:creationId xmlns:a16="http://schemas.microsoft.com/office/drawing/2014/main" id="{57188B54-A36D-480F-B837-D9B9144EE78A}"/>
              </a:ext>
            </a:extLst>
          </p:cNvPr>
          <p:cNvGraphicFramePr>
            <a:graphicFrameLocks noGrp="1"/>
          </p:cNvGraphicFramePr>
          <p:nvPr>
            <p:extLst>
              <p:ext uri="{D42A27DB-BD31-4B8C-83A1-F6EECF244321}">
                <p14:modId xmlns:p14="http://schemas.microsoft.com/office/powerpoint/2010/main" val="2632934811"/>
              </p:ext>
            </p:extLst>
          </p:nvPr>
        </p:nvGraphicFramePr>
        <p:xfrm>
          <a:off x="1076325" y="3322434"/>
          <a:ext cx="3571900" cy="731520"/>
        </p:xfrm>
        <a:graphic>
          <a:graphicData uri="http://schemas.openxmlformats.org/drawingml/2006/table">
            <a:tbl>
              <a:tblPr firstRow="1" bandRow="1">
                <a:tableStyleId>{5C22544A-7EE6-4342-B048-85BDC9FD1C3A}</a:tableStyleId>
              </a:tblPr>
              <a:tblGrid>
                <a:gridCol w="1785950">
                  <a:extLst>
                    <a:ext uri="{9D8B030D-6E8A-4147-A177-3AD203B41FA5}">
                      <a16:colId xmlns:a16="http://schemas.microsoft.com/office/drawing/2014/main" val="20000"/>
                    </a:ext>
                  </a:extLst>
                </a:gridCol>
                <a:gridCol w="1785950">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a:tc>
                <a:tc>
                  <a:txBody>
                    <a:bodyPr/>
                    <a:lstStyle/>
                    <a:p>
                      <a:pPr algn="ctr"/>
                      <a:r>
                        <a:rPr lang="en-US" altLang="zh-CN" dirty="0"/>
                        <a:t>Open list</a:t>
                      </a:r>
                      <a:endParaRPr lang="zh-CN" altLang="en-US" dirty="0"/>
                    </a:p>
                  </a:txBody>
                  <a:tcPr/>
                </a:tc>
                <a:extLst>
                  <a:ext uri="{0D108BD9-81ED-4DB2-BD59-A6C34878D82A}">
                    <a16:rowId xmlns:a16="http://schemas.microsoft.com/office/drawing/2014/main" val="10000"/>
                  </a:ext>
                </a:extLst>
              </a:tr>
              <a:tr h="335121">
                <a:tc>
                  <a:txBody>
                    <a:bodyPr/>
                    <a:lstStyle/>
                    <a:p>
                      <a:endParaRPr lang="zh-CN" altLang="en-US" dirty="0"/>
                    </a:p>
                  </a:txBody>
                  <a:tcPr/>
                </a:tc>
                <a:tc>
                  <a:txBody>
                    <a:bodyPr/>
                    <a:lstStyle/>
                    <a:p>
                      <a:r>
                        <a:rPr kumimoji="0" lang="en-US" altLang="zh-CN" sz="1800" kern="1200" baseline="0" dirty="0">
                          <a:solidFill>
                            <a:schemeClr val="dk1"/>
                          </a:solidFill>
                          <a:latin typeface="+mn-lt"/>
                          <a:ea typeface="+mn-ea"/>
                          <a:cs typeface="+mn-cs"/>
                        </a:rPr>
                        <a:t>{S}</a:t>
                      </a:r>
                      <a:endParaRPr lang="zh-CN" altLang="en-US" dirty="0"/>
                    </a:p>
                  </a:txBody>
                  <a:tcPr/>
                </a:tc>
                <a:extLst>
                  <a:ext uri="{0D108BD9-81ED-4DB2-BD59-A6C34878D82A}">
                    <a16:rowId xmlns:a16="http://schemas.microsoft.com/office/drawing/2014/main" val="10001"/>
                  </a:ext>
                </a:extLst>
              </a:tr>
            </a:tbl>
          </a:graphicData>
        </a:graphic>
      </p:graphicFrame>
      <p:pic>
        <p:nvPicPr>
          <p:cNvPr id="7" name="Picture 2">
            <a:extLst>
              <a:ext uri="{FF2B5EF4-FFF2-40B4-BE49-F238E27FC236}">
                <a16:creationId xmlns:a16="http://schemas.microsoft.com/office/drawing/2014/main" id="{EE253DF2-AFD5-4819-851A-4ED98DDA21A5}"/>
              </a:ext>
            </a:extLst>
          </p:cNvPr>
          <p:cNvPicPr>
            <a:picLocks noChangeAspect="1"/>
          </p:cNvPicPr>
          <p:nvPr/>
        </p:nvPicPr>
        <p:blipFill>
          <a:blip r:embed="rId2"/>
          <a:stretch>
            <a:fillRect/>
          </a:stretch>
        </p:blipFill>
        <p:spPr>
          <a:xfrm>
            <a:off x="6243419" y="2369132"/>
            <a:ext cx="4000500" cy="4178300"/>
          </a:xfrm>
          <a:prstGeom prst="rect">
            <a:avLst/>
          </a:prstGeom>
          <a:noFill/>
          <a:ln w="9525">
            <a:noFill/>
          </a:ln>
        </p:spPr>
      </p:pic>
    </p:spTree>
    <p:extLst>
      <p:ext uri="{BB962C8B-B14F-4D97-AF65-F5344CB8AC3E}">
        <p14:creationId xmlns:p14="http://schemas.microsoft.com/office/powerpoint/2010/main" val="3873694234"/>
      </p:ext>
    </p:extLst>
  </p:cSld>
  <p:clrMapOvr>
    <a:masterClrMapping/>
  </p:clrMapOvr>
  <p:transition spd="med">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5" name="矩形 4">
            <a:extLst>
              <a:ext uri="{FF2B5EF4-FFF2-40B4-BE49-F238E27FC236}">
                <a16:creationId xmlns:a16="http://schemas.microsoft.com/office/drawing/2014/main" id="{E2C22CD3-0781-4C70-803D-20E34CE8E2B1}"/>
              </a:ext>
            </a:extLst>
          </p:cNvPr>
          <p:cNvSpPr/>
          <p:nvPr/>
        </p:nvSpPr>
        <p:spPr>
          <a:xfrm>
            <a:off x="159391" y="1537286"/>
            <a:ext cx="12138869" cy="4570738"/>
          </a:xfrm>
          <a:prstGeom prst="rect">
            <a:avLst/>
          </a:prstGeom>
        </p:spPr>
        <p:txBody>
          <a:bodyPr wrap="square">
            <a:spAutoFit/>
          </a:bodyPr>
          <a:lstStyle/>
          <a:p>
            <a:pPr marL="2697480" indent="-2697480">
              <a:lnSpc>
                <a:spcPct val="130000"/>
              </a:lnSpc>
              <a:spcBef>
                <a:spcPct val="15000"/>
              </a:spcBef>
            </a:pPr>
            <a:r>
              <a:rPr lang="en-US" altLang="zh-CN" sz="2800" dirty="0"/>
              <a:t>4. </a:t>
            </a:r>
            <a:r>
              <a:rPr lang="en-US" altLang="zh-CN" sz="2800" b="1" dirty="0">
                <a:solidFill>
                  <a:srgbClr val="3333FF"/>
                </a:solidFill>
              </a:rPr>
              <a:t>IF</a:t>
            </a:r>
            <a:r>
              <a:rPr lang="en-US" altLang="zh-CN" sz="2800" dirty="0"/>
              <a:t> </a:t>
            </a:r>
            <a:r>
              <a:rPr lang="en-US" altLang="zh-CN" sz="2800" i="1" dirty="0"/>
              <a:t>n</a:t>
            </a:r>
            <a:r>
              <a:rPr lang="zh-CN" altLang="en-US" sz="2800" dirty="0"/>
              <a:t>可直接判定为赢、输或平局   </a:t>
            </a:r>
            <a:r>
              <a:rPr lang="en-US" altLang="zh-CN" sz="2800" b="1" dirty="0">
                <a:solidFill>
                  <a:srgbClr val="3333FF"/>
                </a:solidFill>
              </a:rPr>
              <a:t>THEN</a:t>
            </a:r>
            <a:r>
              <a:rPr lang="en-US" altLang="zh-CN" sz="2800" dirty="0"/>
              <a:t>  f(</a:t>
            </a:r>
            <a:r>
              <a:rPr lang="en-US" altLang="zh-CN" sz="2800" i="1" dirty="0"/>
              <a:t>n</a:t>
            </a:r>
            <a:r>
              <a:rPr lang="en-US" altLang="zh-CN" sz="2800" dirty="0"/>
              <a:t>):= ∞∨-∞∨0, GO </a:t>
            </a:r>
            <a:r>
              <a:rPr lang="en-US" altLang="zh-CN" sz="2800" b="1" dirty="0"/>
              <a:t>LOOP1</a:t>
            </a:r>
          </a:p>
          <a:p>
            <a:pPr marL="2697480" indent="-2697480">
              <a:lnSpc>
                <a:spcPct val="130000"/>
              </a:lnSpc>
              <a:spcBef>
                <a:spcPct val="15000"/>
              </a:spcBef>
            </a:pPr>
            <a:r>
              <a:rPr lang="en-US" altLang="zh-CN" sz="2800" dirty="0"/>
              <a:t>   </a:t>
            </a:r>
            <a:r>
              <a:rPr lang="en-US" altLang="zh-CN" sz="2800" b="1" dirty="0">
                <a:solidFill>
                  <a:srgbClr val="3333FF"/>
                </a:solidFill>
              </a:rPr>
              <a:t>ELSE</a:t>
            </a:r>
            <a:r>
              <a:rPr lang="en-US" altLang="zh-CN" sz="2800" dirty="0"/>
              <a:t> EXPAND( </a:t>
            </a:r>
            <a:r>
              <a:rPr lang="en-US" altLang="zh-CN" sz="2800" i="1" dirty="0"/>
              <a:t>n</a:t>
            </a:r>
            <a:r>
              <a:rPr lang="en-US" altLang="zh-CN" sz="2800" dirty="0"/>
              <a:t> )→</a:t>
            </a:r>
            <a:r>
              <a:rPr lang="en-US" altLang="zh-CN" sz="2800" i="1" dirty="0" err="1"/>
              <a:t>n</a:t>
            </a:r>
            <a:r>
              <a:rPr lang="en-US" altLang="zh-CN" sz="2800" baseline="-25000" dirty="0" err="1"/>
              <a:t>i</a:t>
            </a:r>
            <a:r>
              <a:rPr lang="en-US" altLang="zh-CN" sz="2800" dirty="0"/>
              <a:t> , ADD ({</a:t>
            </a:r>
            <a:r>
              <a:rPr lang="en-US" altLang="zh-CN" sz="2800" i="1" dirty="0" err="1"/>
              <a:t>n</a:t>
            </a:r>
            <a:r>
              <a:rPr lang="en-US" altLang="zh-CN" sz="2800" baseline="-25000" dirty="0" err="1"/>
              <a:t>i</a:t>
            </a:r>
            <a:r>
              <a:rPr lang="en-US" altLang="zh-CN" sz="2800" dirty="0"/>
              <a:t>}, T )</a:t>
            </a:r>
          </a:p>
          <a:p>
            <a:pPr marL="2697480" indent="-2697480">
              <a:lnSpc>
                <a:spcPct val="130000"/>
              </a:lnSpc>
              <a:spcBef>
                <a:spcPct val="15000"/>
              </a:spcBef>
            </a:pPr>
            <a:r>
              <a:rPr lang="en-US" altLang="zh-CN" sz="2800" dirty="0"/>
              <a:t>        </a:t>
            </a:r>
            <a:r>
              <a:rPr lang="en-US" altLang="zh-CN" sz="2800" b="1" dirty="0">
                <a:solidFill>
                  <a:srgbClr val="3333FF"/>
                </a:solidFill>
              </a:rPr>
              <a:t>IF</a:t>
            </a:r>
            <a:r>
              <a:rPr lang="en-US" altLang="zh-CN" sz="2800" dirty="0"/>
              <a:t> d({</a:t>
            </a:r>
            <a:r>
              <a:rPr lang="en-US" altLang="zh-CN" sz="2800" i="1" dirty="0"/>
              <a:t>n</a:t>
            </a:r>
            <a:r>
              <a:rPr lang="en-US" altLang="zh-CN" sz="2800" dirty="0"/>
              <a:t>}) &lt; k </a:t>
            </a:r>
            <a:r>
              <a:rPr lang="en-US" altLang="zh-CN" sz="2800" b="1" dirty="0">
                <a:solidFill>
                  <a:srgbClr val="3333FF"/>
                </a:solidFill>
              </a:rPr>
              <a:t>THEN</a:t>
            </a:r>
            <a:r>
              <a:rPr lang="en-US" altLang="zh-CN" sz="2800" dirty="0"/>
              <a:t> ADD_TO_LAST ({</a:t>
            </a:r>
            <a:r>
              <a:rPr lang="en-US" altLang="zh-CN" sz="2800" i="1" dirty="0" err="1"/>
              <a:t>n</a:t>
            </a:r>
            <a:r>
              <a:rPr lang="en-US" altLang="zh-CN" sz="2800" baseline="-25000" dirty="0" err="1"/>
              <a:t>i</a:t>
            </a:r>
            <a:r>
              <a:rPr lang="en-US" altLang="zh-CN" sz="2800" dirty="0"/>
              <a:t>}, OPEN ),  GO </a:t>
            </a:r>
            <a:r>
              <a:rPr lang="en-US" altLang="zh-CN" sz="2800" b="1" dirty="0"/>
              <a:t>LOOP1</a:t>
            </a:r>
            <a:r>
              <a:rPr lang="en-US" altLang="zh-CN" sz="2800" dirty="0"/>
              <a:t> </a:t>
            </a:r>
          </a:p>
          <a:p>
            <a:pPr marL="2697480" indent="-2697480">
              <a:lnSpc>
                <a:spcPct val="130000"/>
              </a:lnSpc>
              <a:spcBef>
                <a:spcPct val="15000"/>
              </a:spcBef>
            </a:pPr>
            <a:r>
              <a:rPr lang="en-US" altLang="zh-CN" sz="2800" dirty="0"/>
              <a:t>        </a:t>
            </a:r>
            <a:r>
              <a:rPr lang="en-US" altLang="zh-CN" sz="2800" b="1" dirty="0">
                <a:solidFill>
                  <a:srgbClr val="3333FF"/>
                </a:solidFill>
              </a:rPr>
              <a:t>ELSE</a:t>
            </a:r>
            <a:r>
              <a:rPr lang="en-US" altLang="zh-CN" sz="2800" dirty="0"/>
              <a:t> </a:t>
            </a:r>
            <a:r>
              <a:rPr lang="zh-CN" altLang="en-US" sz="2800" dirty="0"/>
              <a:t>计算</a:t>
            </a:r>
            <a:r>
              <a:rPr lang="en-US" altLang="zh-CN" sz="2800" dirty="0"/>
              <a:t>f(</a:t>
            </a:r>
            <a:r>
              <a:rPr lang="en-US" altLang="zh-CN" sz="2800" i="1" dirty="0" err="1"/>
              <a:t>n</a:t>
            </a:r>
            <a:r>
              <a:rPr lang="en-US" altLang="zh-CN" sz="2800" baseline="-25000" dirty="0" err="1"/>
              <a:t>i</a:t>
            </a:r>
            <a:r>
              <a:rPr lang="en-US" altLang="zh-CN" sz="2800" dirty="0"/>
              <a:t>), GO </a:t>
            </a:r>
            <a:r>
              <a:rPr lang="en-US" altLang="zh-CN" sz="2800" b="1" dirty="0"/>
              <a:t>LOOP1</a:t>
            </a:r>
            <a:r>
              <a:rPr lang="en-US" altLang="zh-CN" sz="2800" dirty="0"/>
              <a:t>;   { </a:t>
            </a:r>
            <a:r>
              <a:rPr lang="en-US" altLang="zh-CN" sz="2800" i="1" dirty="0"/>
              <a:t>n</a:t>
            </a:r>
            <a:r>
              <a:rPr lang="zh-CN" altLang="en-US" sz="2800" dirty="0"/>
              <a:t>达到深度</a:t>
            </a:r>
            <a:r>
              <a:rPr lang="en-US" altLang="zh-CN" sz="2800" dirty="0"/>
              <a:t>k,</a:t>
            </a:r>
            <a:r>
              <a:rPr lang="zh-CN" altLang="en-US" sz="2800" dirty="0"/>
              <a:t>计算各端结点</a:t>
            </a:r>
            <a:r>
              <a:rPr lang="en-US" altLang="zh-CN" sz="2800" dirty="0"/>
              <a:t>f</a:t>
            </a:r>
            <a:r>
              <a:rPr lang="zh-CN" altLang="en-US" sz="2800" dirty="0"/>
              <a:t>值</a:t>
            </a:r>
            <a:r>
              <a:rPr lang="en-US" altLang="zh-CN" sz="2800" dirty="0"/>
              <a:t>}</a:t>
            </a:r>
          </a:p>
          <a:p>
            <a:pPr marL="2697480" indent="-2697480">
              <a:lnSpc>
                <a:spcPct val="130000"/>
              </a:lnSpc>
              <a:spcBef>
                <a:spcPct val="15000"/>
              </a:spcBef>
            </a:pPr>
            <a:r>
              <a:rPr lang="en-US" altLang="zh-CN" sz="2800" dirty="0"/>
              <a:t>5. </a:t>
            </a:r>
            <a:r>
              <a:rPr lang="en-US" altLang="zh-CN" sz="2800" b="1" dirty="0"/>
              <a:t>LOOP2</a:t>
            </a:r>
            <a:r>
              <a:rPr lang="en-US" altLang="zh-CN" sz="2800" dirty="0"/>
              <a:t>: </a:t>
            </a:r>
            <a:r>
              <a:rPr lang="en-US" altLang="zh-CN" sz="2800" b="1" dirty="0">
                <a:solidFill>
                  <a:srgbClr val="3333FF"/>
                </a:solidFill>
              </a:rPr>
              <a:t>IF</a:t>
            </a:r>
            <a:r>
              <a:rPr lang="en-US" altLang="zh-CN" sz="2800" dirty="0"/>
              <a:t> CLOSED=NIL </a:t>
            </a:r>
            <a:r>
              <a:rPr lang="en-US" altLang="zh-CN" sz="2800" b="1" dirty="0">
                <a:solidFill>
                  <a:srgbClr val="3333FF"/>
                </a:solidFill>
              </a:rPr>
              <a:t>THEN</a:t>
            </a:r>
            <a:r>
              <a:rPr lang="en-US" altLang="zh-CN" sz="2800" dirty="0"/>
              <a:t> GO LOOP3 </a:t>
            </a:r>
          </a:p>
          <a:p>
            <a:r>
              <a:rPr lang="en-US" altLang="zh-CN" sz="2800" dirty="0"/>
              <a:t>                  ELSE </a:t>
            </a:r>
            <a:r>
              <a:rPr lang="en-US" altLang="zh-CN" sz="2800" i="1" dirty="0"/>
              <a:t>n</a:t>
            </a:r>
            <a:r>
              <a:rPr lang="en-US" altLang="zh-CN" sz="2800" baseline="-25000" dirty="0"/>
              <a:t>p</a:t>
            </a:r>
            <a:r>
              <a:rPr lang="en-US" altLang="zh-CN" sz="2800" dirty="0"/>
              <a:t>:= LAST(CLOSED);</a:t>
            </a:r>
          </a:p>
          <a:p>
            <a:r>
              <a:rPr lang="en-US" altLang="zh-CN" sz="2800" dirty="0"/>
              <a:t>                //CLOSE</a:t>
            </a:r>
            <a:r>
              <a:rPr lang="zh-CN" altLang="en-US" sz="2800" dirty="0"/>
              <a:t>表是先进先出的表，每次选</a:t>
            </a:r>
            <a:r>
              <a:rPr lang="en-US" altLang="zh-CN" sz="2800" dirty="0"/>
              <a:t>CLOSE</a:t>
            </a:r>
            <a:r>
              <a:rPr lang="zh-CN" altLang="en-US" sz="2800" dirty="0"/>
              <a:t>的尾巴节点</a:t>
            </a:r>
          </a:p>
          <a:p>
            <a:pPr marL="2697480" indent="-2697480">
              <a:lnSpc>
                <a:spcPct val="130000"/>
              </a:lnSpc>
              <a:spcBef>
                <a:spcPct val="15000"/>
              </a:spcBef>
            </a:pPr>
            <a:endParaRPr lang="en-US" altLang="zh-CN" sz="2800" dirty="0"/>
          </a:p>
        </p:txBody>
      </p:sp>
    </p:spTree>
    <p:extLst>
      <p:ext uri="{BB962C8B-B14F-4D97-AF65-F5344CB8AC3E}">
        <p14:creationId xmlns:p14="http://schemas.microsoft.com/office/powerpoint/2010/main" val="2499427601"/>
      </p:ext>
    </p:extLst>
  </p:cSld>
  <p:clrMapOvr>
    <a:masterClrMapping/>
  </p:clrMapOvr>
  <p:transition spd="med">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9CA7A106-71FB-439A-B6CA-BF175DC0525B}"/>
              </a:ext>
            </a:extLst>
          </p:cNvPr>
          <p:cNvSpPr/>
          <p:nvPr/>
        </p:nvSpPr>
        <p:spPr>
          <a:xfrm>
            <a:off x="787745" y="1574108"/>
            <a:ext cx="11091066" cy="3967240"/>
          </a:xfrm>
          <a:prstGeom prst="rect">
            <a:avLst/>
          </a:prstGeom>
        </p:spPr>
        <p:txBody>
          <a:bodyPr wrap="square">
            <a:spAutoFit/>
          </a:bodyPr>
          <a:lstStyle/>
          <a:p>
            <a:pPr>
              <a:lnSpc>
                <a:spcPct val="135000"/>
              </a:lnSpc>
              <a:spcBef>
                <a:spcPts val="600"/>
              </a:spcBef>
            </a:pPr>
            <a:r>
              <a:rPr lang="en-US" altLang="zh-CN" sz="2800" dirty="0"/>
              <a:t>6. </a:t>
            </a:r>
            <a:r>
              <a:rPr lang="en-US" altLang="zh-CN" sz="2800" b="1" dirty="0">
                <a:solidFill>
                  <a:srgbClr val="3333FF"/>
                </a:solidFill>
              </a:rPr>
              <a:t>IF</a:t>
            </a:r>
            <a:r>
              <a:rPr lang="en-US" altLang="zh-CN" sz="2800" dirty="0"/>
              <a:t> (</a:t>
            </a:r>
            <a:r>
              <a:rPr lang="en-US" altLang="zh-CN" sz="2800" i="1" dirty="0" err="1"/>
              <a:t>n</a:t>
            </a:r>
            <a:r>
              <a:rPr lang="en-US" altLang="zh-CN" sz="2800" baseline="-25000" dirty="0" err="1"/>
              <a:t>p</a:t>
            </a:r>
            <a:r>
              <a:rPr lang="en-US" altLang="zh-CN" sz="2800" dirty="0" err="1">
                <a:latin typeface="Arial Black" panose="020B0A04020102020204" pitchFamily="34" charset="0"/>
              </a:rPr>
              <a:t>∈</a:t>
            </a:r>
            <a:r>
              <a:rPr lang="en-US" altLang="zh-CN" sz="2800" dirty="0" err="1"/>
              <a:t>MAX</a:t>
            </a:r>
            <a:r>
              <a:rPr lang="en-US" altLang="zh-CN" sz="2800" dirty="0"/>
              <a:t>)∧(f(</a:t>
            </a:r>
            <a:r>
              <a:rPr lang="en-US" altLang="zh-CN" sz="2800" i="1" dirty="0" err="1"/>
              <a:t>n</a:t>
            </a:r>
            <a:r>
              <a:rPr lang="en-US" altLang="zh-CN" sz="2800" baseline="-25000" dirty="0" err="1"/>
              <a:t>ci</a:t>
            </a:r>
            <a:r>
              <a:rPr lang="en-US" altLang="zh-CN" sz="2800" baseline="-25000" dirty="0"/>
              <a:t> </a:t>
            </a:r>
            <a:r>
              <a:rPr lang="en-US" altLang="zh-CN" sz="2800" dirty="0">
                <a:latin typeface="Arial Black" panose="020B0A04020102020204" pitchFamily="34" charset="0"/>
              </a:rPr>
              <a:t>∈</a:t>
            </a:r>
            <a:r>
              <a:rPr lang="en-US" altLang="zh-CN" sz="2800" baseline="-25000" dirty="0"/>
              <a:t> </a:t>
            </a:r>
            <a:r>
              <a:rPr lang="en-US" altLang="zh-CN" sz="2800" dirty="0"/>
              <a:t>MIN)</a:t>
            </a:r>
            <a:r>
              <a:rPr lang="zh-CN" altLang="en-US" sz="2800" dirty="0"/>
              <a:t>有值）（其中</a:t>
            </a:r>
            <a:r>
              <a:rPr lang="en-US" altLang="zh-CN" sz="2800" i="1" dirty="0" err="1"/>
              <a:t>n</a:t>
            </a:r>
            <a:r>
              <a:rPr lang="en-US" altLang="zh-CN" sz="2800" baseline="-25000" dirty="0" err="1"/>
              <a:t>ci</a:t>
            </a:r>
            <a:r>
              <a:rPr lang="zh-CN" altLang="en-US" sz="2800" dirty="0"/>
              <a:t>为</a:t>
            </a:r>
            <a:r>
              <a:rPr lang="en-US" altLang="zh-CN" sz="2800" i="1" dirty="0"/>
              <a:t>n</a:t>
            </a:r>
            <a:r>
              <a:rPr lang="en-US" altLang="zh-CN" sz="2800" baseline="-25000" dirty="0"/>
              <a:t>p</a:t>
            </a:r>
            <a:r>
              <a:rPr lang="zh-CN" altLang="en-US" sz="2800" dirty="0"/>
              <a:t>的下一层节点）</a:t>
            </a:r>
          </a:p>
          <a:p>
            <a:pPr>
              <a:lnSpc>
                <a:spcPct val="135000"/>
              </a:lnSpc>
              <a:spcBef>
                <a:spcPts val="600"/>
              </a:spcBef>
            </a:pPr>
            <a:r>
              <a:rPr lang="zh-CN" altLang="en-US" sz="2800" dirty="0"/>
              <a:t>　</a:t>
            </a:r>
            <a:r>
              <a:rPr lang="en-US" altLang="zh-CN" sz="2800" b="1" dirty="0">
                <a:solidFill>
                  <a:srgbClr val="3333FF"/>
                </a:solidFill>
              </a:rPr>
              <a:t>THEN</a:t>
            </a:r>
            <a:r>
              <a:rPr lang="en-US" altLang="zh-CN" sz="2800" dirty="0"/>
              <a:t> f( </a:t>
            </a:r>
            <a:r>
              <a:rPr lang="en-US" altLang="zh-CN" sz="2800" i="1" dirty="0"/>
              <a:t>n</a:t>
            </a:r>
            <a:r>
              <a:rPr lang="en-US" altLang="zh-CN" sz="2800" baseline="-25000" dirty="0"/>
              <a:t>p</a:t>
            </a:r>
            <a:r>
              <a:rPr lang="en-US" altLang="zh-CN" sz="2800" dirty="0"/>
              <a:t>):=MAX{ f(</a:t>
            </a:r>
            <a:r>
              <a:rPr lang="en-US" altLang="zh-CN" sz="2800" i="1" dirty="0" err="1"/>
              <a:t>n</a:t>
            </a:r>
            <a:r>
              <a:rPr lang="en-US" altLang="zh-CN" sz="2800" baseline="-25000" dirty="0" err="1"/>
              <a:t>ci</a:t>
            </a:r>
            <a:r>
              <a:rPr lang="en-US" altLang="zh-CN" sz="2800" dirty="0"/>
              <a:t>)}, REMOVE(</a:t>
            </a:r>
            <a:r>
              <a:rPr lang="en-US" altLang="zh-CN" sz="2800" i="1" dirty="0" err="1"/>
              <a:t>n</a:t>
            </a:r>
            <a:r>
              <a:rPr lang="en-US" altLang="zh-CN" sz="2800" baseline="-25000" dirty="0" err="1"/>
              <a:t>p</a:t>
            </a:r>
            <a:r>
              <a:rPr lang="en-US" altLang="zh-CN" sz="2800" dirty="0" err="1"/>
              <a:t>,CLOSED</a:t>
            </a:r>
            <a:r>
              <a:rPr lang="en-US" altLang="zh-CN" sz="2800" dirty="0"/>
              <a:t>);</a:t>
            </a:r>
          </a:p>
          <a:p>
            <a:pPr>
              <a:lnSpc>
                <a:spcPct val="135000"/>
              </a:lnSpc>
              <a:spcBef>
                <a:spcPts val="600"/>
              </a:spcBef>
            </a:pPr>
            <a:r>
              <a:rPr lang="en-US" altLang="zh-CN" sz="2800" dirty="0"/>
              <a:t>        {</a:t>
            </a:r>
            <a:r>
              <a:rPr lang="zh-CN" altLang="en-US" sz="2800" dirty="0"/>
              <a:t>若</a:t>
            </a:r>
            <a:r>
              <a:rPr lang="en-US" altLang="zh-CN" sz="2800" dirty="0"/>
              <a:t>MAX</a:t>
            </a:r>
            <a:r>
              <a:rPr lang="zh-CN" altLang="en-US" sz="2800" dirty="0"/>
              <a:t>所有子节点均有值，则该</a:t>
            </a:r>
            <a:r>
              <a:rPr lang="en-US" altLang="zh-CN" sz="2800" dirty="0"/>
              <a:t>MAX</a:t>
            </a:r>
            <a:r>
              <a:rPr lang="zh-CN" altLang="en-US" sz="2800" dirty="0"/>
              <a:t>取其极大值。</a:t>
            </a:r>
            <a:r>
              <a:rPr lang="en-US" altLang="zh-CN" sz="2800" dirty="0"/>
              <a:t>}</a:t>
            </a:r>
          </a:p>
          <a:p>
            <a:pPr>
              <a:lnSpc>
                <a:spcPct val="135000"/>
              </a:lnSpc>
              <a:spcBef>
                <a:spcPts val="600"/>
              </a:spcBef>
            </a:pPr>
            <a:r>
              <a:rPr lang="en-US" altLang="zh-CN" sz="2800" dirty="0"/>
              <a:t>    </a:t>
            </a:r>
            <a:r>
              <a:rPr lang="en-US" altLang="zh-CN" sz="2800" b="1" dirty="0">
                <a:solidFill>
                  <a:srgbClr val="3333FF"/>
                </a:solidFill>
              </a:rPr>
              <a:t>IF</a:t>
            </a:r>
            <a:r>
              <a:rPr lang="en-US" altLang="zh-CN" sz="2800" dirty="0"/>
              <a:t> (</a:t>
            </a:r>
            <a:r>
              <a:rPr lang="en-US" altLang="zh-CN" sz="2800" i="1" dirty="0"/>
              <a:t>n</a:t>
            </a:r>
            <a:r>
              <a:rPr lang="en-US" altLang="zh-CN" sz="2800" baseline="-25000" dirty="0"/>
              <a:t>p </a:t>
            </a:r>
            <a:r>
              <a:rPr lang="en-US" altLang="zh-CN" sz="2800" dirty="0">
                <a:latin typeface="Arial Black" panose="020B0A04020102020204" pitchFamily="34" charset="0"/>
              </a:rPr>
              <a:t>∈</a:t>
            </a:r>
            <a:r>
              <a:rPr lang="en-US" altLang="zh-CN" sz="2800" baseline="-25000" dirty="0"/>
              <a:t> </a:t>
            </a:r>
            <a:r>
              <a:rPr lang="en-US" altLang="zh-CN" sz="2800" dirty="0"/>
              <a:t>MIN)∧(f(</a:t>
            </a:r>
            <a:r>
              <a:rPr lang="en-US" altLang="zh-CN" sz="2800" i="1" dirty="0" err="1"/>
              <a:t>n</a:t>
            </a:r>
            <a:r>
              <a:rPr lang="en-US" altLang="zh-CN" sz="2800" baseline="-25000" dirty="0" err="1"/>
              <a:t>ci</a:t>
            </a:r>
            <a:r>
              <a:rPr lang="en-US" altLang="zh-CN" sz="2800" dirty="0"/>
              <a:t> </a:t>
            </a:r>
            <a:r>
              <a:rPr lang="en-US" altLang="zh-CN" sz="2800" dirty="0">
                <a:latin typeface="Arial Black" panose="020B0A04020102020204" pitchFamily="34" charset="0"/>
              </a:rPr>
              <a:t>∈</a:t>
            </a:r>
            <a:r>
              <a:rPr lang="en-US" altLang="zh-CN" sz="2800" dirty="0"/>
              <a:t> MAX)</a:t>
            </a:r>
            <a:r>
              <a:rPr lang="zh-CN" altLang="en-US" sz="2800" dirty="0"/>
              <a:t>有值）</a:t>
            </a:r>
          </a:p>
          <a:p>
            <a:pPr>
              <a:lnSpc>
                <a:spcPct val="135000"/>
              </a:lnSpc>
              <a:spcBef>
                <a:spcPts val="600"/>
              </a:spcBef>
            </a:pPr>
            <a:r>
              <a:rPr lang="zh-CN" altLang="en-US" sz="2800" dirty="0"/>
              <a:t>    </a:t>
            </a:r>
            <a:r>
              <a:rPr lang="en-US" altLang="zh-CN" sz="2800" b="1" dirty="0">
                <a:solidFill>
                  <a:srgbClr val="3333FF"/>
                </a:solidFill>
              </a:rPr>
              <a:t>THEN</a:t>
            </a:r>
            <a:r>
              <a:rPr lang="en-US" altLang="zh-CN" sz="2800" dirty="0"/>
              <a:t> f( </a:t>
            </a:r>
            <a:r>
              <a:rPr lang="en-US" altLang="zh-CN" sz="2800" i="1" dirty="0"/>
              <a:t>n</a:t>
            </a:r>
            <a:r>
              <a:rPr lang="en-US" altLang="zh-CN" sz="2800" baseline="-25000" dirty="0"/>
              <a:t>p</a:t>
            </a:r>
            <a:r>
              <a:rPr lang="en-US" altLang="zh-CN" sz="2800" dirty="0"/>
              <a:t>):=MIN{ f(</a:t>
            </a:r>
            <a:r>
              <a:rPr lang="en-US" altLang="zh-CN" sz="2800" i="1" dirty="0" err="1"/>
              <a:t>n</a:t>
            </a:r>
            <a:r>
              <a:rPr lang="en-US" altLang="zh-CN" sz="2800" baseline="-25000" dirty="0" err="1"/>
              <a:t>ci</a:t>
            </a:r>
            <a:r>
              <a:rPr lang="en-US" altLang="zh-CN" sz="2800" dirty="0"/>
              <a:t>)}, REMOVE(</a:t>
            </a:r>
            <a:r>
              <a:rPr lang="en-US" altLang="zh-CN" sz="2800" i="1" dirty="0" err="1"/>
              <a:t>n</a:t>
            </a:r>
            <a:r>
              <a:rPr lang="en-US" altLang="zh-CN" sz="2800" baseline="-25000" dirty="0" err="1"/>
              <a:t>p</a:t>
            </a:r>
            <a:r>
              <a:rPr lang="en-US" altLang="zh-CN" sz="2800" dirty="0" err="1"/>
              <a:t>,CLOSED</a:t>
            </a:r>
            <a:r>
              <a:rPr lang="en-US" altLang="zh-CN" sz="2800" dirty="0"/>
              <a:t>);</a:t>
            </a:r>
          </a:p>
          <a:p>
            <a:pPr>
              <a:lnSpc>
                <a:spcPct val="135000"/>
              </a:lnSpc>
              <a:spcBef>
                <a:spcPts val="600"/>
              </a:spcBef>
            </a:pPr>
            <a:r>
              <a:rPr lang="en-US" altLang="zh-CN" sz="2800" dirty="0"/>
              <a:t>        {</a:t>
            </a:r>
            <a:r>
              <a:rPr lang="zh-CN" altLang="en-US" sz="2800" dirty="0"/>
              <a:t>若</a:t>
            </a:r>
            <a:r>
              <a:rPr lang="en-US" altLang="zh-CN" sz="2800" dirty="0"/>
              <a:t>MIN</a:t>
            </a:r>
            <a:r>
              <a:rPr lang="zh-CN" altLang="en-US" sz="2800" dirty="0"/>
              <a:t>所有子节点均有值，则该</a:t>
            </a:r>
            <a:r>
              <a:rPr lang="en-US" altLang="zh-CN" sz="2800" dirty="0"/>
              <a:t>MIN</a:t>
            </a:r>
            <a:r>
              <a:rPr lang="zh-CN" altLang="en-US" sz="2800" dirty="0"/>
              <a:t>取其极小值。</a:t>
            </a:r>
            <a:r>
              <a:rPr lang="en-US" altLang="zh-CN" sz="2800" dirty="0"/>
              <a:t>}</a:t>
            </a:r>
          </a:p>
        </p:txBody>
      </p:sp>
    </p:spTree>
    <p:extLst>
      <p:ext uri="{BB962C8B-B14F-4D97-AF65-F5344CB8AC3E}">
        <p14:creationId xmlns:p14="http://schemas.microsoft.com/office/powerpoint/2010/main" val="838692937"/>
      </p:ext>
    </p:extLst>
  </p:cSld>
  <p:clrMapOvr>
    <a:masterClrMapping/>
  </p:clrMapOvr>
  <p:transition spd="med">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6C3241A5-3FEE-4045-80B5-5AF90B39CD93}"/>
              </a:ext>
            </a:extLst>
          </p:cNvPr>
          <p:cNvSpPr/>
          <p:nvPr/>
        </p:nvSpPr>
        <p:spPr>
          <a:xfrm>
            <a:off x="1030204" y="1779477"/>
            <a:ext cx="9799983" cy="3299045"/>
          </a:xfrm>
          <a:prstGeom prst="rect">
            <a:avLst/>
          </a:prstGeom>
        </p:spPr>
        <p:txBody>
          <a:bodyPr wrap="square">
            <a:spAutoFit/>
          </a:bodyPr>
          <a:lstStyle/>
          <a:p>
            <a:pPr marL="2697480" indent="-2697480">
              <a:lnSpc>
                <a:spcPct val="130000"/>
              </a:lnSpc>
              <a:spcBef>
                <a:spcPts val="1200"/>
              </a:spcBef>
            </a:pPr>
            <a:r>
              <a:rPr lang="en-US" altLang="zh-CN" sz="2800" dirty="0"/>
              <a:t>7. GO </a:t>
            </a:r>
            <a:r>
              <a:rPr lang="en-US" altLang="zh-CN" sz="2800" b="1" dirty="0"/>
              <a:t>LOOP2</a:t>
            </a:r>
            <a:r>
              <a:rPr lang="en-US" altLang="zh-CN" sz="2800" dirty="0"/>
              <a:t>; </a:t>
            </a:r>
          </a:p>
          <a:p>
            <a:pPr marL="2697480" indent="-2697480">
              <a:lnSpc>
                <a:spcPct val="130000"/>
              </a:lnSpc>
              <a:spcBef>
                <a:spcPts val="1200"/>
              </a:spcBef>
            </a:pPr>
            <a:r>
              <a:rPr lang="en-US" altLang="zh-CN" sz="2800" dirty="0"/>
              <a:t>8. </a:t>
            </a:r>
            <a:r>
              <a:rPr lang="en-US" altLang="zh-CN" sz="2800" b="1" dirty="0"/>
              <a:t>LOOP3</a:t>
            </a:r>
            <a:r>
              <a:rPr lang="en-US" altLang="zh-CN" sz="2800" dirty="0"/>
              <a:t>: </a:t>
            </a:r>
            <a:r>
              <a:rPr lang="en-US" altLang="zh-CN" sz="2800" b="1" dirty="0">
                <a:solidFill>
                  <a:srgbClr val="3333FF"/>
                </a:solidFill>
              </a:rPr>
              <a:t>IF</a:t>
            </a:r>
            <a:r>
              <a:rPr lang="en-US" altLang="zh-CN" sz="2800" dirty="0"/>
              <a:t> f(s)≠NIL </a:t>
            </a:r>
            <a:r>
              <a:rPr lang="en-US" altLang="zh-CN" sz="2800" b="1" dirty="0">
                <a:solidFill>
                  <a:srgbClr val="3333FF"/>
                </a:solidFill>
              </a:rPr>
              <a:t>THEN</a:t>
            </a:r>
            <a:r>
              <a:rPr lang="en-US" altLang="zh-CN" sz="2800" dirty="0"/>
              <a:t> EXIT(END ∨ Mark(Move, T));</a:t>
            </a:r>
          </a:p>
          <a:p>
            <a:pPr marL="2697480" indent="-2697480">
              <a:lnSpc>
                <a:spcPct val="130000"/>
              </a:lnSpc>
              <a:spcBef>
                <a:spcPts val="1200"/>
              </a:spcBef>
            </a:pPr>
            <a:r>
              <a:rPr lang="en-US" altLang="zh-CN" sz="2800" dirty="0"/>
              <a:t>                  {s</a:t>
            </a:r>
            <a:r>
              <a:rPr lang="zh-CN" altLang="en-US" sz="2800" dirty="0"/>
              <a:t>有值，或结束或标记走步</a:t>
            </a:r>
            <a:r>
              <a:rPr lang="en-US" altLang="zh-CN" sz="2800" dirty="0"/>
              <a:t>}</a:t>
            </a:r>
          </a:p>
          <a:p>
            <a:pPr>
              <a:lnSpc>
                <a:spcPct val="130000"/>
              </a:lnSpc>
              <a:spcBef>
                <a:spcPts val="1200"/>
              </a:spcBef>
            </a:pPr>
            <a:r>
              <a:rPr lang="zh-CN" altLang="en-US" sz="2800" dirty="0"/>
              <a:t>        其中</a:t>
            </a:r>
            <a:r>
              <a:rPr lang="en-US" altLang="zh-CN" sz="2800" dirty="0"/>
              <a:t>ADD_TO_LAST</a:t>
            </a:r>
            <a:r>
              <a:rPr lang="zh-CN" altLang="en-US" sz="2800" dirty="0"/>
              <a:t>约定加入节点到表的尾部，</a:t>
            </a:r>
            <a:r>
              <a:rPr lang="en-US" altLang="zh-CN" sz="2800" dirty="0"/>
              <a:t>END</a:t>
            </a:r>
            <a:r>
              <a:rPr lang="zh-CN" altLang="en-US" sz="2800" dirty="0"/>
              <a:t>表示失败或成功或平局退出，</a:t>
            </a:r>
            <a:r>
              <a:rPr lang="en-US" altLang="zh-CN" sz="2800" dirty="0"/>
              <a:t>MARK</a:t>
            </a:r>
            <a:r>
              <a:rPr lang="zh-CN" altLang="en-US" sz="2800" dirty="0"/>
              <a:t>标记一个走步。</a:t>
            </a:r>
            <a:endParaRPr lang="en-US" altLang="zh-CN" sz="2800" dirty="0"/>
          </a:p>
        </p:txBody>
      </p:sp>
    </p:spTree>
    <p:extLst>
      <p:ext uri="{BB962C8B-B14F-4D97-AF65-F5344CB8AC3E}">
        <p14:creationId xmlns:p14="http://schemas.microsoft.com/office/powerpoint/2010/main" val="3595981093"/>
      </p:ext>
    </p:extLst>
  </p:cSld>
  <p:clrMapOvr>
    <a:masterClrMapping/>
  </p:clrMapOvr>
  <p:transition spd="med">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85096300-95B4-4B7F-8F01-D36A952EA06E}"/>
              </a:ext>
            </a:extLst>
          </p:cNvPr>
          <p:cNvSpPr/>
          <p:nvPr/>
        </p:nvSpPr>
        <p:spPr>
          <a:xfrm>
            <a:off x="752507" y="1237076"/>
            <a:ext cx="10706854" cy="5301836"/>
          </a:xfrm>
          <a:prstGeom prst="rect">
            <a:avLst/>
          </a:prstGeom>
        </p:spPr>
        <p:txBody>
          <a:bodyPr wrap="square">
            <a:spAutoFit/>
          </a:bodyPr>
          <a:lstStyle/>
          <a:p>
            <a:pPr>
              <a:lnSpc>
                <a:spcPct val="125000"/>
              </a:lnSpc>
            </a:pPr>
            <a:r>
              <a:rPr lang="zh-CN" altLang="en-US" sz="2800" dirty="0"/>
              <a:t>该算法分三个阶段进行</a:t>
            </a:r>
          </a:p>
          <a:p>
            <a:pPr marL="457200" indent="-457200">
              <a:lnSpc>
                <a:spcPct val="125000"/>
              </a:lnSpc>
              <a:buFont typeface="Arial" panose="020B0604020202020204" pitchFamily="34" charset="0"/>
              <a:buChar char="•"/>
            </a:pPr>
            <a:r>
              <a:rPr lang="zh-CN" altLang="en-US" sz="2800" dirty="0"/>
              <a:t>第一阶段为步骤</a:t>
            </a:r>
            <a:r>
              <a:rPr lang="en-US" altLang="zh-CN" sz="2800" dirty="0"/>
              <a:t>2</a:t>
            </a:r>
            <a:r>
              <a:rPr lang="zh-CN" altLang="en-US" sz="2800" dirty="0"/>
              <a:t>－</a:t>
            </a:r>
            <a:r>
              <a:rPr lang="en-US" altLang="zh-CN" sz="2800" dirty="0"/>
              <a:t>4</a:t>
            </a:r>
            <a:r>
              <a:rPr lang="zh-CN" altLang="en-US" sz="2800" dirty="0"/>
              <a:t>，使用</a:t>
            </a:r>
            <a:r>
              <a:rPr lang="zh-CN" altLang="en-US" sz="2800" b="1" dirty="0"/>
              <a:t>宽度优先法生成规定深度的全部博弈树</a:t>
            </a:r>
            <a:r>
              <a:rPr lang="zh-CN" altLang="en-US" sz="2800" dirty="0"/>
              <a:t>，然后对其所有端节点</a:t>
            </a:r>
            <a:r>
              <a:rPr lang="zh-CN" altLang="en-US" sz="2800" b="1" dirty="0"/>
              <a:t>计算其静态</a:t>
            </a:r>
            <a:r>
              <a:rPr lang="zh-CN" altLang="en-US" sz="2800" b="1" dirty="0">
                <a:solidFill>
                  <a:srgbClr val="FF0000"/>
                </a:solidFill>
              </a:rPr>
              <a:t>估计</a:t>
            </a:r>
            <a:r>
              <a:rPr lang="zh-CN" altLang="en-US" sz="2800" b="1" dirty="0"/>
              <a:t>函数值</a:t>
            </a:r>
            <a:r>
              <a:rPr lang="zh-CN" altLang="en-US" sz="2800" dirty="0"/>
              <a:t>。 </a:t>
            </a:r>
            <a:endParaRPr lang="en-US" altLang="zh-CN" sz="2800" dirty="0"/>
          </a:p>
          <a:p>
            <a:pPr marL="457200" indent="-457200">
              <a:lnSpc>
                <a:spcPct val="125000"/>
              </a:lnSpc>
              <a:buFont typeface="Arial" panose="020B0604020202020204" pitchFamily="34" charset="0"/>
              <a:buChar char="•"/>
            </a:pPr>
            <a:endParaRPr lang="zh-CN" altLang="en-US" sz="2800" dirty="0"/>
          </a:p>
          <a:p>
            <a:pPr marL="457200" indent="-457200">
              <a:lnSpc>
                <a:spcPct val="125000"/>
              </a:lnSpc>
              <a:buFont typeface="Arial" panose="020B0604020202020204" pitchFamily="34" charset="0"/>
              <a:buChar char="•"/>
            </a:pPr>
            <a:r>
              <a:rPr lang="zh-CN" altLang="en-US" sz="2800" dirty="0"/>
              <a:t>第二阶段为步骤</a:t>
            </a:r>
            <a:r>
              <a:rPr lang="en-US" altLang="zh-CN" sz="2800" dirty="0"/>
              <a:t>5</a:t>
            </a:r>
            <a:r>
              <a:rPr lang="zh-CN" altLang="en-US" sz="2800" dirty="0"/>
              <a:t>－</a:t>
            </a:r>
            <a:r>
              <a:rPr lang="en-US" altLang="zh-CN" sz="2800" dirty="0"/>
              <a:t>7</a:t>
            </a:r>
            <a:r>
              <a:rPr lang="zh-CN" altLang="en-US" sz="2800" dirty="0"/>
              <a:t>，从底向上逐级求</a:t>
            </a:r>
            <a:r>
              <a:rPr lang="zh-CN" altLang="en-US" sz="2800" b="1" dirty="0"/>
              <a:t>非终结点的倒推估计值</a:t>
            </a:r>
            <a:r>
              <a:rPr lang="zh-CN" altLang="en-US" sz="2800" dirty="0"/>
              <a:t>，</a:t>
            </a:r>
            <a:r>
              <a:rPr lang="zh-CN" altLang="en-US" sz="2800" b="1" dirty="0"/>
              <a:t>直到求出初始节点的倒推值</a:t>
            </a:r>
            <a:r>
              <a:rPr lang="en-US" altLang="zh-CN" sz="2800" b="1" dirty="0"/>
              <a:t>f(s)</a:t>
            </a:r>
            <a:r>
              <a:rPr lang="zh-CN" altLang="en-US" sz="2800" b="1" dirty="0"/>
              <a:t>为止</a:t>
            </a:r>
            <a:r>
              <a:rPr lang="zh-CN" altLang="en-US" sz="2800" dirty="0"/>
              <a:t>。</a:t>
            </a:r>
            <a:r>
              <a:rPr lang="en-US" altLang="zh-CN" sz="2800" dirty="0"/>
              <a:t>f(s)</a:t>
            </a:r>
            <a:r>
              <a:rPr lang="zh-CN" altLang="en-US" sz="2800" dirty="0"/>
              <a:t>的值应为</a:t>
            </a:r>
            <a:r>
              <a:rPr lang="en-US" altLang="zh-CN" sz="2800" dirty="0"/>
              <a:t>max min…. {f(</a:t>
            </a:r>
            <a:r>
              <a:rPr lang="en-US" altLang="zh-CN" sz="2800" i="1" dirty="0"/>
              <a:t>n</a:t>
            </a:r>
            <a:r>
              <a:rPr lang="en-US" altLang="zh-CN" sz="2800" i="1" baseline="-25000" dirty="0"/>
              <a:t>i1i2i3…</a:t>
            </a:r>
            <a:r>
              <a:rPr lang="en-US" altLang="zh-CN" sz="2800" i="1" baseline="-25000" dirty="0" err="1"/>
              <a:t>ik</a:t>
            </a:r>
            <a:r>
              <a:rPr lang="en-US" altLang="zh-CN" sz="2800" dirty="0"/>
              <a:t>)}</a:t>
            </a:r>
            <a:r>
              <a:rPr lang="zh-CN" altLang="en-US" sz="2800" dirty="0"/>
              <a:t>，其中</a:t>
            </a:r>
            <a:r>
              <a:rPr lang="en-US" altLang="zh-CN" sz="2800" i="1" dirty="0" err="1"/>
              <a:t>n</a:t>
            </a:r>
            <a:r>
              <a:rPr lang="en-US" altLang="zh-CN" sz="2800" i="1" baseline="-25000" dirty="0" err="1"/>
              <a:t>ik</a:t>
            </a:r>
            <a:r>
              <a:rPr lang="zh-CN" altLang="en-US" sz="2800" dirty="0"/>
              <a:t>表示深度为</a:t>
            </a:r>
            <a:r>
              <a:rPr lang="en-US" altLang="zh-CN" sz="2800" i="1" dirty="0"/>
              <a:t>k</a:t>
            </a:r>
            <a:r>
              <a:rPr lang="zh-CN" altLang="en-US" sz="2800" dirty="0"/>
              <a:t>的端节点。</a:t>
            </a:r>
            <a:endParaRPr lang="en-US" altLang="zh-CN" sz="2800" dirty="0"/>
          </a:p>
          <a:p>
            <a:pPr marL="457200" indent="-457200">
              <a:lnSpc>
                <a:spcPct val="110000"/>
              </a:lnSpc>
              <a:buFont typeface="Arial" panose="020B0604020202020204" pitchFamily="34" charset="0"/>
              <a:buChar char="•"/>
            </a:pPr>
            <a:endParaRPr lang="zh-CN" altLang="en-US" sz="2800" dirty="0"/>
          </a:p>
          <a:p>
            <a:pPr marL="457200" indent="-457200">
              <a:lnSpc>
                <a:spcPct val="110000"/>
              </a:lnSpc>
              <a:buFont typeface="Arial" panose="020B0604020202020204" pitchFamily="34" charset="0"/>
              <a:buChar char="•"/>
            </a:pPr>
            <a:r>
              <a:rPr lang="zh-CN" altLang="en-US" sz="2800" dirty="0"/>
              <a:t>第三阶段，根据</a:t>
            </a:r>
            <a:r>
              <a:rPr lang="en-US" altLang="zh-CN" sz="2800" dirty="0"/>
              <a:t>f(</a:t>
            </a:r>
            <a:r>
              <a:rPr lang="en-US" altLang="zh-CN" sz="2800" i="1" dirty="0"/>
              <a:t>s</a:t>
            </a:r>
            <a:r>
              <a:rPr lang="en-US" altLang="zh-CN" sz="2800" dirty="0"/>
              <a:t>)</a:t>
            </a:r>
            <a:r>
              <a:rPr lang="zh-CN" altLang="en-US" sz="2800" dirty="0"/>
              <a:t>可选的相对好的走步，由</a:t>
            </a:r>
            <a:r>
              <a:rPr lang="en-US" altLang="zh-CN" sz="2800" dirty="0"/>
              <a:t>Mark (Move, T )</a:t>
            </a:r>
            <a:r>
              <a:rPr lang="zh-CN" altLang="en-US" sz="2800" dirty="0"/>
              <a:t>标记走步。</a:t>
            </a:r>
            <a:r>
              <a:rPr lang="zh-CN" altLang="en-US" sz="3200" b="1" dirty="0">
                <a:solidFill>
                  <a:srgbClr val="3333FF"/>
                </a:solidFill>
              </a:rPr>
              <a:t> </a:t>
            </a:r>
          </a:p>
        </p:txBody>
      </p:sp>
    </p:spTree>
    <p:extLst>
      <p:ext uri="{BB962C8B-B14F-4D97-AF65-F5344CB8AC3E}">
        <p14:creationId xmlns:p14="http://schemas.microsoft.com/office/powerpoint/2010/main" val="1004667742"/>
      </p:ext>
    </p:extLst>
  </p:cSld>
  <p:clrMapOvr>
    <a:masterClrMapping/>
  </p:clrMapOvr>
  <p:transition spd="med">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650E6AD8-0017-43D0-854B-BCDBAFA16B5E}"/>
              </a:ext>
            </a:extLst>
          </p:cNvPr>
          <p:cNvSpPr/>
          <p:nvPr/>
        </p:nvSpPr>
        <p:spPr>
          <a:xfrm>
            <a:off x="996547" y="1576797"/>
            <a:ext cx="9799983" cy="5144678"/>
          </a:xfrm>
          <a:prstGeom prst="rect">
            <a:avLst/>
          </a:prstGeom>
        </p:spPr>
        <p:txBody>
          <a:bodyPr wrap="square">
            <a:spAutoFit/>
          </a:bodyPr>
          <a:lstStyle/>
          <a:p>
            <a:pPr>
              <a:lnSpc>
                <a:spcPct val="130000"/>
              </a:lnSpc>
            </a:pPr>
            <a:r>
              <a:rPr lang="zh-CN" altLang="en-US" sz="3200" b="1" dirty="0">
                <a:solidFill>
                  <a:srgbClr val="3333FF"/>
                </a:solidFill>
              </a:rPr>
              <a:t>（</a:t>
            </a:r>
            <a:r>
              <a:rPr lang="en-US" altLang="zh-CN" sz="3200" b="1" dirty="0">
                <a:solidFill>
                  <a:srgbClr val="3333FF"/>
                </a:solidFill>
              </a:rPr>
              <a:t>3</a:t>
            </a:r>
            <a:r>
              <a:rPr lang="zh-CN" altLang="en-US" sz="3200" b="1" dirty="0">
                <a:solidFill>
                  <a:srgbClr val="3333FF"/>
                </a:solidFill>
              </a:rPr>
              <a:t>）算法分析与举例</a:t>
            </a:r>
            <a:endParaRPr lang="en-US" altLang="zh-CN" sz="3200" b="1" dirty="0">
              <a:solidFill>
                <a:srgbClr val="3333FF"/>
              </a:solidFill>
            </a:endParaRPr>
          </a:p>
          <a:p>
            <a:pPr>
              <a:lnSpc>
                <a:spcPct val="130000"/>
              </a:lnSpc>
            </a:pPr>
            <a:r>
              <a:rPr lang="en-US" altLang="zh-CN" sz="3200" b="1" dirty="0"/>
              <a:t>【</a:t>
            </a:r>
            <a:r>
              <a:rPr lang="zh-CN" altLang="en-US" sz="3200" b="1" dirty="0"/>
              <a:t>例</a:t>
            </a:r>
            <a:r>
              <a:rPr lang="en-US" altLang="zh-CN" sz="3200" b="1" dirty="0"/>
              <a:t>5-1】</a:t>
            </a:r>
            <a:r>
              <a:rPr lang="en-US" altLang="zh-CN" sz="3200" dirty="0"/>
              <a:t> </a:t>
            </a:r>
            <a:r>
              <a:rPr lang="zh-CN" altLang="en-US" sz="3200" dirty="0"/>
              <a:t>在九宫格棋盘上两位选手轮流在棋盘上摆各自的棋子，每次一枚，谁先取得三子一线的结果就取胜。</a:t>
            </a:r>
            <a:endParaRPr lang="en-US" altLang="zh-CN" sz="3200" dirty="0"/>
          </a:p>
          <a:p>
            <a:pPr>
              <a:lnSpc>
                <a:spcPct val="130000"/>
              </a:lnSpc>
            </a:pPr>
            <a:endParaRPr lang="en-US" altLang="zh-CN" sz="3200" dirty="0"/>
          </a:p>
          <a:p>
            <a:pPr marL="457200" indent="-457200">
              <a:lnSpc>
                <a:spcPct val="130000"/>
              </a:lnSpc>
              <a:buFont typeface="Arial" panose="020B0604020202020204" pitchFamily="34" charset="0"/>
              <a:buChar char="•"/>
            </a:pPr>
            <a:r>
              <a:rPr lang="zh-CN" altLang="en-US" sz="3200" dirty="0"/>
              <a:t>设程序方</a:t>
            </a:r>
            <a:r>
              <a:rPr lang="en-US" altLang="zh-CN" sz="3200" dirty="0"/>
              <a:t>MAX</a:t>
            </a:r>
            <a:r>
              <a:rPr lang="zh-CN" altLang="en-US" sz="3200" dirty="0"/>
              <a:t>的棋子用</a:t>
            </a:r>
            <a:r>
              <a:rPr lang="en-US" altLang="zh-CN" sz="3200" dirty="0"/>
              <a:t>X</a:t>
            </a:r>
            <a:r>
              <a:rPr lang="zh-CN" altLang="en-US" sz="3200" dirty="0"/>
              <a:t>表示  </a:t>
            </a:r>
          </a:p>
          <a:p>
            <a:pPr marL="457200" indent="-457200">
              <a:lnSpc>
                <a:spcPct val="130000"/>
              </a:lnSpc>
              <a:buFont typeface="Arial" panose="020B0604020202020204" pitchFamily="34" charset="0"/>
              <a:buChar char="•"/>
            </a:pPr>
            <a:r>
              <a:rPr lang="zh-CN" altLang="en-US" sz="3200" dirty="0"/>
              <a:t>对手方</a:t>
            </a:r>
            <a:r>
              <a:rPr lang="en-US" altLang="zh-CN" sz="3200" dirty="0"/>
              <a:t>MIN</a:t>
            </a:r>
            <a:r>
              <a:rPr lang="zh-CN" altLang="en-US" sz="3200" dirty="0"/>
              <a:t>的棋子用</a:t>
            </a:r>
            <a:r>
              <a:rPr lang="en-US" altLang="zh-CN" sz="3200" dirty="0"/>
              <a:t>O</a:t>
            </a:r>
            <a:r>
              <a:rPr lang="zh-CN" altLang="en-US" sz="3200" dirty="0"/>
              <a:t>表示</a:t>
            </a:r>
            <a:endParaRPr lang="en-US" altLang="zh-CN" sz="3200" dirty="0"/>
          </a:p>
          <a:p>
            <a:pPr>
              <a:lnSpc>
                <a:spcPct val="130000"/>
              </a:lnSpc>
            </a:pPr>
            <a:r>
              <a:rPr lang="zh-CN" altLang="en-US" sz="3200" dirty="0"/>
              <a:t> </a:t>
            </a:r>
          </a:p>
        </p:txBody>
      </p:sp>
      <p:pic>
        <p:nvPicPr>
          <p:cNvPr id="5" name="Picture 10">
            <a:extLst>
              <a:ext uri="{FF2B5EF4-FFF2-40B4-BE49-F238E27FC236}">
                <a16:creationId xmlns:a16="http://schemas.microsoft.com/office/drawing/2014/main" id="{DE06A3DD-4347-4E38-9148-9749625FF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114" y="4010894"/>
            <a:ext cx="2590800"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896695"/>
      </p:ext>
    </p:extLst>
  </p:cSld>
  <p:clrMapOvr>
    <a:masterClrMapping/>
  </p:clrMapOvr>
  <p:transition spd="med">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5DAA5112-9A8B-4B8D-A8CC-64A224D92FD1}"/>
              </a:ext>
            </a:extLst>
          </p:cNvPr>
          <p:cNvSpPr/>
          <p:nvPr/>
        </p:nvSpPr>
        <p:spPr>
          <a:xfrm>
            <a:off x="996677" y="1979551"/>
            <a:ext cx="10396855" cy="2453640"/>
          </a:xfrm>
          <a:prstGeom prst="rect">
            <a:avLst/>
          </a:prstGeom>
        </p:spPr>
        <p:txBody>
          <a:bodyPr wrap="square">
            <a:spAutoFit/>
          </a:bodyPr>
          <a:lstStyle/>
          <a:p>
            <a:pPr>
              <a:lnSpc>
                <a:spcPct val="120000"/>
              </a:lnSpc>
            </a:pPr>
            <a:r>
              <a:rPr lang="zh-CN" altLang="en-US" sz="3200" dirty="0"/>
              <a:t>静态估计函数为</a:t>
            </a:r>
            <a:r>
              <a:rPr lang="en-US" altLang="zh-CN" sz="3200" dirty="0"/>
              <a:t>:</a:t>
            </a:r>
          </a:p>
          <a:p>
            <a:pPr>
              <a:lnSpc>
                <a:spcPct val="120000"/>
              </a:lnSpc>
            </a:pPr>
            <a:r>
              <a:rPr lang="en-US" altLang="zh-CN" sz="3200" dirty="0"/>
              <a:t>       +   </a:t>
            </a:r>
            <a:r>
              <a:rPr lang="en-US" altLang="en-US" sz="3200" dirty="0"/>
              <a:t>∞</a:t>
            </a:r>
            <a:r>
              <a:rPr lang="en-US" altLang="zh-CN" sz="3200" dirty="0"/>
              <a:t>         </a:t>
            </a:r>
            <a:r>
              <a:rPr lang="zh-CN" altLang="en-US" sz="2800" dirty="0"/>
              <a:t>当</a:t>
            </a:r>
            <a:r>
              <a:rPr lang="en-US" altLang="zh-CN" sz="2800" dirty="0"/>
              <a:t>p</a:t>
            </a:r>
            <a:r>
              <a:rPr lang="zh-CN" altLang="en-US" sz="2800" dirty="0"/>
              <a:t>为</a:t>
            </a:r>
            <a:r>
              <a:rPr lang="en-US" altLang="zh-CN" sz="2800" dirty="0"/>
              <a:t>MAX</a:t>
            </a:r>
            <a:r>
              <a:rPr lang="zh-CN" altLang="en-US" sz="2800" dirty="0"/>
              <a:t>赢</a:t>
            </a:r>
            <a:endParaRPr lang="zh-CN" altLang="en-US" sz="3200" dirty="0"/>
          </a:p>
          <a:p>
            <a:pPr>
              <a:lnSpc>
                <a:spcPct val="120000"/>
              </a:lnSpc>
            </a:pPr>
            <a:r>
              <a:rPr lang="en-US" altLang="zh-CN" sz="3200" dirty="0"/>
              <a:t>f(p) =   -   </a:t>
            </a:r>
            <a:r>
              <a:rPr lang="en-US" altLang="en-US" sz="3200" dirty="0"/>
              <a:t>∞</a:t>
            </a:r>
            <a:r>
              <a:rPr lang="en-US" altLang="zh-CN" sz="3200" dirty="0"/>
              <a:t>         </a:t>
            </a:r>
            <a:r>
              <a:rPr lang="zh-CN" altLang="en-US" sz="2800" dirty="0"/>
              <a:t>当</a:t>
            </a:r>
            <a:r>
              <a:rPr lang="en-US" altLang="zh-CN" sz="2800" dirty="0"/>
              <a:t>p</a:t>
            </a:r>
            <a:r>
              <a:rPr lang="zh-CN" altLang="en-US" sz="2800" dirty="0"/>
              <a:t>为</a:t>
            </a:r>
            <a:r>
              <a:rPr lang="en-US" altLang="zh-CN" sz="2800" dirty="0"/>
              <a:t>MIN</a:t>
            </a:r>
            <a:r>
              <a:rPr lang="zh-CN" altLang="en-US" sz="2800" dirty="0"/>
              <a:t>赢</a:t>
            </a:r>
          </a:p>
          <a:p>
            <a:pPr>
              <a:lnSpc>
                <a:spcPct val="120000"/>
              </a:lnSpc>
            </a:pPr>
            <a:r>
              <a:rPr lang="zh-CN" altLang="en-US" sz="3200" dirty="0"/>
              <a:t>          </a:t>
            </a:r>
            <a:r>
              <a:rPr lang="zh-CN" altLang="en-US" sz="2000" dirty="0"/>
              <a:t>全部空格放</a:t>
            </a:r>
            <a:r>
              <a:rPr lang="en-US" altLang="zh-CN" sz="2000" dirty="0"/>
              <a:t>X</a:t>
            </a:r>
            <a:r>
              <a:rPr lang="zh-CN" altLang="en-US" sz="2000" dirty="0"/>
              <a:t>后三子成一线的总数 </a:t>
            </a:r>
            <a:r>
              <a:rPr lang="en-US" altLang="zh-CN" sz="2000" dirty="0"/>
              <a:t>-</a:t>
            </a:r>
            <a:r>
              <a:rPr lang="zh-CN" altLang="en-US" sz="2000" dirty="0"/>
              <a:t>全部空格放</a:t>
            </a:r>
            <a:r>
              <a:rPr lang="en-US" altLang="zh-CN" sz="2000" dirty="0"/>
              <a:t>O</a:t>
            </a:r>
            <a:r>
              <a:rPr lang="zh-CN" altLang="en-US" sz="2000" dirty="0"/>
              <a:t>后三子成一线的总数）</a:t>
            </a:r>
          </a:p>
        </p:txBody>
      </p:sp>
    </p:spTree>
    <p:extLst>
      <p:ext uri="{BB962C8B-B14F-4D97-AF65-F5344CB8AC3E}">
        <p14:creationId xmlns:p14="http://schemas.microsoft.com/office/powerpoint/2010/main" val="1002311067"/>
      </p:ext>
    </p:extLst>
  </p:cSld>
  <p:clrMapOvr>
    <a:masterClrMapping/>
  </p:clrMapOvr>
  <p:transition spd="med">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7E384633-527D-4C42-BDB0-9D62D5272C44}"/>
              </a:ext>
            </a:extLst>
          </p:cNvPr>
          <p:cNvSpPr/>
          <p:nvPr/>
        </p:nvSpPr>
        <p:spPr>
          <a:xfrm>
            <a:off x="988259" y="1887336"/>
            <a:ext cx="9799983" cy="3785652"/>
          </a:xfrm>
          <a:prstGeom prst="rect">
            <a:avLst/>
          </a:prstGeom>
        </p:spPr>
        <p:txBody>
          <a:bodyPr wrap="square">
            <a:spAutoFit/>
          </a:bodyPr>
          <a:lstStyle/>
          <a:p>
            <a:pPr>
              <a:lnSpc>
                <a:spcPct val="120000"/>
              </a:lnSpc>
            </a:pPr>
            <a:r>
              <a:rPr lang="zh-CN" altLang="en-US" sz="3200" dirty="0"/>
              <a:t>例如，</a:t>
            </a:r>
            <a:r>
              <a:rPr lang="en-US" altLang="zh-CN" sz="3200" dirty="0"/>
              <a:t>P</a:t>
            </a:r>
            <a:r>
              <a:rPr lang="zh-CN" altLang="en-US" sz="3200" dirty="0"/>
              <a:t>的格局为</a:t>
            </a:r>
            <a:endParaRPr lang="en-US" altLang="zh-CN" sz="3200" dirty="0"/>
          </a:p>
          <a:p>
            <a:pPr>
              <a:lnSpc>
                <a:spcPct val="120000"/>
              </a:lnSpc>
            </a:pPr>
            <a:endParaRPr lang="en-US" altLang="zh-CN" sz="2000" dirty="0"/>
          </a:p>
          <a:p>
            <a:pPr>
              <a:lnSpc>
                <a:spcPct val="120000"/>
              </a:lnSpc>
            </a:pPr>
            <a:r>
              <a:rPr lang="zh-CN" altLang="en-US" sz="3200" dirty="0"/>
              <a:t>则可得</a:t>
            </a:r>
            <a:r>
              <a:rPr lang="en-US" altLang="zh-CN" sz="3200" dirty="0"/>
              <a:t>f(p)=5 – 6 = -1</a:t>
            </a:r>
            <a:r>
              <a:rPr lang="zh-CN" altLang="en-US" sz="3200" dirty="0"/>
              <a:t>。</a:t>
            </a:r>
          </a:p>
          <a:p>
            <a:pPr>
              <a:lnSpc>
                <a:spcPct val="120000"/>
              </a:lnSpc>
            </a:pPr>
            <a:endParaRPr lang="en-US" altLang="zh-CN" sz="1600" dirty="0"/>
          </a:p>
          <a:p>
            <a:pPr>
              <a:lnSpc>
                <a:spcPct val="120000"/>
              </a:lnSpc>
            </a:pPr>
            <a:r>
              <a:rPr lang="zh-CN" altLang="en-US" sz="3200" dirty="0"/>
              <a:t>        现在考虑走两步的搜索过程，即算法中</a:t>
            </a:r>
            <a:r>
              <a:rPr lang="en-US" altLang="zh-CN" sz="3200" dirty="0"/>
              <a:t>K=2</a:t>
            </a:r>
            <a:r>
              <a:rPr lang="zh-CN" altLang="en-US" sz="3200" dirty="0"/>
              <a:t>。利用棋盘对称性条件，则</a:t>
            </a:r>
            <a:r>
              <a:rPr lang="en-US" altLang="zh-CN" sz="3200" dirty="0"/>
              <a:t>MAX</a:t>
            </a:r>
            <a:r>
              <a:rPr lang="zh-CN" altLang="en-US" sz="3200" dirty="0"/>
              <a:t>走第一步棋调用算法产生搜索树如图所示。</a:t>
            </a:r>
          </a:p>
        </p:txBody>
      </p:sp>
      <p:pic>
        <p:nvPicPr>
          <p:cNvPr id="5" name="Picture 4">
            <a:extLst>
              <a:ext uri="{FF2B5EF4-FFF2-40B4-BE49-F238E27FC236}">
                <a16:creationId xmlns:a16="http://schemas.microsoft.com/office/drawing/2014/main" id="{C452985A-B84F-4DC9-BF7A-20464EB1F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250" y="1678130"/>
            <a:ext cx="2232025"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389469"/>
      </p:ext>
    </p:extLst>
  </p:cSld>
  <p:clrMapOvr>
    <a:masterClrMapping/>
  </p:clrMapOvr>
  <p:transition spd="med">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graphicFrame>
        <p:nvGraphicFramePr>
          <p:cNvPr id="4" name="Object 5">
            <a:extLst>
              <a:ext uri="{FF2B5EF4-FFF2-40B4-BE49-F238E27FC236}">
                <a16:creationId xmlns:a16="http://schemas.microsoft.com/office/drawing/2014/main" id="{980636D8-875C-494D-A023-C4E23C4FFB0A}"/>
              </a:ext>
            </a:extLst>
          </p:cNvPr>
          <p:cNvGraphicFramePr>
            <a:graphicFrameLocks noChangeAspect="1"/>
          </p:cNvGraphicFramePr>
          <p:nvPr>
            <p:extLst>
              <p:ext uri="{D42A27DB-BD31-4B8C-83A1-F6EECF244321}">
                <p14:modId xmlns:p14="http://schemas.microsoft.com/office/powerpoint/2010/main" val="3082787155"/>
              </p:ext>
            </p:extLst>
          </p:nvPr>
        </p:nvGraphicFramePr>
        <p:xfrm>
          <a:off x="503337" y="186326"/>
          <a:ext cx="11534864" cy="6485347"/>
        </p:xfrm>
        <a:graphic>
          <a:graphicData uri="http://schemas.openxmlformats.org/presentationml/2006/ole">
            <mc:AlternateContent xmlns:mc="http://schemas.openxmlformats.org/markup-compatibility/2006">
              <mc:Choice xmlns:v="urn:schemas-microsoft-com:vml" Requires="v">
                <p:oleObj spid="_x0000_s1064" name="图片" r:id="rId3" imgW="5367655" imgH="4245610" progId="Word.Picture.8">
                  <p:embed/>
                </p:oleObj>
              </mc:Choice>
              <mc:Fallback>
                <p:oleObj name="图片" r:id="rId3" imgW="5367655" imgH="4245610" progId="Word.Picture.8">
                  <p:embed/>
                  <p:pic>
                    <p:nvPicPr>
                      <p:cNvPr id="1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337" y="186326"/>
                        <a:ext cx="11534864" cy="6485347"/>
                      </a:xfrm>
                      <a:prstGeom prst="rect">
                        <a:avLst/>
                      </a:prstGeom>
                      <a:solidFill>
                        <a:srgbClr val="C0C0C0"/>
                      </a:solidFill>
                      <a:ln>
                        <a:noFill/>
                      </a:ln>
                    </p:spPr>
                  </p:pic>
                </p:oleObj>
              </mc:Fallback>
            </mc:AlternateContent>
          </a:graphicData>
        </a:graphic>
      </p:graphicFrame>
    </p:spTree>
    <p:extLst>
      <p:ext uri="{BB962C8B-B14F-4D97-AF65-F5344CB8AC3E}">
        <p14:creationId xmlns:p14="http://schemas.microsoft.com/office/powerpoint/2010/main" val="3130237293"/>
      </p:ext>
    </p:extLst>
  </p:cSld>
  <p:clrMapOvr>
    <a:masterClrMapping/>
  </p:clrMapOvr>
  <p:transition spd="med">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graphicFrame>
        <p:nvGraphicFramePr>
          <p:cNvPr id="4" name="Object 4">
            <a:extLst>
              <a:ext uri="{FF2B5EF4-FFF2-40B4-BE49-F238E27FC236}">
                <a16:creationId xmlns:a16="http://schemas.microsoft.com/office/drawing/2014/main" id="{EBC78CD6-E338-4A77-9BAD-407ABADD69CA}"/>
              </a:ext>
            </a:extLst>
          </p:cNvPr>
          <p:cNvGraphicFramePr>
            <a:graphicFrameLocks noChangeAspect="1"/>
          </p:cNvGraphicFramePr>
          <p:nvPr>
            <p:extLst>
              <p:ext uri="{D42A27DB-BD31-4B8C-83A1-F6EECF244321}">
                <p14:modId xmlns:p14="http://schemas.microsoft.com/office/powerpoint/2010/main" val="1754814774"/>
              </p:ext>
            </p:extLst>
          </p:nvPr>
        </p:nvGraphicFramePr>
        <p:xfrm>
          <a:off x="637562" y="303272"/>
          <a:ext cx="11085583" cy="6235640"/>
        </p:xfrm>
        <a:graphic>
          <a:graphicData uri="http://schemas.openxmlformats.org/presentationml/2006/ole">
            <mc:AlternateContent xmlns:mc="http://schemas.openxmlformats.org/markup-compatibility/2006">
              <mc:Choice xmlns:v="urn:schemas-microsoft-com:vml" Requires="v">
                <p:oleObj spid="_x0000_s2088" name="图片" r:id="rId3" imgW="5139055" imgH="5038090" progId="Word.Picture.8">
                  <p:embed/>
                </p:oleObj>
              </mc:Choice>
              <mc:Fallback>
                <p:oleObj name="图片" r:id="rId3" imgW="5139055" imgH="5038090" progId="Word.Picture.8">
                  <p:embed/>
                  <p:pic>
                    <p:nvPicPr>
                      <p:cNvPr id="1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62" y="303272"/>
                        <a:ext cx="11085583" cy="6235640"/>
                      </a:xfrm>
                      <a:prstGeom prst="rect">
                        <a:avLst/>
                      </a:prstGeom>
                      <a:solidFill>
                        <a:srgbClr val="FFFF99"/>
                      </a:solidFill>
                      <a:ln>
                        <a:noFill/>
                      </a:ln>
                    </p:spPr>
                  </p:pic>
                </p:oleObj>
              </mc:Fallback>
            </mc:AlternateContent>
          </a:graphicData>
        </a:graphic>
      </p:graphicFrame>
    </p:spTree>
    <p:extLst>
      <p:ext uri="{BB962C8B-B14F-4D97-AF65-F5344CB8AC3E}">
        <p14:creationId xmlns:p14="http://schemas.microsoft.com/office/powerpoint/2010/main" val="1109575684"/>
      </p:ext>
    </p:extLst>
  </p:cSld>
  <p:clrMapOvr>
    <a:masterClrMapping/>
  </p:clrMapOvr>
  <p:transition spd="med">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189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graphicFrame>
        <p:nvGraphicFramePr>
          <p:cNvPr id="4" name="Object 4">
            <a:extLst>
              <a:ext uri="{FF2B5EF4-FFF2-40B4-BE49-F238E27FC236}">
                <a16:creationId xmlns:a16="http://schemas.microsoft.com/office/drawing/2014/main" id="{8134EFEC-ABBD-48D2-8192-D2D711CE3E64}"/>
              </a:ext>
            </a:extLst>
          </p:cNvPr>
          <p:cNvGraphicFramePr>
            <a:graphicFrameLocks noChangeAspect="1"/>
          </p:cNvGraphicFramePr>
          <p:nvPr>
            <p:extLst>
              <p:ext uri="{D42A27DB-BD31-4B8C-83A1-F6EECF244321}">
                <p14:modId xmlns:p14="http://schemas.microsoft.com/office/powerpoint/2010/main" val="2519770220"/>
              </p:ext>
            </p:extLst>
          </p:nvPr>
        </p:nvGraphicFramePr>
        <p:xfrm>
          <a:off x="386532" y="217851"/>
          <a:ext cx="11417417" cy="6422297"/>
        </p:xfrm>
        <a:graphic>
          <a:graphicData uri="http://schemas.openxmlformats.org/presentationml/2006/ole">
            <mc:AlternateContent xmlns:mc="http://schemas.openxmlformats.org/markup-compatibility/2006">
              <mc:Choice xmlns:v="urn:schemas-microsoft-com:vml" Requires="v">
                <p:oleObj spid="_x0000_s3112" name="图片" r:id="rId3" imgW="5708650" imgH="4742815" progId="Word.Picture.8">
                  <p:embed/>
                </p:oleObj>
              </mc:Choice>
              <mc:Fallback>
                <p:oleObj name="图片" r:id="rId3" imgW="5708650" imgH="4742815" progId="Word.Picture.8">
                  <p:embed/>
                  <p:pic>
                    <p:nvPicPr>
                      <p:cNvPr id="1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32" y="217851"/>
                        <a:ext cx="11417417" cy="6422297"/>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294436471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46A7D3BB-44C2-4710-8981-94C0C3AD8364}"/>
              </a:ext>
            </a:extLst>
          </p:cNvPr>
          <p:cNvSpPr>
            <a:spLocks noGrp="1"/>
          </p:cNvSpPr>
          <p:nvPr>
            <p:ph idx="1"/>
          </p:nvPr>
        </p:nvSpPr>
        <p:spPr>
          <a:xfrm>
            <a:off x="957131" y="2255837"/>
            <a:ext cx="8229600" cy="1090612"/>
          </a:xfrm>
        </p:spPr>
        <p:txBody>
          <a:bodyPr vert="horz" wrap="square" lIns="91440" tIns="45720" rIns="91440" bIns="45720" anchor="t"/>
          <a:lstStyle/>
          <a:p>
            <a:pPr eaLnBrk="1" hangingPunct="1">
              <a:buNone/>
            </a:pPr>
            <a:r>
              <a:rPr lang="en-US" altLang="zh-CN" b="1" dirty="0">
                <a:ea typeface="黑体" panose="02010609060101010101" pitchFamily="49" charset="-122"/>
              </a:rPr>
              <a:t>generalSearch(problem, Queue) </a:t>
            </a:r>
          </a:p>
          <a:p>
            <a:pPr eaLnBrk="1" hangingPunct="1">
              <a:buNone/>
            </a:pPr>
            <a:r>
              <a:rPr lang="en-US" altLang="zh-CN" dirty="0">
                <a:ea typeface="黑体" panose="02010609060101010101" pitchFamily="49" charset="-122"/>
              </a:rPr>
              <a:t># of nodes tested: 1, expanded: 1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1AFB167C-B8F0-4182-B27F-7A9B1EDAD36B}"/>
              </a:ext>
            </a:extLst>
          </p:cNvPr>
          <p:cNvSpPr txBox="1">
            <a:spLocks/>
          </p:cNvSpPr>
          <p:nvPr/>
        </p:nvSpPr>
        <p:spPr bwMode="auto">
          <a:xfrm>
            <a:off x="985706" y="1173162"/>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en-US" altLang="zh-CN" sz="4100" b="1">
                <a:solidFill>
                  <a:schemeClr val="tx2"/>
                </a:solidFill>
                <a:effectLst>
                  <a:outerShdw blurRad="31750" dist="25400" dir="5400000" algn="tl" rotWithShape="0">
                    <a:srgbClr val="000000">
                      <a:alpha val="25000"/>
                    </a:srgbClr>
                  </a:outerShdw>
                </a:effectLst>
                <a:latin typeface="+mj-lt"/>
                <a:ea typeface="+mj-ea"/>
              </a:rPr>
              <a:t>Example: BFS</a:t>
            </a:r>
            <a:endParaRPr lang="zh-CN" altLang="en-US" sz="4100" b="1" dirty="0">
              <a:solidFill>
                <a:schemeClr val="tx2"/>
              </a:solidFill>
              <a:effectLst>
                <a:outerShdw blurRad="31750" dist="25400" dir="5400000" algn="tl" rotWithShape="0">
                  <a:srgbClr val="000000">
                    <a:alpha val="25000"/>
                  </a:srgbClr>
                </a:outerShdw>
              </a:effectLst>
              <a:latin typeface="+mj-lt"/>
              <a:ea typeface="+mj-ea"/>
            </a:endParaRPr>
          </a:p>
        </p:txBody>
      </p:sp>
      <p:graphicFrame>
        <p:nvGraphicFramePr>
          <p:cNvPr id="6" name="表格 5">
            <a:extLst>
              <a:ext uri="{FF2B5EF4-FFF2-40B4-BE49-F238E27FC236}">
                <a16:creationId xmlns:a16="http://schemas.microsoft.com/office/drawing/2014/main" id="{A85ECD14-E468-4042-833E-DC03A9BF3C7A}"/>
              </a:ext>
            </a:extLst>
          </p:cNvPr>
          <p:cNvGraphicFramePr>
            <a:graphicFrameLocks noGrp="1"/>
          </p:cNvGraphicFramePr>
          <p:nvPr>
            <p:extLst>
              <p:ext uri="{D42A27DB-BD31-4B8C-83A1-F6EECF244321}">
                <p14:modId xmlns:p14="http://schemas.microsoft.com/office/powerpoint/2010/main" val="608051886"/>
              </p:ext>
            </p:extLst>
          </p:nvPr>
        </p:nvGraphicFramePr>
        <p:xfrm>
          <a:off x="957131" y="3398837"/>
          <a:ext cx="3571900" cy="1097280"/>
        </p:xfrm>
        <a:graphic>
          <a:graphicData uri="http://schemas.openxmlformats.org/drawingml/2006/table">
            <a:tbl>
              <a:tblPr firstRow="1" bandRow="1">
                <a:tableStyleId>{5C22544A-7EE6-4342-B048-85BDC9FD1C3A}</a:tableStyleId>
              </a:tblPr>
              <a:tblGrid>
                <a:gridCol w="1785950">
                  <a:extLst>
                    <a:ext uri="{9D8B030D-6E8A-4147-A177-3AD203B41FA5}">
                      <a16:colId xmlns:a16="http://schemas.microsoft.com/office/drawing/2014/main" val="20000"/>
                    </a:ext>
                  </a:extLst>
                </a:gridCol>
                <a:gridCol w="1785950">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a:tc>
                <a:tc>
                  <a:txBody>
                    <a:bodyPr/>
                    <a:lstStyle/>
                    <a:p>
                      <a:pPr algn="ctr"/>
                      <a:r>
                        <a:rPr lang="en-US" altLang="zh-CN" dirty="0"/>
                        <a:t>Open list</a:t>
                      </a:r>
                      <a:endParaRPr lang="zh-CN" altLang="en-US" dirty="0"/>
                    </a:p>
                  </a:txBody>
                  <a:tcPr/>
                </a:tc>
                <a:extLst>
                  <a:ext uri="{0D108BD9-81ED-4DB2-BD59-A6C34878D82A}">
                    <a16:rowId xmlns:a16="http://schemas.microsoft.com/office/drawing/2014/main" val="10000"/>
                  </a:ext>
                </a:extLst>
              </a:tr>
              <a:tr h="335121">
                <a:tc>
                  <a:txBody>
                    <a:bodyPr/>
                    <a:lstStyle/>
                    <a:p>
                      <a:endParaRPr lang="zh-CN" altLang="en-US" dirty="0"/>
                    </a:p>
                  </a:txBody>
                  <a:tcPr/>
                </a:tc>
                <a:tc>
                  <a:txBody>
                    <a:bodyPr/>
                    <a:lstStyle/>
                    <a:p>
                      <a:r>
                        <a:rPr kumimoji="0" lang="en-US" altLang="zh-CN" sz="1800" kern="1200" baseline="0" dirty="0">
                          <a:solidFill>
                            <a:schemeClr val="dk1"/>
                          </a:solidFill>
                          <a:latin typeface="+mn-lt"/>
                          <a:ea typeface="+mn-ea"/>
                          <a:cs typeface="+mn-cs"/>
                        </a:rPr>
                        <a:t>{S}</a:t>
                      </a:r>
                      <a:endParaRPr lang="zh-CN" altLang="en-US" dirty="0"/>
                    </a:p>
                  </a:txBody>
                  <a:tcPr/>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 </a:t>
                      </a:r>
                      <a:r>
                        <a:rPr kumimoji="0" lang="en-US" altLang="zh-CN" sz="1800" kern="1200" baseline="0" dirty="0">
                          <a:solidFill>
                            <a:srgbClr val="FF0000"/>
                          </a:solidFill>
                          <a:latin typeface="+mn-lt"/>
                          <a:ea typeface="+mn-ea"/>
                          <a:cs typeface="+mn-cs"/>
                        </a:rPr>
                        <a:t>not goal </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{A,B,C} </a:t>
                      </a:r>
                      <a:endParaRPr lang="zh-CN" altLang="en-US" dirty="0"/>
                    </a:p>
                  </a:txBody>
                  <a:tcPr/>
                </a:tc>
                <a:extLst>
                  <a:ext uri="{0D108BD9-81ED-4DB2-BD59-A6C34878D82A}">
                    <a16:rowId xmlns:a16="http://schemas.microsoft.com/office/drawing/2014/main" val="10002"/>
                  </a:ext>
                </a:extLst>
              </a:tr>
            </a:tbl>
          </a:graphicData>
        </a:graphic>
      </p:graphicFrame>
      <p:pic>
        <p:nvPicPr>
          <p:cNvPr id="7" name="Picture 2">
            <a:extLst>
              <a:ext uri="{FF2B5EF4-FFF2-40B4-BE49-F238E27FC236}">
                <a16:creationId xmlns:a16="http://schemas.microsoft.com/office/drawing/2014/main" id="{D944FD51-1F67-448F-8052-6CEF022428EC}"/>
              </a:ext>
            </a:extLst>
          </p:cNvPr>
          <p:cNvPicPr>
            <a:picLocks noChangeAspect="1"/>
          </p:cNvPicPr>
          <p:nvPr/>
        </p:nvPicPr>
        <p:blipFill>
          <a:blip r:embed="rId2"/>
          <a:stretch>
            <a:fillRect/>
          </a:stretch>
        </p:blipFill>
        <p:spPr>
          <a:xfrm>
            <a:off x="6201926" y="1966912"/>
            <a:ext cx="4211637" cy="4572000"/>
          </a:xfrm>
          <a:prstGeom prst="rect">
            <a:avLst/>
          </a:prstGeom>
          <a:noFill/>
          <a:ln w="9525">
            <a:noFill/>
          </a:ln>
        </p:spPr>
      </p:pic>
    </p:spTree>
    <p:extLst>
      <p:ext uri="{BB962C8B-B14F-4D97-AF65-F5344CB8AC3E}">
        <p14:creationId xmlns:p14="http://schemas.microsoft.com/office/powerpoint/2010/main" val="2628177221"/>
      </p:ext>
    </p:extLst>
  </p:cSld>
  <p:clrMapOvr>
    <a:masterClrMapping/>
  </p:clrMapOvr>
  <p:transition spd="med">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1DD7A155-31B8-4D60-B23E-215DBAFDAE9B}"/>
              </a:ext>
            </a:extLst>
          </p:cNvPr>
          <p:cNvSpPr/>
          <p:nvPr/>
        </p:nvSpPr>
        <p:spPr>
          <a:xfrm>
            <a:off x="832278" y="1678031"/>
            <a:ext cx="10706079" cy="4173450"/>
          </a:xfrm>
          <a:prstGeom prst="rect">
            <a:avLst/>
          </a:prstGeom>
        </p:spPr>
        <p:txBody>
          <a:bodyPr wrap="square">
            <a:spAutoFit/>
          </a:bodyPr>
          <a:lstStyle/>
          <a:p>
            <a:pPr>
              <a:lnSpc>
                <a:spcPct val="130000"/>
              </a:lnSpc>
            </a:pPr>
            <a:r>
              <a:rPr lang="en-US" altLang="zh-CN" sz="3200" b="1" dirty="0">
                <a:solidFill>
                  <a:srgbClr val="3333FF"/>
                </a:solidFill>
              </a:rPr>
              <a:t>MINMAX</a:t>
            </a:r>
            <a:r>
              <a:rPr lang="zh-CN" altLang="en-US" sz="3200" b="1" dirty="0">
                <a:solidFill>
                  <a:srgbClr val="3333FF"/>
                </a:solidFill>
              </a:rPr>
              <a:t>的基本思想是：</a:t>
            </a:r>
          </a:p>
          <a:p>
            <a:pPr>
              <a:lnSpc>
                <a:spcPct val="130000"/>
              </a:lnSpc>
            </a:pPr>
            <a:r>
              <a:rPr lang="zh-CN" altLang="en-US" sz="3200" dirty="0"/>
              <a:t>   </a:t>
            </a:r>
            <a:r>
              <a:rPr lang="zh-CN" altLang="en-US" sz="2800" dirty="0"/>
              <a:t>１）当轮到</a:t>
            </a:r>
            <a:r>
              <a:rPr lang="en-US" altLang="zh-CN" sz="2800" dirty="0"/>
              <a:t>MIN</a:t>
            </a:r>
            <a:r>
              <a:rPr lang="zh-CN" altLang="en-US" sz="2800" dirty="0"/>
              <a:t>走步的结点时，</a:t>
            </a:r>
            <a:r>
              <a:rPr lang="en-US" altLang="zh-CN" sz="2800" dirty="0"/>
              <a:t>MAX</a:t>
            </a:r>
            <a:r>
              <a:rPr lang="zh-CN" altLang="en-US" sz="2800" dirty="0"/>
              <a:t>应考虑最坏的情况（因此，</a:t>
            </a:r>
            <a:r>
              <a:rPr lang="en-US" altLang="zh-CN" sz="2800" dirty="0"/>
              <a:t>f(p)</a:t>
            </a:r>
            <a:r>
              <a:rPr lang="zh-CN" altLang="en-US" sz="2800" dirty="0"/>
              <a:t>取极小值）。</a:t>
            </a:r>
          </a:p>
          <a:p>
            <a:pPr>
              <a:lnSpc>
                <a:spcPct val="130000"/>
              </a:lnSpc>
            </a:pPr>
            <a:r>
              <a:rPr lang="zh-CN" altLang="en-US" sz="2800" dirty="0"/>
              <a:t>   ２）当轮到</a:t>
            </a:r>
            <a:r>
              <a:rPr lang="en-US" altLang="zh-CN" sz="2800" dirty="0"/>
              <a:t>MAX</a:t>
            </a:r>
            <a:r>
              <a:rPr lang="zh-CN" altLang="en-US" sz="2800" dirty="0"/>
              <a:t>走步的结点时，</a:t>
            </a:r>
            <a:r>
              <a:rPr lang="en-US" altLang="zh-CN" sz="2800" dirty="0"/>
              <a:t>MAX</a:t>
            </a:r>
            <a:r>
              <a:rPr lang="zh-CN" altLang="en-US" sz="2800" dirty="0"/>
              <a:t>应考虑最好的情况（因此，</a:t>
            </a:r>
            <a:r>
              <a:rPr lang="en-US" altLang="zh-CN" sz="2800" dirty="0"/>
              <a:t>f(p)</a:t>
            </a:r>
            <a:r>
              <a:rPr lang="zh-CN" altLang="en-US" sz="2800" dirty="0"/>
              <a:t>取极大值）。</a:t>
            </a:r>
          </a:p>
          <a:p>
            <a:pPr>
              <a:lnSpc>
                <a:spcPct val="130000"/>
              </a:lnSpc>
            </a:pPr>
            <a:r>
              <a:rPr lang="zh-CN" altLang="en-US" sz="2800" dirty="0"/>
              <a:t>   ３）当评价往回倒推时，相应于两位棋手的对抗策略，不同层上交替的使用（１）、（２）两种方法向上传递倒推值。</a:t>
            </a:r>
          </a:p>
        </p:txBody>
      </p:sp>
    </p:spTree>
    <p:extLst>
      <p:ext uri="{BB962C8B-B14F-4D97-AF65-F5344CB8AC3E}">
        <p14:creationId xmlns:p14="http://schemas.microsoft.com/office/powerpoint/2010/main" val="4208979891"/>
      </p:ext>
    </p:extLst>
  </p:cSld>
  <p:clrMapOvr>
    <a:masterClrMapping/>
  </p:clrMapOvr>
  <p:transition spd="med">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3728927D-E4FA-489E-A0D6-2962033BA69B}"/>
              </a:ext>
            </a:extLst>
          </p:cNvPr>
          <p:cNvSpPr/>
          <p:nvPr/>
        </p:nvSpPr>
        <p:spPr>
          <a:xfrm>
            <a:off x="970622" y="1593110"/>
            <a:ext cx="10444480" cy="3992055"/>
          </a:xfrm>
          <a:prstGeom prst="rect">
            <a:avLst/>
          </a:prstGeom>
        </p:spPr>
        <p:txBody>
          <a:bodyPr wrap="square">
            <a:spAutoFit/>
          </a:bodyPr>
          <a:lstStyle/>
          <a:p>
            <a:pPr>
              <a:lnSpc>
                <a:spcPct val="130000"/>
              </a:lnSpc>
            </a:pPr>
            <a:r>
              <a:rPr lang="en-US" altLang="zh-CN" sz="2800" b="1" dirty="0">
                <a:solidFill>
                  <a:srgbClr val="3333FF"/>
                </a:solidFill>
              </a:rPr>
              <a:t>MINMAX</a:t>
            </a:r>
            <a:r>
              <a:rPr lang="zh-CN" altLang="en-US" sz="2800" b="1" dirty="0">
                <a:solidFill>
                  <a:srgbClr val="3333FF"/>
                </a:solidFill>
              </a:rPr>
              <a:t>的基本过程：</a:t>
            </a:r>
          </a:p>
          <a:p>
            <a:pPr marL="457200" indent="-457200">
              <a:lnSpc>
                <a:spcPct val="110000"/>
              </a:lnSpc>
              <a:buFont typeface="Arial" panose="020B0604020202020204" pitchFamily="34" charset="0"/>
              <a:buChar char="•"/>
            </a:pPr>
            <a:r>
              <a:rPr lang="zh-CN" altLang="en-US" sz="2800" dirty="0"/>
              <a:t>第一阶段为步骤</a:t>
            </a:r>
            <a:r>
              <a:rPr lang="en-US" altLang="zh-CN" sz="2800" dirty="0"/>
              <a:t>2</a:t>
            </a:r>
            <a:r>
              <a:rPr lang="zh-CN" altLang="en-US" sz="2800" dirty="0"/>
              <a:t>－</a:t>
            </a:r>
            <a:r>
              <a:rPr lang="en-US" altLang="zh-CN" sz="2800" dirty="0"/>
              <a:t>4</a:t>
            </a:r>
            <a:r>
              <a:rPr lang="zh-CN" altLang="en-US" sz="2800" dirty="0"/>
              <a:t>，使用</a:t>
            </a:r>
            <a:r>
              <a:rPr lang="zh-CN" altLang="en-US" sz="2800" b="1" dirty="0"/>
              <a:t>宽度优先法生成规定深度的全部博弈树</a:t>
            </a:r>
            <a:r>
              <a:rPr lang="zh-CN" altLang="en-US" sz="2800" dirty="0"/>
              <a:t>，然后对其所有端节点</a:t>
            </a:r>
            <a:r>
              <a:rPr lang="zh-CN" altLang="en-US" sz="2800" b="1" dirty="0"/>
              <a:t>计算其静态</a:t>
            </a:r>
            <a:r>
              <a:rPr lang="zh-CN" altLang="en-US" sz="2800" b="1" dirty="0">
                <a:solidFill>
                  <a:srgbClr val="FF0000"/>
                </a:solidFill>
              </a:rPr>
              <a:t>估计</a:t>
            </a:r>
            <a:r>
              <a:rPr lang="zh-CN" altLang="en-US" sz="2800" b="1" dirty="0"/>
              <a:t>函数值</a:t>
            </a:r>
            <a:r>
              <a:rPr lang="zh-CN" altLang="en-US" sz="2800" dirty="0"/>
              <a:t>。 </a:t>
            </a:r>
            <a:endParaRPr lang="en-US" altLang="zh-CN" sz="2800" dirty="0"/>
          </a:p>
          <a:p>
            <a:pPr marL="457200" indent="-457200">
              <a:lnSpc>
                <a:spcPct val="110000"/>
              </a:lnSpc>
              <a:buFont typeface="Arial" panose="020B0604020202020204" pitchFamily="34" charset="0"/>
              <a:buChar char="•"/>
            </a:pPr>
            <a:endParaRPr lang="zh-CN" altLang="en-US" sz="2800" dirty="0"/>
          </a:p>
          <a:p>
            <a:pPr marL="457200" indent="-457200">
              <a:lnSpc>
                <a:spcPct val="110000"/>
              </a:lnSpc>
              <a:buFont typeface="Arial" panose="020B0604020202020204" pitchFamily="34" charset="0"/>
              <a:buChar char="•"/>
            </a:pPr>
            <a:r>
              <a:rPr lang="zh-CN" altLang="en-US" sz="2800" dirty="0"/>
              <a:t>第二阶段为步骤</a:t>
            </a:r>
            <a:r>
              <a:rPr lang="en-US" altLang="zh-CN" sz="2800" dirty="0"/>
              <a:t>5</a:t>
            </a:r>
            <a:r>
              <a:rPr lang="zh-CN" altLang="en-US" sz="2800" dirty="0"/>
              <a:t>－</a:t>
            </a:r>
            <a:r>
              <a:rPr lang="en-US" altLang="zh-CN" sz="2800" dirty="0"/>
              <a:t>7</a:t>
            </a:r>
            <a:r>
              <a:rPr lang="zh-CN" altLang="en-US" sz="2800" dirty="0"/>
              <a:t>，从底向上逐级求</a:t>
            </a:r>
            <a:r>
              <a:rPr lang="zh-CN" altLang="en-US" sz="2800" b="1" dirty="0"/>
              <a:t>非终结点的倒推估计值</a:t>
            </a:r>
            <a:r>
              <a:rPr lang="zh-CN" altLang="en-US" sz="2800" dirty="0"/>
              <a:t>，</a:t>
            </a:r>
            <a:r>
              <a:rPr lang="zh-CN" altLang="en-US" sz="2800" b="1" dirty="0"/>
              <a:t>直到求出初始节点的倒推值</a:t>
            </a:r>
            <a:r>
              <a:rPr lang="en-US" altLang="zh-CN" sz="2800" b="1" dirty="0"/>
              <a:t>f(s)</a:t>
            </a:r>
            <a:r>
              <a:rPr lang="zh-CN" altLang="en-US" sz="2800" b="1" dirty="0"/>
              <a:t>为止</a:t>
            </a:r>
            <a:r>
              <a:rPr lang="zh-CN" altLang="en-US" sz="2800" dirty="0"/>
              <a:t>。</a:t>
            </a:r>
            <a:endParaRPr lang="en-US" altLang="zh-CN" sz="2800" dirty="0"/>
          </a:p>
          <a:p>
            <a:pPr marL="457200" indent="-457200">
              <a:lnSpc>
                <a:spcPct val="110000"/>
              </a:lnSpc>
              <a:buFont typeface="Arial" panose="020B0604020202020204" pitchFamily="34" charset="0"/>
              <a:buChar char="•"/>
            </a:pPr>
            <a:endParaRPr lang="zh-CN" altLang="en-US" sz="2800" dirty="0"/>
          </a:p>
          <a:p>
            <a:pPr marL="457200" indent="-457200">
              <a:lnSpc>
                <a:spcPct val="110000"/>
              </a:lnSpc>
              <a:buFont typeface="Arial" panose="020B0604020202020204" pitchFamily="34" charset="0"/>
              <a:buChar char="•"/>
            </a:pPr>
            <a:r>
              <a:rPr lang="zh-CN" altLang="en-US" sz="2800" dirty="0"/>
              <a:t>第三阶段，根据</a:t>
            </a:r>
            <a:r>
              <a:rPr lang="en-US" altLang="zh-CN" sz="2800" dirty="0"/>
              <a:t>f(</a:t>
            </a:r>
            <a:r>
              <a:rPr lang="en-US" altLang="zh-CN" sz="2800" i="1" dirty="0"/>
              <a:t>s</a:t>
            </a:r>
            <a:r>
              <a:rPr lang="en-US" altLang="zh-CN" sz="2800" dirty="0"/>
              <a:t>)</a:t>
            </a:r>
            <a:r>
              <a:rPr lang="zh-CN" altLang="en-US" sz="2800" dirty="0"/>
              <a:t>可选的相对好的走步，标记走步。</a:t>
            </a:r>
            <a:r>
              <a:rPr lang="zh-CN" altLang="en-US" sz="3200" b="1" dirty="0">
                <a:solidFill>
                  <a:srgbClr val="3333FF"/>
                </a:solidFill>
              </a:rPr>
              <a:t> </a:t>
            </a:r>
          </a:p>
        </p:txBody>
      </p:sp>
    </p:spTree>
    <p:extLst>
      <p:ext uri="{BB962C8B-B14F-4D97-AF65-F5344CB8AC3E}">
        <p14:creationId xmlns:p14="http://schemas.microsoft.com/office/powerpoint/2010/main" val="2688829434"/>
      </p:ext>
    </p:extLst>
  </p:cSld>
  <p:clrMapOvr>
    <a:masterClrMapping/>
  </p:clrMapOvr>
  <p:transition spd="med">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sp>
        <p:nvSpPr>
          <p:cNvPr id="4" name="矩形 3">
            <a:extLst>
              <a:ext uri="{FF2B5EF4-FFF2-40B4-BE49-F238E27FC236}">
                <a16:creationId xmlns:a16="http://schemas.microsoft.com/office/drawing/2014/main" id="{6BA390D7-85A4-4AC5-AC73-42DA64FF062C}"/>
              </a:ext>
            </a:extLst>
          </p:cNvPr>
          <p:cNvSpPr/>
          <p:nvPr/>
        </p:nvSpPr>
        <p:spPr>
          <a:xfrm>
            <a:off x="1104900" y="1303761"/>
            <a:ext cx="10362850" cy="5235151"/>
          </a:xfrm>
          <a:prstGeom prst="rect">
            <a:avLst/>
          </a:prstGeom>
        </p:spPr>
        <p:txBody>
          <a:bodyPr wrap="square">
            <a:spAutoFit/>
          </a:bodyPr>
          <a:lstStyle/>
          <a:p>
            <a:pPr>
              <a:lnSpc>
                <a:spcPct val="150000"/>
              </a:lnSpc>
            </a:pPr>
            <a:r>
              <a:rPr lang="zh-CN" altLang="en-US" sz="3200" dirty="0"/>
              <a:t>例：“余一棋”游戏。</a:t>
            </a:r>
            <a:r>
              <a:rPr lang="zh-CN" altLang="zh-CN" sz="3200" dirty="0"/>
              <a:t>两个对弈者参与这个游戏：</a:t>
            </a:r>
          </a:p>
          <a:p>
            <a:pPr>
              <a:lnSpc>
                <a:spcPct val="150000"/>
              </a:lnSpc>
            </a:pPr>
            <a:r>
              <a:rPr lang="zh-CN" altLang="zh-CN" sz="2400" dirty="0"/>
              <a:t>桌子上放着一堆牌，双方交替行棋。</a:t>
            </a:r>
          </a:p>
          <a:p>
            <a:pPr>
              <a:lnSpc>
                <a:spcPct val="150000"/>
              </a:lnSpc>
            </a:pPr>
            <a:r>
              <a:rPr lang="zh-CN" altLang="zh-CN" sz="2400" dirty="0"/>
              <a:t>每一步，行棋方必须把牌中的某一摞分成两摞不等数量的牌，如一摞</a:t>
            </a:r>
            <a:r>
              <a:rPr lang="en-US" altLang="zh-CN" sz="2400" dirty="0"/>
              <a:t>6</a:t>
            </a:r>
            <a:r>
              <a:rPr lang="zh-CN" altLang="zh-CN" sz="2400" dirty="0"/>
              <a:t>张牌可以被分为</a:t>
            </a:r>
            <a:r>
              <a:rPr lang="en-US" altLang="zh-CN" sz="2400" dirty="0"/>
              <a:t>1</a:t>
            </a:r>
            <a:r>
              <a:rPr lang="zh-CN" altLang="zh-CN" sz="2400" dirty="0"/>
              <a:t>，</a:t>
            </a:r>
            <a:r>
              <a:rPr lang="en-US" altLang="zh-CN" sz="2400" dirty="0"/>
              <a:t>5</a:t>
            </a:r>
            <a:r>
              <a:rPr lang="zh-CN" altLang="zh-CN" sz="2400" dirty="0"/>
              <a:t>或者</a:t>
            </a:r>
            <a:r>
              <a:rPr lang="en-US" altLang="zh-CN" sz="2400" dirty="0"/>
              <a:t>2</a:t>
            </a:r>
            <a:r>
              <a:rPr lang="zh-CN" altLang="zh-CN" sz="2400" dirty="0"/>
              <a:t>，</a:t>
            </a:r>
            <a:r>
              <a:rPr lang="en-US" altLang="zh-CN" sz="2400" dirty="0"/>
              <a:t>4</a:t>
            </a:r>
            <a:r>
              <a:rPr lang="zh-CN" altLang="zh-CN" sz="2400" dirty="0"/>
              <a:t>，但不能分为</a:t>
            </a:r>
            <a:r>
              <a:rPr lang="en-US" altLang="zh-CN" sz="2400" dirty="0"/>
              <a:t>3</a:t>
            </a:r>
            <a:r>
              <a:rPr lang="zh-CN" altLang="zh-CN" sz="2400" dirty="0"/>
              <a:t>，</a:t>
            </a:r>
            <a:r>
              <a:rPr lang="en-US" altLang="zh-CN" sz="2400" dirty="0"/>
              <a:t>3</a:t>
            </a:r>
            <a:r>
              <a:rPr lang="zh-CN" altLang="en-US" sz="2400" dirty="0"/>
              <a:t>。</a:t>
            </a:r>
            <a:r>
              <a:rPr lang="zh-CN" altLang="zh-CN" sz="2400" dirty="0"/>
              <a:t>直至某一方无法继续下去，为败者。</a:t>
            </a:r>
            <a:endParaRPr lang="en-US" altLang="zh-CN" sz="2400" dirty="0"/>
          </a:p>
          <a:p>
            <a:pPr>
              <a:lnSpc>
                <a:spcPct val="150000"/>
              </a:lnSpc>
            </a:pPr>
            <a:endParaRPr lang="zh-CN" altLang="zh-CN" sz="2400" dirty="0"/>
          </a:p>
          <a:p>
            <a:pPr>
              <a:lnSpc>
                <a:spcPct val="150000"/>
              </a:lnSpc>
            </a:pPr>
            <a:r>
              <a:rPr lang="zh-CN" altLang="zh-CN" sz="2400" dirty="0"/>
              <a:t>假设 开始一共有</a:t>
            </a:r>
            <a:r>
              <a:rPr lang="en-US" altLang="zh-CN" sz="2400" dirty="0"/>
              <a:t>1</a:t>
            </a:r>
            <a:r>
              <a:rPr lang="zh-CN" altLang="zh-CN" sz="2400" dirty="0"/>
              <a:t>摞共</a:t>
            </a:r>
            <a:r>
              <a:rPr lang="en-US" altLang="zh-CN" sz="2400" dirty="0"/>
              <a:t>7</a:t>
            </a:r>
            <a:r>
              <a:rPr lang="zh-CN" altLang="zh-CN" sz="2400" dirty="0"/>
              <a:t>张牌，由</a:t>
            </a:r>
            <a:r>
              <a:rPr lang="en-US" altLang="zh-CN" sz="2400" dirty="0"/>
              <a:t>MIN</a:t>
            </a:r>
            <a:r>
              <a:rPr lang="zh-CN" altLang="zh-CN" sz="2400" dirty="0"/>
              <a:t>先行。</a:t>
            </a:r>
          </a:p>
          <a:p>
            <a:pPr>
              <a:lnSpc>
                <a:spcPct val="150000"/>
              </a:lnSpc>
            </a:pPr>
            <a:r>
              <a:rPr lang="zh-CN" altLang="zh-CN" sz="2400" dirty="0"/>
              <a:t>问：</a:t>
            </a:r>
            <a:r>
              <a:rPr lang="en-US" altLang="zh-CN" sz="2400" dirty="0"/>
              <a:t>MAX</a:t>
            </a:r>
            <a:r>
              <a:rPr lang="zh-CN" altLang="zh-CN" sz="2400" dirty="0"/>
              <a:t>如何行棋能胜利？</a:t>
            </a:r>
          </a:p>
          <a:p>
            <a:pPr>
              <a:lnSpc>
                <a:spcPct val="120000"/>
              </a:lnSpc>
            </a:pPr>
            <a:endParaRPr lang="zh-CN" altLang="en-US" sz="3200" dirty="0"/>
          </a:p>
        </p:txBody>
      </p:sp>
    </p:spTree>
    <p:extLst>
      <p:ext uri="{BB962C8B-B14F-4D97-AF65-F5344CB8AC3E}">
        <p14:creationId xmlns:p14="http://schemas.microsoft.com/office/powerpoint/2010/main" val="2003233748"/>
      </p:ext>
    </p:extLst>
  </p:cSld>
  <p:clrMapOvr>
    <a:masterClrMapping/>
  </p:clrMapOvr>
  <p:transition spd="med">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pic>
        <p:nvPicPr>
          <p:cNvPr id="5" name="Picture 39484">
            <a:extLst>
              <a:ext uri="{FF2B5EF4-FFF2-40B4-BE49-F238E27FC236}">
                <a16:creationId xmlns:a16="http://schemas.microsoft.com/office/drawing/2014/main" id="{8ACA0BEC-3D79-4A03-8D8F-EEAC3DCA2139}"/>
              </a:ext>
            </a:extLst>
          </p:cNvPr>
          <p:cNvPicPr/>
          <p:nvPr/>
        </p:nvPicPr>
        <p:blipFill rotWithShape="1">
          <a:blip r:embed="rId2"/>
          <a:srcRect l="36802"/>
          <a:stretch>
            <a:fillRect/>
          </a:stretch>
        </p:blipFill>
        <p:spPr>
          <a:xfrm>
            <a:off x="3111405" y="1397065"/>
            <a:ext cx="5625029" cy="5324410"/>
          </a:xfrm>
          <a:prstGeom prst="rect">
            <a:avLst/>
          </a:prstGeom>
        </p:spPr>
      </p:pic>
      <p:sp>
        <p:nvSpPr>
          <p:cNvPr id="6" name="圆角矩形标注 2">
            <a:extLst>
              <a:ext uri="{FF2B5EF4-FFF2-40B4-BE49-F238E27FC236}">
                <a16:creationId xmlns:a16="http://schemas.microsoft.com/office/drawing/2014/main" id="{DC1CDCC1-4166-44E3-8407-B3FAA691957F}"/>
              </a:ext>
            </a:extLst>
          </p:cNvPr>
          <p:cNvSpPr/>
          <p:nvPr/>
        </p:nvSpPr>
        <p:spPr>
          <a:xfrm>
            <a:off x="1817122" y="6177852"/>
            <a:ext cx="2032000" cy="478790"/>
          </a:xfrm>
          <a:prstGeom prst="wedgeRoundRectCallout">
            <a:avLst>
              <a:gd name="adj1" fmla="val 99468"/>
              <a:gd name="adj2" fmla="val -374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MIN</a:t>
            </a:r>
            <a:r>
              <a:rPr lang="zh-CN" altLang="en-US"/>
              <a:t>胜</a:t>
            </a:r>
          </a:p>
        </p:txBody>
      </p:sp>
      <p:sp>
        <p:nvSpPr>
          <p:cNvPr id="7" name="圆角矩形标注 3">
            <a:extLst>
              <a:ext uri="{FF2B5EF4-FFF2-40B4-BE49-F238E27FC236}">
                <a16:creationId xmlns:a16="http://schemas.microsoft.com/office/drawing/2014/main" id="{894F0D12-1A7D-42EF-81E7-19A6AB779F23}"/>
              </a:ext>
            </a:extLst>
          </p:cNvPr>
          <p:cNvSpPr/>
          <p:nvPr/>
        </p:nvSpPr>
        <p:spPr>
          <a:xfrm>
            <a:off x="8940552" y="4406202"/>
            <a:ext cx="2032000" cy="478790"/>
          </a:xfrm>
          <a:prstGeom prst="wedgeRoundRectCallout">
            <a:avLst>
              <a:gd name="adj1" fmla="val -97343"/>
              <a:gd name="adj2" fmla="val -169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MIN</a:t>
            </a:r>
            <a:r>
              <a:rPr lang="zh-CN" altLang="en-US"/>
              <a:t>胜</a:t>
            </a:r>
          </a:p>
        </p:txBody>
      </p:sp>
      <p:sp>
        <p:nvSpPr>
          <p:cNvPr id="8" name="圆角矩形标注 4">
            <a:extLst>
              <a:ext uri="{FF2B5EF4-FFF2-40B4-BE49-F238E27FC236}">
                <a16:creationId xmlns:a16="http://schemas.microsoft.com/office/drawing/2014/main" id="{10D9348A-0804-48BD-9733-2EDF53E69C4E}"/>
              </a:ext>
            </a:extLst>
          </p:cNvPr>
          <p:cNvSpPr/>
          <p:nvPr/>
        </p:nvSpPr>
        <p:spPr>
          <a:xfrm>
            <a:off x="9053582" y="5699062"/>
            <a:ext cx="2032000" cy="478790"/>
          </a:xfrm>
          <a:prstGeom prst="wedgeRoundRectCallout">
            <a:avLst>
              <a:gd name="adj1" fmla="val -146781"/>
              <a:gd name="adj2" fmla="val -99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MAX</a:t>
            </a:r>
            <a:r>
              <a:rPr lang="zh-CN" altLang="en-US"/>
              <a:t>胜</a:t>
            </a:r>
          </a:p>
        </p:txBody>
      </p:sp>
    </p:spTree>
    <p:extLst>
      <p:ext uri="{BB962C8B-B14F-4D97-AF65-F5344CB8AC3E}">
        <p14:creationId xmlns:p14="http://schemas.microsoft.com/office/powerpoint/2010/main" val="5993345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ldLvl="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079216-7C99-4429-A638-D4B4D10C1BF4}"/>
              </a:ext>
            </a:extLst>
          </p:cNvPr>
          <p:cNvSpPr>
            <a:spLocks noGrp="1"/>
          </p:cNvSpPr>
          <p:nvPr>
            <p:ph type="sldNum" sz="quarter" idx="10"/>
          </p:nvPr>
        </p:nvSpPr>
        <p:spPr/>
        <p:txBody>
          <a:bodyPr/>
          <a:lstStyle/>
          <a:p>
            <a:pPr>
              <a:defRPr/>
            </a:pPr>
            <a:fld id="{52A84EC4-4EBA-4DF6-A675-C66C262CDDC6}" type="slidenum">
              <a:rPr lang="en-US" altLang="zh-CN" smtClean="0"/>
              <a:pPr>
                <a:defRPr/>
              </a:pPr>
              <a:t>194</a:t>
            </a:fld>
            <a:endParaRPr lang="en-US" altLang="zh-CN" dirty="0"/>
          </a:p>
        </p:txBody>
      </p:sp>
      <p:sp>
        <p:nvSpPr>
          <p:cNvPr id="3" name="内容占位符 2">
            <a:extLst>
              <a:ext uri="{FF2B5EF4-FFF2-40B4-BE49-F238E27FC236}">
                <a16:creationId xmlns:a16="http://schemas.microsoft.com/office/drawing/2014/main" id="{4098BB49-B57F-4B00-810C-2ADF5257E926}"/>
              </a:ext>
            </a:extLst>
          </p:cNvPr>
          <p:cNvSpPr txBox="1">
            <a:spLocks/>
          </p:cNvSpPr>
          <p:nvPr/>
        </p:nvSpPr>
        <p:spPr>
          <a:xfrm>
            <a:off x="407625" y="136520"/>
            <a:ext cx="10626686" cy="1332526"/>
          </a:xfrm>
          <a:prstGeom prst="rect">
            <a:avLst/>
          </a:prstGeom>
        </p:spPr>
        <p:txBody>
          <a:bodyPr>
            <a:normAutofit/>
          </a:bodyPr>
          <a:lstStyle>
            <a:lvl1pPr marL="269875" indent="-269875" algn="l" rtl="0" eaLnBrk="1" fontAlgn="base" hangingPunct="1">
              <a:lnSpc>
                <a:spcPct val="90000"/>
              </a:lnSpc>
              <a:spcBef>
                <a:spcPts val="1800"/>
              </a:spcBef>
              <a:spcAft>
                <a:spcPct val="0"/>
              </a:spcAft>
              <a:buFont typeface="Wingdings" panose="05000000000000000000" pitchFamily="2" charset="2"/>
              <a:buChar char="n"/>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lnSpc>
                <a:spcPct val="90000"/>
              </a:lnSpc>
              <a:spcBef>
                <a:spcPts val="600"/>
              </a:spcBef>
              <a:spcAft>
                <a:spcPct val="0"/>
              </a:spcAft>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9pPr>
          </a:lstStyle>
          <a:p>
            <a:pPr>
              <a:lnSpc>
                <a:spcPct val="107000"/>
              </a:lnSpc>
              <a:spcAft>
                <a:spcPts val="800"/>
              </a:spcAft>
            </a:pPr>
            <a:r>
              <a:rPr lang="zh-CN" altLang="zh-CN" sz="2200"/>
              <a:t>设计得分：</a:t>
            </a:r>
            <a:r>
              <a:rPr lang="en-US" altLang="zh-CN" sz="2200" kern="100">
                <a:solidFill>
                  <a:srgbClr val="000000"/>
                </a:solidFill>
                <a:latin typeface="Calibri" panose="020F0502020204030204" charset="0"/>
                <a:ea typeface="Calibri" panose="020F0502020204030204" charset="0"/>
              </a:rPr>
              <a:t>MAX</a:t>
            </a:r>
            <a:r>
              <a:rPr lang="zh-CN" altLang="zh-CN" sz="2200" kern="100">
                <a:solidFill>
                  <a:srgbClr val="000000"/>
                </a:solidFill>
                <a:latin typeface="Calibri" panose="020F0502020204030204" charset="0"/>
                <a:ea typeface="Calibri" panose="020F0502020204030204" charset="0"/>
              </a:rPr>
              <a:t>胜的节点得分为</a:t>
            </a:r>
            <a:r>
              <a:rPr lang="en-US" altLang="zh-CN" sz="2200" kern="100">
                <a:solidFill>
                  <a:srgbClr val="000000"/>
                </a:solidFill>
                <a:latin typeface="Calibri" panose="020F0502020204030204" charset="0"/>
                <a:ea typeface="Calibri" panose="020F0502020204030204" charset="0"/>
              </a:rPr>
              <a:t>1</a:t>
            </a:r>
            <a:r>
              <a:rPr lang="zh-CN" altLang="en-US" sz="2200" kern="100">
                <a:solidFill>
                  <a:srgbClr val="000000"/>
                </a:solidFill>
                <a:latin typeface="Calibri" panose="020F0502020204030204" charset="0"/>
                <a:ea typeface="Calibri" panose="020F0502020204030204" charset="0"/>
              </a:rPr>
              <a:t>；</a:t>
            </a:r>
            <a:r>
              <a:rPr lang="en-US" altLang="zh-CN" sz="2200" kern="100">
                <a:solidFill>
                  <a:srgbClr val="000000"/>
                </a:solidFill>
                <a:latin typeface="Calibri" panose="020F0502020204030204" charset="0"/>
                <a:ea typeface="Calibri" panose="020F0502020204030204" charset="0"/>
              </a:rPr>
              <a:t>MIN</a:t>
            </a:r>
            <a:r>
              <a:rPr lang="zh-CN" altLang="zh-CN" sz="2200" kern="100">
                <a:solidFill>
                  <a:srgbClr val="000000"/>
                </a:solidFill>
                <a:latin typeface="Calibri" panose="020F0502020204030204" charset="0"/>
                <a:ea typeface="Calibri" panose="020F0502020204030204" charset="0"/>
              </a:rPr>
              <a:t>胜的节点得分为</a:t>
            </a:r>
            <a:r>
              <a:rPr lang="en-US" altLang="zh-CN" sz="2200" kern="100">
                <a:solidFill>
                  <a:srgbClr val="000000"/>
                </a:solidFill>
                <a:latin typeface="Calibri" panose="020F0502020204030204" charset="0"/>
                <a:ea typeface="Calibri" panose="020F0502020204030204" charset="0"/>
              </a:rPr>
              <a:t>0</a:t>
            </a:r>
            <a:endParaRPr lang="zh-CN" altLang="zh-CN" sz="2200" kern="100">
              <a:solidFill>
                <a:srgbClr val="000000"/>
              </a:solidFill>
              <a:latin typeface="Calibri" panose="020F0502020204030204" charset="0"/>
              <a:ea typeface="Calibri" panose="020F0502020204030204" charset="0"/>
            </a:endParaRPr>
          </a:p>
          <a:p>
            <a:pPr>
              <a:lnSpc>
                <a:spcPct val="107000"/>
              </a:lnSpc>
              <a:spcAft>
                <a:spcPts val="800"/>
              </a:spcAft>
            </a:pPr>
            <a:r>
              <a:rPr lang="zh-CN" altLang="zh-CN" sz="2200" kern="100">
                <a:solidFill>
                  <a:srgbClr val="000000"/>
                </a:solidFill>
                <a:latin typeface="Calibri" panose="020F0502020204030204" charset="0"/>
                <a:ea typeface="Calibri" panose="020F0502020204030204" charset="0"/>
              </a:rPr>
              <a:t>则下面可以根据规则，倒推所有节点的得分：</a:t>
            </a:r>
          </a:p>
          <a:p>
            <a:endParaRPr lang="zh-CN" altLang="en-US" dirty="0"/>
          </a:p>
        </p:txBody>
      </p:sp>
      <p:sp>
        <p:nvSpPr>
          <p:cNvPr id="4" name="灯片编号占位符 3">
            <a:extLst>
              <a:ext uri="{FF2B5EF4-FFF2-40B4-BE49-F238E27FC236}">
                <a16:creationId xmlns:a16="http://schemas.microsoft.com/office/drawing/2014/main" id="{EEA69927-6FD4-4FA0-9F04-4431464600D9}"/>
              </a:ext>
            </a:extLst>
          </p:cNvPr>
          <p:cNvSpPr txBox="1">
            <a:spLocks/>
          </p:cNvSpPr>
          <p:nvPr/>
        </p:nvSpPr>
        <p:spPr>
          <a:xfrm>
            <a:off x="8610600" y="6356356"/>
            <a:ext cx="2743200" cy="365125"/>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1pPr>
            <a:lvl2pPr marL="4572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2pPr>
            <a:lvl3pPr marL="9144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3pPr>
            <a:lvl4pPr marL="13716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4pPr>
            <a:lvl5pPr marL="1828800" algn="l" rtl="0" eaLnBrk="0" fontAlgn="base" hangingPunct="0">
              <a:spcBef>
                <a:spcPct val="0"/>
              </a:spcBef>
              <a:spcAft>
                <a:spcPct val="0"/>
              </a:spcAft>
              <a:defRPr kern="1200">
                <a:solidFill>
                  <a:schemeClr val="tx1"/>
                </a:solidFill>
                <a:latin typeface="Euphemia" panose="020B0503040102020104" pitchFamily="34" charset="0"/>
                <a:ea typeface="+mn-ea"/>
                <a:cs typeface="+mn-cs"/>
              </a:defRPr>
            </a:lvl5pPr>
            <a:lvl6pPr marL="2286000" algn="l" defTabSz="914400" rtl="0" eaLnBrk="1" latinLnBrk="0" hangingPunct="1">
              <a:defRPr kern="1200">
                <a:solidFill>
                  <a:schemeClr val="tx1"/>
                </a:solidFill>
                <a:latin typeface="Euphemia" panose="020B0503040102020104" pitchFamily="34" charset="0"/>
                <a:ea typeface="+mn-ea"/>
                <a:cs typeface="+mn-cs"/>
              </a:defRPr>
            </a:lvl6pPr>
            <a:lvl7pPr marL="2743200" algn="l" defTabSz="914400" rtl="0" eaLnBrk="1" latinLnBrk="0" hangingPunct="1">
              <a:defRPr kern="1200">
                <a:solidFill>
                  <a:schemeClr val="tx1"/>
                </a:solidFill>
                <a:latin typeface="Euphemia" panose="020B0503040102020104" pitchFamily="34" charset="0"/>
                <a:ea typeface="+mn-ea"/>
                <a:cs typeface="+mn-cs"/>
              </a:defRPr>
            </a:lvl7pPr>
            <a:lvl8pPr marL="3200400" algn="l" defTabSz="914400" rtl="0" eaLnBrk="1" latinLnBrk="0" hangingPunct="1">
              <a:defRPr kern="1200">
                <a:solidFill>
                  <a:schemeClr val="tx1"/>
                </a:solidFill>
                <a:latin typeface="Euphemia" panose="020B0503040102020104" pitchFamily="34" charset="0"/>
                <a:ea typeface="+mn-ea"/>
                <a:cs typeface="+mn-cs"/>
              </a:defRPr>
            </a:lvl8pPr>
            <a:lvl9pPr marL="3657600" algn="l" defTabSz="914400" rtl="0" eaLnBrk="1" latinLnBrk="0" hangingPunct="1">
              <a:defRPr kern="1200">
                <a:solidFill>
                  <a:schemeClr val="tx1"/>
                </a:solidFill>
                <a:latin typeface="Euphemia" panose="020B0503040102020104" pitchFamily="34" charset="0"/>
                <a:ea typeface="+mn-ea"/>
                <a:cs typeface="+mn-cs"/>
              </a:defRPr>
            </a:lvl9pPr>
          </a:lstStyle>
          <a:p>
            <a:fld id="{888F8D02-9041-4C59-BC62-13DE0E5C6713}" type="slidenum">
              <a:rPr lang="zh-CN" altLang="en-US" smtClean="0">
                <a:solidFill>
                  <a:prstClr val="black">
                    <a:tint val="75000"/>
                  </a:prstClr>
                </a:solidFill>
              </a:rPr>
              <a:pPr/>
              <a:t>194</a:t>
            </a:fld>
            <a:endParaRPr lang="zh-CN" altLang="en-US">
              <a:solidFill>
                <a:prstClr val="black">
                  <a:tint val="75000"/>
                </a:prstClr>
              </a:solidFill>
            </a:endParaRPr>
          </a:p>
        </p:txBody>
      </p:sp>
      <p:grpSp>
        <p:nvGrpSpPr>
          <p:cNvPr id="5" name="组合 4">
            <a:extLst>
              <a:ext uri="{FF2B5EF4-FFF2-40B4-BE49-F238E27FC236}">
                <a16:creationId xmlns:a16="http://schemas.microsoft.com/office/drawing/2014/main" id="{9707E23D-13E7-47C3-9FE8-BC1CDC376CD7}"/>
              </a:ext>
            </a:extLst>
          </p:cNvPr>
          <p:cNvGrpSpPr/>
          <p:nvPr/>
        </p:nvGrpSpPr>
        <p:grpSpPr>
          <a:xfrm>
            <a:off x="241419" y="1465509"/>
            <a:ext cx="5042064" cy="5111561"/>
            <a:chOff x="241419" y="1465509"/>
            <a:chExt cx="5042064" cy="5111561"/>
          </a:xfrm>
        </p:grpSpPr>
        <p:pic>
          <p:nvPicPr>
            <p:cNvPr id="6" name="Picture 39489">
              <a:extLst>
                <a:ext uri="{FF2B5EF4-FFF2-40B4-BE49-F238E27FC236}">
                  <a16:creationId xmlns:a16="http://schemas.microsoft.com/office/drawing/2014/main" id="{4F2AC16D-370B-46ED-BCDF-D292327177A9}"/>
                </a:ext>
              </a:extLst>
            </p:cNvPr>
            <p:cNvPicPr/>
            <p:nvPr/>
          </p:nvPicPr>
          <p:blipFill>
            <a:blip r:embed="rId2"/>
            <a:stretch>
              <a:fillRect/>
            </a:stretch>
          </p:blipFill>
          <p:spPr>
            <a:xfrm>
              <a:off x="241419" y="1465509"/>
              <a:ext cx="4964946" cy="5111561"/>
            </a:xfrm>
            <a:prstGeom prst="rect">
              <a:avLst/>
            </a:prstGeom>
          </p:spPr>
        </p:pic>
        <p:sp>
          <p:nvSpPr>
            <p:cNvPr id="7" name="矩形 6">
              <a:extLst>
                <a:ext uri="{FF2B5EF4-FFF2-40B4-BE49-F238E27FC236}">
                  <a16:creationId xmlns:a16="http://schemas.microsoft.com/office/drawing/2014/main" id="{C634195F-E87B-4891-B9A1-FB91DFB5A5E4}"/>
                </a:ext>
              </a:extLst>
            </p:cNvPr>
            <p:cNvSpPr/>
            <p:nvPr/>
          </p:nvSpPr>
          <p:spPr>
            <a:xfrm>
              <a:off x="3415229" y="6072960"/>
              <a:ext cx="1868254" cy="407035"/>
            </a:xfrm>
            <a:prstGeom prst="rect">
              <a:avLst/>
            </a:prstGeom>
          </p:spPr>
          <p:txBody>
            <a:bodyPr wrap="square">
              <a:spAutoFit/>
            </a:bodyPr>
            <a:lstStyle/>
            <a:p>
              <a:pPr>
                <a:lnSpc>
                  <a:spcPct val="107000"/>
                </a:lnSpc>
                <a:spcAft>
                  <a:spcPts val="1845"/>
                </a:spcAft>
                <a:tabLst>
                  <a:tab pos="7096125" algn="ctr"/>
                  <a:tab pos="8864600" algn="r"/>
                </a:tabLst>
              </a:pPr>
              <a:r>
                <a:rPr lang="en-US" altLang="zh-CN" sz="2000" b="1" kern="100" dirty="0">
                  <a:solidFill>
                    <a:srgbClr val="FF0000"/>
                  </a:solidFill>
                  <a:latin typeface="Calibri" panose="020F0502020204030204" charset="0"/>
                  <a:ea typeface="Calibri" panose="020F0502020204030204" charset="0"/>
                </a:rPr>
                <a:t>0	</a:t>
              </a:r>
              <a:r>
                <a:rPr lang="en-US" altLang="zh-CN" sz="2000" kern="100" dirty="0">
                  <a:solidFill>
                    <a:srgbClr val="BF0000"/>
                  </a:solidFill>
                  <a:latin typeface="Calibri" panose="020F0502020204030204" charset="0"/>
                  <a:ea typeface="Calibri" panose="020F0502020204030204" charset="0"/>
                </a:rPr>
                <a:t>MAX</a:t>
              </a:r>
              <a:endParaRPr lang="zh-CN" altLang="zh-CN" sz="1050" kern="100" dirty="0">
                <a:solidFill>
                  <a:srgbClr val="000000"/>
                </a:solidFill>
                <a:effectLst/>
                <a:latin typeface="Calibri" panose="020F0502020204030204" charset="0"/>
                <a:ea typeface="Calibri" panose="020F0502020204030204" charset="0"/>
              </a:endParaRPr>
            </a:p>
          </p:txBody>
        </p:sp>
      </p:grpSp>
      <p:grpSp>
        <p:nvGrpSpPr>
          <p:cNvPr id="8" name="组合 7">
            <a:extLst>
              <a:ext uri="{FF2B5EF4-FFF2-40B4-BE49-F238E27FC236}">
                <a16:creationId xmlns:a16="http://schemas.microsoft.com/office/drawing/2014/main" id="{FDF44CFF-78B2-46D8-ABC0-A8A84018E432}"/>
              </a:ext>
            </a:extLst>
          </p:cNvPr>
          <p:cNvGrpSpPr/>
          <p:nvPr/>
        </p:nvGrpSpPr>
        <p:grpSpPr>
          <a:xfrm>
            <a:off x="5720968" y="1432724"/>
            <a:ext cx="6229612" cy="5501640"/>
            <a:chOff x="5720968" y="1432724"/>
            <a:chExt cx="6229612" cy="5501640"/>
          </a:xfrm>
        </p:grpSpPr>
        <p:pic>
          <p:nvPicPr>
            <p:cNvPr id="9" name="Picture 39493">
              <a:extLst>
                <a:ext uri="{FF2B5EF4-FFF2-40B4-BE49-F238E27FC236}">
                  <a16:creationId xmlns:a16="http://schemas.microsoft.com/office/drawing/2014/main" id="{D9E977E8-9475-415F-921B-917DE07575D4}"/>
                </a:ext>
              </a:extLst>
            </p:cNvPr>
            <p:cNvPicPr/>
            <p:nvPr/>
          </p:nvPicPr>
          <p:blipFill>
            <a:blip r:embed="rId3"/>
            <a:stretch>
              <a:fillRect/>
            </a:stretch>
          </p:blipFill>
          <p:spPr>
            <a:xfrm>
              <a:off x="5720968" y="1432724"/>
              <a:ext cx="6147435" cy="5501640"/>
            </a:xfrm>
            <a:prstGeom prst="rect">
              <a:avLst/>
            </a:prstGeom>
          </p:spPr>
        </p:pic>
        <p:sp>
          <p:nvSpPr>
            <p:cNvPr id="10" name="矩形 9">
              <a:extLst>
                <a:ext uri="{FF2B5EF4-FFF2-40B4-BE49-F238E27FC236}">
                  <a16:creationId xmlns:a16="http://schemas.microsoft.com/office/drawing/2014/main" id="{FA82281B-26DE-46A7-8C05-A61AE496C173}"/>
                </a:ext>
              </a:extLst>
            </p:cNvPr>
            <p:cNvSpPr/>
            <p:nvPr/>
          </p:nvSpPr>
          <p:spPr>
            <a:xfrm>
              <a:off x="9498169" y="6276477"/>
              <a:ext cx="2452411" cy="407035"/>
            </a:xfrm>
            <a:prstGeom prst="rect">
              <a:avLst/>
            </a:prstGeom>
          </p:spPr>
          <p:txBody>
            <a:bodyPr wrap="square">
              <a:spAutoFit/>
            </a:bodyPr>
            <a:lstStyle/>
            <a:p>
              <a:pPr>
                <a:lnSpc>
                  <a:spcPct val="107000"/>
                </a:lnSpc>
                <a:spcAft>
                  <a:spcPts val="1845"/>
                </a:spcAft>
                <a:tabLst>
                  <a:tab pos="7096125" algn="ctr"/>
                  <a:tab pos="8864600" algn="r"/>
                </a:tabLst>
              </a:pPr>
              <a:r>
                <a:rPr lang="en-US" altLang="zh-CN" sz="2000" b="1" kern="100" dirty="0">
                  <a:solidFill>
                    <a:srgbClr val="FF0000"/>
                  </a:solidFill>
                  <a:latin typeface="Calibri" panose="020F0502020204030204" charset="0"/>
                  <a:ea typeface="Calibri" panose="020F0502020204030204" charset="0"/>
                </a:rPr>
                <a:t>0	</a:t>
              </a:r>
              <a:r>
                <a:rPr lang="en-US" altLang="zh-CN" sz="2000" kern="100" dirty="0">
                  <a:solidFill>
                    <a:srgbClr val="BF0000"/>
                  </a:solidFill>
                  <a:latin typeface="Calibri" panose="020F0502020204030204" charset="0"/>
                  <a:ea typeface="Calibri" panose="020F0502020204030204" charset="0"/>
                </a:rPr>
                <a:t>MAX</a:t>
              </a:r>
              <a:endParaRPr lang="zh-CN" altLang="zh-CN" sz="1050" kern="100" dirty="0">
                <a:solidFill>
                  <a:srgbClr val="000000"/>
                </a:solidFill>
                <a:effectLst/>
                <a:latin typeface="Calibri" panose="020F0502020204030204" charset="0"/>
                <a:ea typeface="Calibri" panose="020F0502020204030204" charset="0"/>
              </a:endParaRPr>
            </a:p>
          </p:txBody>
        </p:sp>
      </p:grpSp>
    </p:spTree>
    <p:extLst>
      <p:ext uri="{BB962C8B-B14F-4D97-AF65-F5344CB8AC3E}">
        <p14:creationId xmlns:p14="http://schemas.microsoft.com/office/powerpoint/2010/main" val="3181216643"/>
      </p:ext>
    </p:extLst>
  </p:cSld>
  <p:clrMapOvr>
    <a:masterClrMapping/>
  </p:clrMapOvr>
  <p:transition spd="med">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极小极大搜索算法</a:t>
            </a:r>
            <a:endParaRPr lang="zh-CN" altLang="zh-CN" sz="2400" dirty="0"/>
          </a:p>
        </p:txBody>
      </p:sp>
      <p:graphicFrame>
        <p:nvGraphicFramePr>
          <p:cNvPr id="12" name="Object 4">
            <a:extLst>
              <a:ext uri="{FF2B5EF4-FFF2-40B4-BE49-F238E27FC236}">
                <a16:creationId xmlns:a16="http://schemas.microsoft.com/office/drawing/2014/main" id="{FE1C6648-3F6C-4A09-9528-2F5ED299AC0B}"/>
              </a:ext>
            </a:extLst>
          </p:cNvPr>
          <p:cNvGraphicFramePr>
            <a:graphicFrameLocks noChangeAspect="1"/>
          </p:cNvGraphicFramePr>
          <p:nvPr>
            <p:extLst>
              <p:ext uri="{D42A27DB-BD31-4B8C-83A1-F6EECF244321}">
                <p14:modId xmlns:p14="http://schemas.microsoft.com/office/powerpoint/2010/main" val="3144897181"/>
              </p:ext>
            </p:extLst>
          </p:nvPr>
        </p:nvGraphicFramePr>
        <p:xfrm>
          <a:off x="208217" y="2848941"/>
          <a:ext cx="7174096" cy="3732601"/>
        </p:xfrm>
        <a:graphic>
          <a:graphicData uri="http://schemas.openxmlformats.org/presentationml/2006/ole">
            <mc:AlternateContent xmlns:mc="http://schemas.openxmlformats.org/markup-compatibility/2006">
              <mc:Choice xmlns:v="urn:schemas-microsoft-com:vml" Requires="v">
                <p:oleObj spid="_x0000_s4136" name="图片" r:id="rId3" imgW="4224655" imgH="1974850" progId="Word.Picture.8">
                  <p:embed/>
                </p:oleObj>
              </mc:Choice>
              <mc:Fallback>
                <p:oleObj name="图片" r:id="rId3" imgW="4224655" imgH="1974850" progId="Word.Picture.8">
                  <p:embed/>
                  <p:pic>
                    <p:nvPicPr>
                      <p:cNvPr id="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17" y="2848941"/>
                        <a:ext cx="7174096" cy="3732601"/>
                      </a:xfrm>
                      <a:prstGeom prst="rect">
                        <a:avLst/>
                      </a:prstGeom>
                      <a:solidFill>
                        <a:srgbClr val="C0C0C0"/>
                      </a:solidFill>
                      <a:ln>
                        <a:noFill/>
                      </a:ln>
                    </p:spPr>
                  </p:pic>
                </p:oleObj>
              </mc:Fallback>
            </mc:AlternateContent>
          </a:graphicData>
        </a:graphic>
      </p:graphicFrame>
      <p:sp>
        <p:nvSpPr>
          <p:cNvPr id="13" name="矩形 12">
            <a:extLst>
              <a:ext uri="{FF2B5EF4-FFF2-40B4-BE49-F238E27FC236}">
                <a16:creationId xmlns:a16="http://schemas.microsoft.com/office/drawing/2014/main" id="{B00F93CB-F1F4-45FB-A06D-1B11B4957104}"/>
              </a:ext>
            </a:extLst>
          </p:cNvPr>
          <p:cNvSpPr/>
          <p:nvPr/>
        </p:nvSpPr>
        <p:spPr>
          <a:xfrm>
            <a:off x="7508148" y="1410050"/>
            <a:ext cx="4613944" cy="4844724"/>
          </a:xfrm>
          <a:prstGeom prst="rect">
            <a:avLst/>
          </a:prstGeom>
          <a:solidFill>
            <a:schemeClr val="bg1"/>
          </a:solidFill>
        </p:spPr>
        <p:txBody>
          <a:bodyPr wrap="square">
            <a:spAutoFit/>
          </a:bodyPr>
          <a:lstStyle/>
          <a:p>
            <a:pPr marL="457200" indent="-457200">
              <a:lnSpc>
                <a:spcPct val="130000"/>
              </a:lnSpc>
              <a:buFont typeface="Arial" panose="020B0604020202020204" pitchFamily="34" charset="0"/>
              <a:buChar char="•"/>
            </a:pPr>
            <a:r>
              <a:rPr lang="zh-CN" altLang="en-US" sz="2400" dirty="0"/>
              <a:t>一个</a:t>
            </a:r>
            <a:r>
              <a:rPr lang="en-US" altLang="zh-CN" sz="2400" dirty="0"/>
              <a:t>MIN</a:t>
            </a:r>
            <a:r>
              <a:rPr lang="zh-CN" altLang="en-US" sz="2400" dirty="0"/>
              <a:t>节点要生成</a:t>
            </a:r>
            <a:r>
              <a:rPr lang="en-US" altLang="zh-CN" sz="2400" dirty="0"/>
              <a:t>A,B,C,D</a:t>
            </a:r>
            <a:r>
              <a:rPr lang="zh-CN" altLang="en-US" sz="2400" dirty="0"/>
              <a:t>四个节点</a:t>
            </a:r>
            <a:endParaRPr lang="en-US" altLang="zh-CN" sz="2400" dirty="0"/>
          </a:p>
          <a:p>
            <a:pPr marL="457200" indent="-457200">
              <a:lnSpc>
                <a:spcPct val="130000"/>
              </a:lnSpc>
              <a:buFont typeface="Arial" panose="020B0604020202020204" pitchFamily="34" charset="0"/>
              <a:buChar char="•"/>
            </a:pPr>
            <a:r>
              <a:rPr lang="zh-CN" altLang="en-US" sz="2400" dirty="0"/>
              <a:t>然后逐个计算其静态估计值</a:t>
            </a:r>
            <a:endParaRPr lang="en-US" altLang="zh-CN" sz="2400" dirty="0"/>
          </a:p>
          <a:p>
            <a:pPr marL="457200" indent="-457200">
              <a:lnSpc>
                <a:spcPct val="130000"/>
              </a:lnSpc>
              <a:buFont typeface="Arial" panose="020B0604020202020204" pitchFamily="34" charset="0"/>
              <a:buChar char="•"/>
            </a:pPr>
            <a:r>
              <a:rPr lang="zh-CN" altLang="en-US" sz="2400" dirty="0"/>
              <a:t>最后求得倒推值</a:t>
            </a:r>
            <a:r>
              <a:rPr lang="en-US" altLang="zh-CN" sz="2400" dirty="0"/>
              <a:t>-∞</a:t>
            </a:r>
            <a:r>
              <a:rPr lang="zh-CN" altLang="en-US" sz="2400" dirty="0"/>
              <a:t>，把它赋给这个结点。</a:t>
            </a:r>
            <a:endParaRPr lang="en-US" altLang="zh-CN" sz="2400" dirty="0"/>
          </a:p>
          <a:p>
            <a:pPr>
              <a:lnSpc>
                <a:spcPct val="130000"/>
              </a:lnSpc>
            </a:pPr>
            <a:r>
              <a:rPr lang="zh-CN" altLang="en-US" sz="2400" dirty="0"/>
              <a:t>考虑：生成节点</a:t>
            </a:r>
            <a:r>
              <a:rPr lang="en-US" altLang="zh-CN" sz="2400" dirty="0"/>
              <a:t>A</a:t>
            </a:r>
            <a:r>
              <a:rPr lang="zh-CN" altLang="en-US" sz="2400" dirty="0"/>
              <a:t>后，如果马上进行静态估计，得知</a:t>
            </a:r>
            <a:r>
              <a:rPr lang="en-US" altLang="zh-CN" sz="2400" dirty="0"/>
              <a:t>F(A)= -∞</a:t>
            </a:r>
            <a:r>
              <a:rPr lang="zh-CN" altLang="en-US" sz="2400" dirty="0"/>
              <a:t>之后，就可以断定生成</a:t>
            </a:r>
            <a:r>
              <a:rPr lang="en-US" altLang="zh-CN" sz="2400" dirty="0"/>
              <a:t>B,C,D</a:t>
            </a:r>
            <a:r>
              <a:rPr lang="zh-CN" altLang="en-US" sz="2400" dirty="0"/>
              <a:t>以及进行估计是多余的，该</a:t>
            </a:r>
            <a:r>
              <a:rPr lang="en-US" altLang="zh-CN" sz="2400" dirty="0"/>
              <a:t>MIN</a:t>
            </a:r>
            <a:r>
              <a:rPr lang="zh-CN" altLang="en-US" sz="2400" dirty="0"/>
              <a:t>节点的倒推值一定是</a:t>
            </a:r>
            <a:r>
              <a:rPr lang="en-US" altLang="zh-CN" sz="2400" dirty="0"/>
              <a:t>-∞</a:t>
            </a:r>
            <a:r>
              <a:rPr lang="zh-CN" altLang="en-US" sz="2400" dirty="0"/>
              <a:t>。</a:t>
            </a:r>
          </a:p>
        </p:txBody>
      </p:sp>
      <p:sp>
        <p:nvSpPr>
          <p:cNvPr id="2" name="文本框 1">
            <a:extLst>
              <a:ext uri="{FF2B5EF4-FFF2-40B4-BE49-F238E27FC236}">
                <a16:creationId xmlns:a16="http://schemas.microsoft.com/office/drawing/2014/main" id="{33087620-C247-4B7D-8625-3794C1639E33}"/>
              </a:ext>
            </a:extLst>
          </p:cNvPr>
          <p:cNvSpPr txBox="1"/>
          <p:nvPr/>
        </p:nvSpPr>
        <p:spPr>
          <a:xfrm>
            <a:off x="998290" y="1661020"/>
            <a:ext cx="3262432" cy="461665"/>
          </a:xfrm>
          <a:prstGeom prst="rect">
            <a:avLst/>
          </a:prstGeom>
          <a:noFill/>
        </p:spPr>
        <p:txBody>
          <a:bodyPr wrap="none" rtlCol="0">
            <a:spAutoFit/>
          </a:bodyPr>
          <a:lstStyle/>
          <a:p>
            <a:r>
              <a:rPr lang="zh-CN" altLang="en-US" sz="2400" dirty="0"/>
              <a:t>极小极大算法（缺点）</a:t>
            </a:r>
          </a:p>
        </p:txBody>
      </p:sp>
    </p:spTree>
    <p:extLst>
      <p:ext uri="{BB962C8B-B14F-4D97-AF65-F5344CB8AC3E}">
        <p14:creationId xmlns:p14="http://schemas.microsoft.com/office/powerpoint/2010/main" val="3266762019"/>
      </p:ext>
    </p:extLst>
  </p:cSld>
  <p:clrMapOvr>
    <a:masterClrMapping/>
  </p:clrMapOvr>
  <p:transition spd="med">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sp>
        <p:nvSpPr>
          <p:cNvPr id="4" name="矩形 3">
            <a:extLst>
              <a:ext uri="{FF2B5EF4-FFF2-40B4-BE49-F238E27FC236}">
                <a16:creationId xmlns:a16="http://schemas.microsoft.com/office/drawing/2014/main" id="{9229C45C-4D87-4D1B-8542-5446F4F2C2C1}"/>
              </a:ext>
            </a:extLst>
          </p:cNvPr>
          <p:cNvSpPr/>
          <p:nvPr/>
        </p:nvSpPr>
        <p:spPr>
          <a:xfrm>
            <a:off x="1104900" y="1690062"/>
            <a:ext cx="10237304" cy="3418821"/>
          </a:xfrm>
          <a:prstGeom prst="rect">
            <a:avLst/>
          </a:prstGeom>
        </p:spPr>
        <p:txBody>
          <a:bodyPr wrap="square">
            <a:spAutoFit/>
          </a:bodyPr>
          <a:lstStyle/>
          <a:p>
            <a:pPr marL="457200" indent="-457200" algn="just">
              <a:lnSpc>
                <a:spcPct val="125000"/>
              </a:lnSpc>
              <a:buFont typeface="Arial" panose="020B0604020202020204" pitchFamily="34" charset="0"/>
              <a:buChar char="•"/>
            </a:pPr>
            <a:r>
              <a:rPr lang="en-US" altLang="zh-CN" sz="3200" i="1" dirty="0"/>
              <a:t>α-</a:t>
            </a:r>
            <a:r>
              <a:rPr lang="en-US" altLang="zh-CN" sz="3200" dirty="0"/>
              <a:t>β</a:t>
            </a:r>
            <a:r>
              <a:rPr lang="zh-CN" altLang="en-US" sz="3200" dirty="0"/>
              <a:t>剪枝法就是</a:t>
            </a:r>
            <a:r>
              <a:rPr lang="zh-CN" altLang="en-US" sz="3200" dirty="0">
                <a:solidFill>
                  <a:srgbClr val="FF0000"/>
                </a:solidFill>
              </a:rPr>
              <a:t>把生成后继和倒推值估计结合起来</a:t>
            </a:r>
            <a:r>
              <a:rPr lang="zh-CN" altLang="en-US" sz="3200" dirty="0"/>
              <a:t>，及时剪掉一些无用分枝，以此来提高算法的效率。</a:t>
            </a:r>
          </a:p>
          <a:p>
            <a:pPr marL="457200" indent="-457200">
              <a:lnSpc>
                <a:spcPct val="125000"/>
              </a:lnSpc>
              <a:buFont typeface="Arial" panose="020B0604020202020204" pitchFamily="34" charset="0"/>
              <a:buChar char="•"/>
            </a:pPr>
            <a:endParaRPr lang="zh-CN" altLang="en-US" sz="1600" i="1" dirty="0"/>
          </a:p>
          <a:p>
            <a:pPr marL="457200" indent="-457200" algn="just">
              <a:lnSpc>
                <a:spcPct val="125000"/>
              </a:lnSpc>
              <a:buFont typeface="Arial" panose="020B0604020202020204" pitchFamily="34" charset="0"/>
              <a:buChar char="•"/>
            </a:pPr>
            <a:r>
              <a:rPr lang="en-US" altLang="zh-CN" sz="3200" i="1" dirty="0"/>
              <a:t>α-</a:t>
            </a:r>
            <a:r>
              <a:rPr lang="en-US" altLang="zh-CN" sz="3200" dirty="0"/>
              <a:t>β</a:t>
            </a:r>
            <a:r>
              <a:rPr lang="zh-CN" altLang="en-US" sz="3200" dirty="0"/>
              <a:t>剪枝法，采用</a:t>
            </a:r>
            <a:r>
              <a:rPr lang="zh-CN" altLang="en-US" sz="3200" dirty="0">
                <a:solidFill>
                  <a:srgbClr val="FF0000"/>
                </a:solidFill>
              </a:rPr>
              <a:t>有界深度优先策略</a:t>
            </a:r>
            <a:r>
              <a:rPr lang="zh-CN" altLang="en-US" sz="3200" dirty="0"/>
              <a:t>进行搜索，当生成节点达到规定的深度时，就立即进行静态估计，而一旦某个非端节点有条件确定倒推值时，就立即赋值。</a:t>
            </a:r>
          </a:p>
        </p:txBody>
      </p:sp>
      <p:sp>
        <p:nvSpPr>
          <p:cNvPr id="5" name="文本框 4">
            <a:extLst>
              <a:ext uri="{FF2B5EF4-FFF2-40B4-BE49-F238E27FC236}">
                <a16:creationId xmlns:a16="http://schemas.microsoft.com/office/drawing/2014/main" id="{420C8182-321B-47D2-B2BD-8E1B29F68EE2}"/>
              </a:ext>
            </a:extLst>
          </p:cNvPr>
          <p:cNvSpPr txBox="1"/>
          <p:nvPr/>
        </p:nvSpPr>
        <p:spPr>
          <a:xfrm>
            <a:off x="1104900" y="5676078"/>
            <a:ext cx="7026282" cy="384721"/>
          </a:xfrm>
          <a:prstGeom prst="rect">
            <a:avLst/>
          </a:prstGeom>
          <a:noFill/>
        </p:spPr>
        <p:txBody>
          <a:bodyPr wrap="none" rtlCol="0">
            <a:spAutoFit/>
          </a:bodyPr>
          <a:lstStyle/>
          <a:p>
            <a:r>
              <a:rPr lang="en-US" altLang="zh-CN" dirty="0"/>
              <a:t>http://web.cs.ucla.edu/~rosen/161/notes/alphabeta.html</a:t>
            </a:r>
            <a:endParaRPr lang="zh-CN" altLang="en-US" dirty="0"/>
          </a:p>
        </p:txBody>
      </p:sp>
    </p:spTree>
    <p:extLst>
      <p:ext uri="{BB962C8B-B14F-4D97-AF65-F5344CB8AC3E}">
        <p14:creationId xmlns:p14="http://schemas.microsoft.com/office/powerpoint/2010/main" val="2219596859"/>
      </p:ext>
    </p:extLst>
  </p:cSld>
  <p:clrMapOvr>
    <a:masterClrMapping/>
  </p:clrMapOvr>
  <p:transition spd="med">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graphicFrame>
        <p:nvGraphicFramePr>
          <p:cNvPr id="4" name="Object 4">
            <a:extLst>
              <a:ext uri="{FF2B5EF4-FFF2-40B4-BE49-F238E27FC236}">
                <a16:creationId xmlns:a16="http://schemas.microsoft.com/office/drawing/2014/main" id="{8432D811-E5CE-4D6E-88AE-421070B8360C}"/>
              </a:ext>
            </a:extLst>
          </p:cNvPr>
          <p:cNvGraphicFramePr>
            <a:graphicFrameLocks noChangeAspect="1"/>
          </p:cNvGraphicFramePr>
          <p:nvPr>
            <p:extLst>
              <p:ext uri="{D42A27DB-BD31-4B8C-83A1-F6EECF244321}">
                <p14:modId xmlns:p14="http://schemas.microsoft.com/office/powerpoint/2010/main" val="266551538"/>
              </p:ext>
            </p:extLst>
          </p:nvPr>
        </p:nvGraphicFramePr>
        <p:xfrm>
          <a:off x="1847164" y="1466437"/>
          <a:ext cx="8296115" cy="5160866"/>
        </p:xfrm>
        <a:graphic>
          <a:graphicData uri="http://schemas.openxmlformats.org/presentationml/2006/ole">
            <mc:AlternateContent xmlns:mc="http://schemas.openxmlformats.org/markup-compatibility/2006">
              <mc:Choice xmlns:v="urn:schemas-microsoft-com:vml" Requires="v">
                <p:oleObj spid="_x0000_s5158" name="图片" r:id="rId3" imgW="5367655" imgH="2865120" progId="Word.Picture.8">
                  <p:embed/>
                </p:oleObj>
              </mc:Choice>
              <mc:Fallback>
                <p:oleObj name="图片" r:id="rId3" imgW="5367655" imgH="2865120" progId="Word.Picture.8">
                  <p:embed/>
                  <p:pic>
                    <p:nvPicPr>
                      <p:cNvPr id="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164" y="1466437"/>
                        <a:ext cx="8296115" cy="5160866"/>
                      </a:xfrm>
                      <a:prstGeom prst="rect">
                        <a:avLst/>
                      </a:prstGeom>
                      <a:solidFill>
                        <a:srgbClr val="C0C0C0"/>
                      </a:solidFill>
                      <a:ln>
                        <a:noFill/>
                      </a:ln>
                    </p:spPr>
                  </p:pic>
                </p:oleObj>
              </mc:Fallback>
            </mc:AlternateContent>
          </a:graphicData>
        </a:graphic>
      </p:graphicFrame>
    </p:spTree>
    <p:extLst>
      <p:ext uri="{BB962C8B-B14F-4D97-AF65-F5344CB8AC3E}">
        <p14:creationId xmlns:p14="http://schemas.microsoft.com/office/powerpoint/2010/main" val="2301281104"/>
      </p:ext>
    </p:extLst>
  </p:cSld>
  <p:clrMapOvr>
    <a:masterClrMapping/>
  </p:clrMapOvr>
  <p:transition spd="med">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sp>
        <p:nvSpPr>
          <p:cNvPr id="4" name="矩形 3">
            <a:extLst>
              <a:ext uri="{FF2B5EF4-FFF2-40B4-BE49-F238E27FC236}">
                <a16:creationId xmlns:a16="http://schemas.microsoft.com/office/drawing/2014/main" id="{E663F6D6-A19B-4F26-9217-394469D49721}"/>
              </a:ext>
            </a:extLst>
          </p:cNvPr>
          <p:cNvSpPr/>
          <p:nvPr/>
        </p:nvSpPr>
        <p:spPr>
          <a:xfrm>
            <a:off x="953898" y="1459497"/>
            <a:ext cx="10715188" cy="4261038"/>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zh-CN" altLang="en-US" sz="3200" dirty="0"/>
              <a:t>当生成到节点</a:t>
            </a:r>
            <a:r>
              <a:rPr lang="en-US" altLang="zh-CN" sz="3200" dirty="0"/>
              <a:t>6</a:t>
            </a:r>
            <a:r>
              <a:rPr lang="zh-CN" altLang="en-US" sz="3200" dirty="0"/>
              <a:t>后，节点</a:t>
            </a:r>
            <a:r>
              <a:rPr lang="en-US" altLang="zh-CN" sz="3200" dirty="0"/>
              <a:t>1</a:t>
            </a:r>
            <a:r>
              <a:rPr lang="zh-CN" altLang="en-US" sz="3200" dirty="0"/>
              <a:t>的倒推值可确定为</a:t>
            </a:r>
            <a:r>
              <a:rPr lang="en-US" altLang="zh-CN" sz="3200" dirty="0"/>
              <a:t>-1</a:t>
            </a:r>
            <a:r>
              <a:rPr lang="zh-CN" altLang="en-US" sz="3200" dirty="0"/>
              <a:t>。</a:t>
            </a:r>
            <a:endParaRPr lang="en-US" altLang="zh-CN" sz="3200" dirty="0"/>
          </a:p>
          <a:p>
            <a:pPr marL="457200" indent="-457200" algn="just">
              <a:lnSpc>
                <a:spcPct val="150000"/>
              </a:lnSpc>
              <a:buFont typeface="Arial" panose="020B0604020202020204" pitchFamily="34" charset="0"/>
              <a:buChar char="•"/>
            </a:pPr>
            <a:r>
              <a:rPr lang="zh-CN" altLang="en-US" sz="3200" dirty="0"/>
              <a:t>对于初始节点</a:t>
            </a:r>
            <a:r>
              <a:rPr lang="en-US" altLang="zh-CN" sz="3200" dirty="0"/>
              <a:t>S</a:t>
            </a:r>
            <a:r>
              <a:rPr lang="zh-CN" altLang="en-US" sz="3200" dirty="0"/>
              <a:t>来说，虽然其他子节点尚未生成，但由于</a:t>
            </a:r>
            <a:r>
              <a:rPr lang="en-US" altLang="zh-CN" sz="3200" dirty="0"/>
              <a:t>S</a:t>
            </a:r>
            <a:r>
              <a:rPr lang="zh-CN" altLang="en-US" sz="3200" dirty="0"/>
              <a:t>属于极大层，所以可以推断它的倒推值不会小于</a:t>
            </a:r>
            <a:r>
              <a:rPr lang="en-US" altLang="zh-CN" sz="3200" dirty="0"/>
              <a:t>-1</a:t>
            </a:r>
            <a:r>
              <a:rPr lang="zh-CN" altLang="en-US" sz="3200" dirty="0"/>
              <a:t>。</a:t>
            </a:r>
          </a:p>
          <a:p>
            <a:pPr marL="457200" indent="-457200" algn="just">
              <a:lnSpc>
                <a:spcPct val="150000"/>
              </a:lnSpc>
              <a:buFont typeface="Arial" panose="020B0604020202020204" pitchFamily="34" charset="0"/>
              <a:buChar char="•"/>
            </a:pPr>
            <a:r>
              <a:rPr lang="zh-CN" altLang="en-US" sz="3200" dirty="0"/>
              <a:t>定义：极大层的这个</a:t>
            </a:r>
            <a:r>
              <a:rPr lang="zh-CN" altLang="en-US" sz="3200" b="1" dirty="0">
                <a:solidFill>
                  <a:srgbClr val="3333FF"/>
                </a:solidFill>
              </a:rPr>
              <a:t>下界</a:t>
            </a:r>
            <a:r>
              <a:rPr lang="zh-CN" altLang="en-US" sz="3200" dirty="0"/>
              <a:t>值为</a:t>
            </a:r>
            <a:r>
              <a:rPr lang="en-US" altLang="zh-CN" sz="3200" dirty="0"/>
              <a:t>α</a:t>
            </a:r>
            <a:r>
              <a:rPr lang="zh-CN" altLang="en-US" sz="3200" dirty="0"/>
              <a:t>。因此</a:t>
            </a:r>
            <a:r>
              <a:rPr lang="en-US" altLang="zh-CN" sz="3200" dirty="0"/>
              <a:t>S</a:t>
            </a:r>
            <a:r>
              <a:rPr lang="zh-CN" altLang="en-US" sz="3200" dirty="0"/>
              <a:t>的</a:t>
            </a:r>
            <a:r>
              <a:rPr lang="en-US" altLang="zh-CN" sz="3200" dirty="0"/>
              <a:t>α= - 1</a:t>
            </a:r>
            <a:r>
              <a:rPr lang="zh-CN" altLang="en-US" sz="3200" dirty="0"/>
              <a:t>。</a:t>
            </a:r>
          </a:p>
          <a:p>
            <a:pPr marL="914400" lvl="1" indent="-457200" algn="just">
              <a:lnSpc>
                <a:spcPct val="150000"/>
              </a:lnSpc>
              <a:buFont typeface="Arial" panose="020B0604020202020204" pitchFamily="34" charset="0"/>
              <a:buChar char="•"/>
            </a:pPr>
            <a:r>
              <a:rPr lang="en-US" altLang="zh-CN" sz="2800" dirty="0"/>
              <a:t>S</a:t>
            </a:r>
            <a:r>
              <a:rPr lang="zh-CN" altLang="en-US" sz="2800" dirty="0"/>
              <a:t>的</a:t>
            </a:r>
            <a:r>
              <a:rPr lang="en-US" altLang="zh-CN" sz="2800" dirty="0"/>
              <a:t>α</a:t>
            </a:r>
            <a:r>
              <a:rPr lang="zh-CN" altLang="en-US" sz="2800" dirty="0"/>
              <a:t>值为</a:t>
            </a:r>
            <a:r>
              <a:rPr lang="en-US" altLang="zh-CN" sz="2800" dirty="0"/>
              <a:t>-1</a:t>
            </a:r>
            <a:r>
              <a:rPr lang="zh-CN" altLang="en-US" sz="2800" dirty="0"/>
              <a:t>，说明的</a:t>
            </a:r>
            <a:r>
              <a:rPr lang="en-US" altLang="zh-CN" sz="2800" dirty="0"/>
              <a:t>S</a:t>
            </a:r>
            <a:r>
              <a:rPr lang="zh-CN" altLang="en-US" sz="2800" dirty="0"/>
              <a:t>倒推值不会比</a:t>
            </a:r>
            <a:r>
              <a:rPr lang="en-US" altLang="zh-CN" sz="2800" dirty="0"/>
              <a:t>-1</a:t>
            </a:r>
            <a:r>
              <a:rPr lang="zh-CN" altLang="en-US" sz="2800" dirty="0"/>
              <a:t>更小，但会不会比</a:t>
            </a:r>
            <a:r>
              <a:rPr lang="en-US" altLang="zh-CN" sz="2800" dirty="0"/>
              <a:t>-1</a:t>
            </a:r>
            <a:r>
              <a:rPr lang="zh-CN" altLang="en-US" sz="2800" dirty="0"/>
              <a:t>更大，还取决于其他后继节点倒推值。我们继续生成搜索树。</a:t>
            </a:r>
          </a:p>
        </p:txBody>
      </p:sp>
    </p:spTree>
    <p:extLst>
      <p:ext uri="{BB962C8B-B14F-4D97-AF65-F5344CB8AC3E}">
        <p14:creationId xmlns:p14="http://schemas.microsoft.com/office/powerpoint/2010/main" val="90260935"/>
      </p:ext>
    </p:extLst>
  </p:cSld>
  <p:clrMapOvr>
    <a:masterClrMapping/>
  </p:clrMapOvr>
  <p:transition spd="med">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199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sp>
        <p:nvSpPr>
          <p:cNvPr id="4" name="矩形 3">
            <a:extLst>
              <a:ext uri="{FF2B5EF4-FFF2-40B4-BE49-F238E27FC236}">
                <a16:creationId xmlns:a16="http://schemas.microsoft.com/office/drawing/2014/main" id="{57F9EB60-EF33-4788-87DD-895FB0989881}"/>
              </a:ext>
            </a:extLst>
          </p:cNvPr>
          <p:cNvSpPr/>
          <p:nvPr/>
        </p:nvSpPr>
        <p:spPr>
          <a:xfrm>
            <a:off x="938868" y="1564153"/>
            <a:ext cx="10562438" cy="4401205"/>
          </a:xfrm>
          <a:prstGeom prst="rect">
            <a:avLst/>
          </a:prstGeom>
        </p:spPr>
        <p:txBody>
          <a:bodyPr wrap="square">
            <a:spAutoFit/>
          </a:bodyPr>
          <a:lstStyle/>
          <a:p>
            <a:pPr marL="457200" indent="-457200" algn="just">
              <a:lnSpc>
                <a:spcPct val="125000"/>
              </a:lnSpc>
              <a:buFont typeface="Arial" panose="020B0604020202020204" pitchFamily="34" charset="0"/>
              <a:buChar char="•"/>
            </a:pPr>
            <a:r>
              <a:rPr lang="zh-CN" altLang="en-US" sz="3200" dirty="0"/>
              <a:t>当第</a:t>
            </a:r>
            <a:r>
              <a:rPr lang="en-US" altLang="zh-CN" sz="3200" dirty="0"/>
              <a:t>8</a:t>
            </a:r>
            <a:r>
              <a:rPr lang="zh-CN" altLang="en-US" sz="3200" dirty="0"/>
              <a:t>个节点生成后，其估计值为</a:t>
            </a:r>
            <a:r>
              <a:rPr lang="en-US" altLang="zh-CN" sz="3200" dirty="0"/>
              <a:t>-1</a:t>
            </a:r>
            <a:r>
              <a:rPr lang="zh-CN" altLang="en-US" sz="3200" dirty="0"/>
              <a:t>，就可以断定节点</a:t>
            </a:r>
            <a:r>
              <a:rPr lang="en-US" altLang="zh-CN" sz="3200" dirty="0"/>
              <a:t>7</a:t>
            </a:r>
            <a:r>
              <a:rPr lang="zh-CN" altLang="en-US" sz="3200" dirty="0"/>
              <a:t>的倒推值不可能大于</a:t>
            </a:r>
            <a:r>
              <a:rPr lang="en-US" altLang="zh-CN" sz="3200" dirty="0"/>
              <a:t>-1</a:t>
            </a:r>
            <a:r>
              <a:rPr lang="zh-CN" altLang="en-US" sz="3200" dirty="0"/>
              <a:t>。</a:t>
            </a:r>
            <a:endParaRPr lang="en-US" altLang="zh-CN" sz="3200" dirty="0"/>
          </a:p>
          <a:p>
            <a:pPr marL="457200" indent="-457200" algn="just">
              <a:lnSpc>
                <a:spcPct val="125000"/>
              </a:lnSpc>
              <a:buFont typeface="Arial" panose="020B0604020202020204" pitchFamily="34" charset="0"/>
              <a:buChar char="•"/>
            </a:pPr>
            <a:r>
              <a:rPr lang="zh-CN" altLang="en-US" sz="3200" dirty="0"/>
              <a:t>定义：极小层的这个</a:t>
            </a:r>
            <a:r>
              <a:rPr lang="zh-CN" altLang="en-US" sz="3200" b="1" dirty="0">
                <a:solidFill>
                  <a:srgbClr val="3333FF"/>
                </a:solidFill>
              </a:rPr>
              <a:t>上界</a:t>
            </a:r>
            <a:r>
              <a:rPr lang="zh-CN" altLang="en-US" sz="3200" dirty="0"/>
              <a:t>值为</a:t>
            </a:r>
            <a:r>
              <a:rPr lang="en-US" altLang="zh-CN" sz="3200" dirty="0"/>
              <a:t>β </a:t>
            </a:r>
            <a:r>
              <a:rPr lang="zh-CN" altLang="en-US" sz="3200" dirty="0"/>
              <a:t>。因此现在可以确定节点</a:t>
            </a:r>
            <a:r>
              <a:rPr lang="en-US" altLang="zh-CN" sz="3200" dirty="0"/>
              <a:t>7</a:t>
            </a:r>
            <a:r>
              <a:rPr lang="zh-CN" altLang="en-US" sz="3200" dirty="0"/>
              <a:t>的</a:t>
            </a:r>
            <a:r>
              <a:rPr lang="en-US" altLang="zh-CN" sz="3200" dirty="0"/>
              <a:t>β= - 1</a:t>
            </a:r>
            <a:r>
              <a:rPr lang="zh-CN" altLang="en-US" sz="3200" dirty="0"/>
              <a:t>。</a:t>
            </a:r>
          </a:p>
          <a:p>
            <a:pPr marL="457200" indent="-457200" algn="just">
              <a:lnSpc>
                <a:spcPct val="125000"/>
              </a:lnSpc>
              <a:buFont typeface="Arial" panose="020B0604020202020204" pitchFamily="34" charset="0"/>
              <a:buChar char="•"/>
            </a:pPr>
            <a:r>
              <a:rPr lang="zh-CN" altLang="en-US" sz="3200" dirty="0"/>
              <a:t>容易发现</a:t>
            </a:r>
            <a:r>
              <a:rPr lang="en-US" altLang="zh-CN" sz="3200" dirty="0"/>
              <a:t>α≥β</a:t>
            </a:r>
            <a:r>
              <a:rPr lang="zh-CN" altLang="en-US" sz="3200" dirty="0"/>
              <a:t>时，节点</a:t>
            </a:r>
            <a:r>
              <a:rPr lang="en-US" altLang="zh-CN" sz="3200" dirty="0"/>
              <a:t>7</a:t>
            </a:r>
            <a:r>
              <a:rPr lang="zh-CN" altLang="en-US" sz="3200" dirty="0"/>
              <a:t>的其他子节点不必生成，因为</a:t>
            </a:r>
            <a:r>
              <a:rPr lang="en-US" altLang="zh-CN" sz="3200" dirty="0"/>
              <a:t>S</a:t>
            </a:r>
            <a:r>
              <a:rPr lang="zh-CN" altLang="en-US" sz="3200" dirty="0"/>
              <a:t>的极大值不可能比这个</a:t>
            </a:r>
            <a:r>
              <a:rPr lang="en-US" altLang="zh-CN" sz="3200" dirty="0"/>
              <a:t>β</a:t>
            </a:r>
            <a:r>
              <a:rPr lang="zh-CN" altLang="en-US" sz="3200" dirty="0"/>
              <a:t>值小，再生成无疑是多余的，因此可以进行剪枝。</a:t>
            </a:r>
          </a:p>
        </p:txBody>
      </p:sp>
    </p:spTree>
    <p:extLst>
      <p:ext uri="{BB962C8B-B14F-4D97-AF65-F5344CB8AC3E}">
        <p14:creationId xmlns:p14="http://schemas.microsoft.com/office/powerpoint/2010/main" val="171814923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1CF4E6F-0726-4500-854C-49EB50DE3BF2}"/>
              </a:ext>
            </a:extLst>
          </p:cNvPr>
          <p:cNvSpPr>
            <a:spLocks noGrp="1" noChangeArrowheads="1"/>
          </p:cNvSpPr>
          <p:nvPr>
            <p:ph type="ctrTitle" idx="4294967295"/>
          </p:nvPr>
        </p:nvSpPr>
        <p:spPr>
          <a:xfrm>
            <a:off x="1191236" y="668646"/>
            <a:ext cx="10184235" cy="2592388"/>
          </a:xfrm>
        </p:spPr>
        <p:txBody>
          <a:bodyPr/>
          <a:lstStyle/>
          <a:p>
            <a:pPr algn="ctr">
              <a:defRPr/>
            </a:pPr>
            <a:r>
              <a:rPr kumimoji="1" lang="zh-CN" altLang="en-US" sz="6000" dirty="0">
                <a:solidFill>
                  <a:srgbClr val="FF0000"/>
                </a:solidFill>
                <a:latin typeface="华文新魏" pitchFamily="2" charset="-122"/>
                <a:ea typeface="华文新魏" pitchFamily="2" charset="-122"/>
              </a:rPr>
              <a:t> </a:t>
            </a:r>
            <a:br>
              <a:rPr kumimoji="1" lang="zh-CN" altLang="en-US" sz="4400" dirty="0">
                <a:solidFill>
                  <a:srgbClr val="FF0000"/>
                </a:solidFill>
                <a:latin typeface="Verdana" panose="020B0604030504040204" pitchFamily="34" charset="0"/>
                <a:ea typeface="隶书" pitchFamily="49" charset="-122"/>
              </a:rPr>
            </a:br>
            <a:br>
              <a:rPr kumimoji="1" lang="zh-CN" altLang="en-US" dirty="0">
                <a:latin typeface="Verdana" panose="020B0604030504040204" pitchFamily="34" charset="0"/>
                <a:ea typeface="隶书" pitchFamily="49" charset="-122"/>
              </a:rPr>
            </a:br>
            <a:r>
              <a:rPr kumimoji="1" lang="zh-CN" altLang="en-US" dirty="0">
                <a:latin typeface="Verdana" panose="020B0604030504040204" pitchFamily="34" charset="0"/>
                <a:ea typeface="隶书" pitchFamily="49" charset="-122"/>
              </a:rPr>
              <a:t> </a:t>
            </a:r>
            <a:r>
              <a:rPr kumimoji="1" lang="zh-CN" altLang="en-US" sz="4400" dirty="0">
                <a:solidFill>
                  <a:srgbClr val="0000FF"/>
                </a:solidFill>
                <a:latin typeface="Verdana" panose="020B0604030504040204" pitchFamily="34" charset="0"/>
                <a:ea typeface="隶书" pitchFamily="49" charset="-122"/>
              </a:rPr>
              <a:t>第</a:t>
            </a:r>
            <a:r>
              <a:rPr kumimoji="1" lang="en-US" altLang="zh-CN" sz="4400" dirty="0">
                <a:solidFill>
                  <a:srgbClr val="0000FF"/>
                </a:solidFill>
                <a:latin typeface="Verdana" panose="020B0604030504040204" pitchFamily="34" charset="0"/>
                <a:ea typeface="隶书" pitchFamily="49" charset="-122"/>
              </a:rPr>
              <a:t>3</a:t>
            </a:r>
            <a:r>
              <a:rPr kumimoji="1" lang="zh-CN" altLang="en-US" sz="4400" dirty="0">
                <a:solidFill>
                  <a:srgbClr val="0000FF"/>
                </a:solidFill>
                <a:latin typeface="Verdana" panose="020B0604030504040204" pitchFamily="34" charset="0"/>
                <a:ea typeface="隶书" pitchFamily="49" charset="-122"/>
              </a:rPr>
              <a:t>章  确定性推理</a:t>
            </a:r>
            <a:br>
              <a:rPr kumimoji="1" lang="zh-CN" altLang="en-US" sz="4400" dirty="0">
                <a:latin typeface="Verdana" panose="020B0604030504040204" pitchFamily="34" charset="0"/>
                <a:ea typeface="隶书" pitchFamily="49" charset="-122"/>
              </a:rPr>
            </a:br>
            <a:r>
              <a:rPr kumimoji="1" lang="en-US" altLang="zh-CN" sz="4400" dirty="0">
                <a:ea typeface="隶书" pitchFamily="49" charset="-122"/>
              </a:rPr>
              <a:t>Ch.3  Searching &amp; Reasoning Tech </a:t>
            </a:r>
            <a:r>
              <a:rPr lang="en-US" altLang="zh-CN" i="1" dirty="0"/>
              <a:t> </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17A11D50-8BAA-4BCE-BAF7-E398AAF68FC9}"/>
              </a:ext>
            </a:extLst>
          </p:cNvPr>
          <p:cNvSpPr>
            <a:spLocks noGrp="1"/>
          </p:cNvSpPr>
          <p:nvPr>
            <p:ph idx="1"/>
          </p:nvPr>
        </p:nvSpPr>
        <p:spPr>
          <a:xfrm>
            <a:off x="1175245" y="2255837"/>
            <a:ext cx="8229600" cy="1090612"/>
          </a:xfrm>
        </p:spPr>
        <p:txBody>
          <a:bodyPr vert="horz" wrap="square" lIns="91440" tIns="45720" rIns="91440" bIns="45720" anchor="t"/>
          <a:lstStyle/>
          <a:p>
            <a:pPr eaLnBrk="1" hangingPunct="1">
              <a:buNone/>
            </a:pPr>
            <a:r>
              <a:rPr lang="en-US" altLang="zh-CN" b="1" dirty="0">
                <a:ea typeface="黑体" panose="02010609060101010101" pitchFamily="49" charset="-122"/>
              </a:rPr>
              <a:t>generalSearch(problem, Queue) </a:t>
            </a:r>
          </a:p>
          <a:p>
            <a:pPr eaLnBrk="1" hangingPunct="1">
              <a:buNone/>
            </a:pPr>
            <a:r>
              <a:rPr lang="en-US" altLang="zh-CN" dirty="0">
                <a:ea typeface="黑体" panose="02010609060101010101" pitchFamily="49" charset="-122"/>
              </a:rPr>
              <a:t># of nodes tested: 2, expanded: 2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C95987CB-A682-4371-9A00-DD81B3B4ADD5}"/>
              </a:ext>
            </a:extLst>
          </p:cNvPr>
          <p:cNvSpPr txBox="1">
            <a:spLocks/>
          </p:cNvSpPr>
          <p:nvPr/>
        </p:nvSpPr>
        <p:spPr bwMode="auto">
          <a:xfrm>
            <a:off x="1203820" y="1173162"/>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en-US" altLang="zh-CN" sz="4100" b="1">
                <a:solidFill>
                  <a:schemeClr val="tx2"/>
                </a:solidFill>
                <a:effectLst>
                  <a:outerShdw blurRad="31750" dist="25400" dir="5400000" algn="tl" rotWithShape="0">
                    <a:srgbClr val="000000">
                      <a:alpha val="25000"/>
                    </a:srgbClr>
                  </a:outerShdw>
                </a:effectLst>
                <a:latin typeface="+mj-lt"/>
                <a:ea typeface="+mj-ea"/>
              </a:rPr>
              <a:t>Example: BFS</a:t>
            </a:r>
            <a:endParaRPr lang="zh-CN" altLang="en-US" sz="4100" b="1" dirty="0">
              <a:solidFill>
                <a:schemeClr val="tx2"/>
              </a:solidFill>
              <a:effectLst>
                <a:outerShdw blurRad="31750" dist="25400" dir="5400000" algn="tl" rotWithShape="0">
                  <a:srgbClr val="000000">
                    <a:alpha val="25000"/>
                  </a:srgbClr>
                </a:outerShdw>
              </a:effectLst>
              <a:latin typeface="+mj-lt"/>
              <a:ea typeface="+mj-ea"/>
            </a:endParaRPr>
          </a:p>
        </p:txBody>
      </p:sp>
      <p:graphicFrame>
        <p:nvGraphicFramePr>
          <p:cNvPr id="6" name="表格 5">
            <a:extLst>
              <a:ext uri="{FF2B5EF4-FFF2-40B4-BE49-F238E27FC236}">
                <a16:creationId xmlns:a16="http://schemas.microsoft.com/office/drawing/2014/main" id="{80434536-81F4-402A-8DBC-F35EC7D9FD4D}"/>
              </a:ext>
            </a:extLst>
          </p:cNvPr>
          <p:cNvGraphicFramePr>
            <a:graphicFrameLocks noGrp="1"/>
          </p:cNvGraphicFramePr>
          <p:nvPr>
            <p:extLst>
              <p:ext uri="{D42A27DB-BD31-4B8C-83A1-F6EECF244321}">
                <p14:modId xmlns:p14="http://schemas.microsoft.com/office/powerpoint/2010/main" val="4255836879"/>
              </p:ext>
            </p:extLst>
          </p:nvPr>
        </p:nvGraphicFramePr>
        <p:xfrm>
          <a:off x="1175245" y="3398837"/>
          <a:ext cx="3857652" cy="1463040"/>
        </p:xfrm>
        <a:graphic>
          <a:graphicData uri="http://schemas.openxmlformats.org/drawingml/2006/table">
            <a:tbl>
              <a:tblPr firstRow="1" bandRow="1">
                <a:tableStyleId>{5C22544A-7EE6-4342-B048-85BDC9FD1C3A}</a:tableStyleId>
              </a:tblPr>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a:tc>
                <a:tc>
                  <a:txBody>
                    <a:bodyPr/>
                    <a:lstStyle/>
                    <a:p>
                      <a:pPr algn="ctr"/>
                      <a:r>
                        <a:rPr lang="en-US" altLang="zh-CN" dirty="0"/>
                        <a:t>Open list</a:t>
                      </a:r>
                      <a:endParaRPr lang="zh-CN" altLang="en-US" dirty="0"/>
                    </a:p>
                  </a:txBody>
                  <a:tcPr/>
                </a:tc>
                <a:extLst>
                  <a:ext uri="{0D108BD9-81ED-4DB2-BD59-A6C34878D82A}">
                    <a16:rowId xmlns:a16="http://schemas.microsoft.com/office/drawing/2014/main" val="10000"/>
                  </a:ext>
                </a:extLst>
              </a:tr>
              <a:tr h="335121">
                <a:tc>
                  <a:txBody>
                    <a:bodyPr/>
                    <a:lstStyle/>
                    <a:p>
                      <a:endParaRPr lang="zh-CN" altLang="en-US" dirty="0"/>
                    </a:p>
                  </a:txBody>
                  <a:tcPr/>
                </a:tc>
                <a:tc>
                  <a:txBody>
                    <a:bodyPr/>
                    <a:lstStyle/>
                    <a:p>
                      <a:r>
                        <a:rPr kumimoji="0" lang="en-US" altLang="zh-CN" sz="1800" kern="1200" baseline="0" dirty="0">
                          <a:solidFill>
                            <a:schemeClr val="dk1"/>
                          </a:solidFill>
                          <a:latin typeface="+mn-lt"/>
                          <a:ea typeface="+mn-ea"/>
                          <a:cs typeface="+mn-cs"/>
                        </a:rPr>
                        <a:t>{S}</a:t>
                      </a:r>
                      <a:endParaRPr lang="zh-CN" altLang="en-US" dirty="0"/>
                    </a:p>
                  </a:txBody>
                  <a:tcPr/>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{A,B,C} </a:t>
                      </a:r>
                      <a:endParaRPr lang="zh-CN" altLang="en-US" dirty="0"/>
                    </a:p>
                  </a:txBody>
                  <a:tcPr/>
                </a:tc>
                <a:extLst>
                  <a:ext uri="{0D108BD9-81ED-4DB2-BD59-A6C34878D82A}">
                    <a16:rowId xmlns:a16="http://schemas.microsoft.com/office/drawing/2014/main" val="10002"/>
                  </a:ext>
                </a:extLst>
              </a:tr>
              <a:tr h="335121">
                <a:tc>
                  <a:txBody>
                    <a:bodyPr/>
                    <a:lstStyle/>
                    <a:p>
                      <a:r>
                        <a:rPr kumimoji="0" lang="en-US" altLang="zh-CN" sz="1800" kern="1200" baseline="0" dirty="0">
                          <a:solidFill>
                            <a:schemeClr val="dk1"/>
                          </a:solidFill>
                          <a:latin typeface="+mn-lt"/>
                          <a:ea typeface="+mn-ea"/>
                          <a:cs typeface="+mn-cs"/>
                        </a:rPr>
                        <a:t>A </a:t>
                      </a:r>
                      <a:r>
                        <a:rPr kumimoji="0" lang="en-US" altLang="zh-CN" sz="1800" kern="1200" baseline="0" dirty="0">
                          <a:solidFill>
                            <a:srgbClr val="FF0000"/>
                          </a:solidFill>
                          <a:latin typeface="+mn-lt"/>
                          <a:ea typeface="+mn-ea"/>
                          <a:cs typeface="+mn-cs"/>
                        </a:rPr>
                        <a:t>not goal</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{B,C,D,E}</a:t>
                      </a:r>
                      <a:endParaRPr lang="zh-CN" altLang="en-US" dirty="0"/>
                    </a:p>
                  </a:txBody>
                  <a:tcPr/>
                </a:tc>
                <a:extLst>
                  <a:ext uri="{0D108BD9-81ED-4DB2-BD59-A6C34878D82A}">
                    <a16:rowId xmlns:a16="http://schemas.microsoft.com/office/drawing/2014/main" val="10003"/>
                  </a:ext>
                </a:extLst>
              </a:tr>
            </a:tbl>
          </a:graphicData>
        </a:graphic>
      </p:graphicFrame>
      <p:pic>
        <p:nvPicPr>
          <p:cNvPr id="7" name="Picture 2">
            <a:extLst>
              <a:ext uri="{FF2B5EF4-FFF2-40B4-BE49-F238E27FC236}">
                <a16:creationId xmlns:a16="http://schemas.microsoft.com/office/drawing/2014/main" id="{E1630412-8862-4634-9DE9-74EC35CDEF92}"/>
              </a:ext>
            </a:extLst>
          </p:cNvPr>
          <p:cNvPicPr>
            <a:picLocks noChangeAspect="1"/>
          </p:cNvPicPr>
          <p:nvPr/>
        </p:nvPicPr>
        <p:blipFill>
          <a:blip r:embed="rId2"/>
          <a:stretch>
            <a:fillRect/>
          </a:stretch>
        </p:blipFill>
        <p:spPr>
          <a:xfrm>
            <a:off x="6690089" y="1845944"/>
            <a:ext cx="4214812" cy="4568825"/>
          </a:xfrm>
          <a:prstGeom prst="rect">
            <a:avLst/>
          </a:prstGeom>
          <a:noFill/>
          <a:ln w="9525">
            <a:noFill/>
          </a:ln>
        </p:spPr>
      </p:pic>
    </p:spTree>
    <p:extLst>
      <p:ext uri="{BB962C8B-B14F-4D97-AF65-F5344CB8AC3E}">
        <p14:creationId xmlns:p14="http://schemas.microsoft.com/office/powerpoint/2010/main" val="877239944"/>
      </p:ext>
    </p:extLst>
  </p:cSld>
  <p:clrMapOvr>
    <a:masterClrMapping/>
  </p:clrMapOvr>
  <p:transition spd="med">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sp>
        <p:nvSpPr>
          <p:cNvPr id="8" name="矩形 7">
            <a:extLst>
              <a:ext uri="{FF2B5EF4-FFF2-40B4-BE49-F238E27FC236}">
                <a16:creationId xmlns:a16="http://schemas.microsoft.com/office/drawing/2014/main" id="{8E47FAF5-23D8-4818-927E-CA4057E44B50}"/>
              </a:ext>
            </a:extLst>
          </p:cNvPr>
          <p:cNvSpPr/>
          <p:nvPr/>
        </p:nvSpPr>
        <p:spPr>
          <a:xfrm>
            <a:off x="897794" y="1769713"/>
            <a:ext cx="10394894" cy="4500656"/>
          </a:xfrm>
          <a:prstGeom prst="rect">
            <a:avLst/>
          </a:prstGeom>
        </p:spPr>
        <p:txBody>
          <a:bodyPr wrap="square">
            <a:spAutoFit/>
          </a:bodyPr>
          <a:lstStyle/>
          <a:p>
            <a:pPr marL="457200" indent="-457200" eaLnBrk="1" fontAlgn="auto" hangingPunct="1">
              <a:lnSpc>
                <a:spcPct val="130000"/>
              </a:lnSpc>
              <a:spcBef>
                <a:spcPts val="600"/>
              </a:spcBef>
              <a:spcAft>
                <a:spcPts val="0"/>
              </a:spcAft>
              <a:buFont typeface="Wingdings" panose="05000000000000000000" pitchFamily="2" charset="2"/>
              <a:buChar char="Ø"/>
            </a:pPr>
            <a:r>
              <a:rPr lang="zh-CN" altLang="en-US" sz="3200" dirty="0">
                <a:solidFill>
                  <a:prstClr val="black"/>
                </a:solidFill>
                <a:latin typeface="Century Gothic"/>
                <a:ea typeface="微软雅黑" panose="020B0503020204020204" pitchFamily="34" charset="-122"/>
              </a:rPr>
              <a:t>只要在搜索过程中</a:t>
            </a:r>
            <a:r>
              <a:rPr lang="zh-CN" altLang="en-US" sz="3200" dirty="0">
                <a:solidFill>
                  <a:srgbClr val="FF0000"/>
                </a:solidFill>
                <a:latin typeface="Century Gothic"/>
                <a:ea typeface="微软雅黑" panose="020B0503020204020204" pitchFamily="34" charset="-122"/>
              </a:rPr>
              <a:t>记住倒推值的上下界并进行比较</a:t>
            </a:r>
            <a:r>
              <a:rPr lang="zh-CN" altLang="en-US" sz="3200" dirty="0">
                <a:solidFill>
                  <a:prstClr val="black"/>
                </a:solidFill>
                <a:latin typeface="Century Gothic"/>
                <a:ea typeface="微软雅黑" panose="020B0503020204020204" pitchFamily="34" charset="-122"/>
              </a:rPr>
              <a:t>，</a:t>
            </a:r>
            <a:r>
              <a:rPr lang="zh-CN" altLang="en-US" sz="3200" dirty="0">
                <a:solidFill>
                  <a:srgbClr val="FF0000"/>
                </a:solidFill>
                <a:latin typeface="Century Gothic"/>
                <a:ea typeface="微软雅黑" panose="020B0503020204020204" pitchFamily="34" charset="-122"/>
              </a:rPr>
              <a:t>当</a:t>
            </a:r>
            <a:r>
              <a:rPr lang="en-US" altLang="zh-CN" sz="3200" dirty="0">
                <a:solidFill>
                  <a:srgbClr val="FF0000"/>
                </a:solidFill>
                <a:latin typeface="Century Gothic"/>
                <a:ea typeface="微软雅黑" panose="020B0503020204020204" pitchFamily="34" charset="-122"/>
              </a:rPr>
              <a:t>α≥β</a:t>
            </a:r>
            <a:r>
              <a:rPr lang="zh-CN" altLang="en-US" sz="3200" dirty="0">
                <a:solidFill>
                  <a:srgbClr val="FF0000"/>
                </a:solidFill>
                <a:latin typeface="Century Gothic"/>
                <a:ea typeface="微软雅黑" panose="020B0503020204020204" pitchFamily="34" charset="-122"/>
              </a:rPr>
              <a:t>时就可以实现修剪操作</a:t>
            </a:r>
            <a:r>
              <a:rPr lang="zh-CN" altLang="en-US" sz="3200" dirty="0">
                <a:solidFill>
                  <a:prstClr val="black"/>
                </a:solidFill>
                <a:latin typeface="Century Gothic"/>
                <a:ea typeface="微软雅黑" panose="020B0503020204020204" pitchFamily="34" charset="-122"/>
              </a:rPr>
              <a:t>。</a:t>
            </a:r>
            <a:endParaRPr lang="en-US" altLang="zh-CN" sz="3200" i="1" dirty="0">
              <a:solidFill>
                <a:prstClr val="black"/>
              </a:solidFill>
              <a:latin typeface="Century Gothic"/>
              <a:ea typeface="微软雅黑" panose="020B0503020204020204" pitchFamily="34" charset="-122"/>
            </a:endParaRPr>
          </a:p>
          <a:p>
            <a:pPr marL="457200" indent="-457200" eaLnBrk="1" fontAlgn="auto" hangingPunct="1">
              <a:lnSpc>
                <a:spcPct val="130000"/>
              </a:lnSpc>
              <a:spcBef>
                <a:spcPts val="600"/>
              </a:spcBef>
              <a:spcAft>
                <a:spcPts val="0"/>
              </a:spcAft>
              <a:buFont typeface="Wingdings" panose="05000000000000000000" pitchFamily="2" charset="2"/>
              <a:buChar char="Ø"/>
            </a:pPr>
            <a:r>
              <a:rPr lang="en-US" altLang="zh-CN" sz="3200" i="1" dirty="0">
                <a:solidFill>
                  <a:prstClr val="black"/>
                </a:solidFill>
                <a:latin typeface="Century Gothic"/>
                <a:ea typeface="微软雅黑" panose="020B0503020204020204" pitchFamily="34" charset="-122"/>
              </a:rPr>
              <a:t>α</a:t>
            </a:r>
            <a:r>
              <a:rPr lang="en-US" altLang="zh-CN" sz="3200" dirty="0">
                <a:solidFill>
                  <a:prstClr val="black"/>
                </a:solidFill>
                <a:latin typeface="Century Gothic"/>
                <a:ea typeface="微软雅黑" panose="020B0503020204020204" pitchFamily="34" charset="-122"/>
              </a:rPr>
              <a:t>,</a:t>
            </a:r>
            <a:r>
              <a:rPr lang="en-US" altLang="zh-CN" sz="3200" i="1" dirty="0">
                <a:solidFill>
                  <a:prstClr val="black"/>
                </a:solidFill>
                <a:latin typeface="Century Gothic"/>
                <a:ea typeface="微软雅黑" panose="020B0503020204020204" pitchFamily="34" charset="-122"/>
              </a:rPr>
              <a:t>β</a:t>
            </a:r>
            <a:r>
              <a:rPr lang="zh-CN" altLang="en-US" sz="3200" dirty="0">
                <a:solidFill>
                  <a:prstClr val="black"/>
                </a:solidFill>
                <a:latin typeface="Century Gothic"/>
                <a:ea typeface="微软雅黑" panose="020B0503020204020204" pitchFamily="34" charset="-122"/>
              </a:rPr>
              <a:t>值还</a:t>
            </a:r>
            <a:r>
              <a:rPr lang="zh-CN" altLang="en-US" sz="3200" dirty="0">
                <a:solidFill>
                  <a:srgbClr val="FF0000"/>
                </a:solidFill>
                <a:latin typeface="Century Gothic"/>
                <a:ea typeface="微软雅黑" panose="020B0503020204020204" pitchFamily="34" charset="-122"/>
              </a:rPr>
              <a:t>可以随时修正</a:t>
            </a:r>
            <a:r>
              <a:rPr lang="zh-CN" altLang="en-US" sz="3200" dirty="0">
                <a:solidFill>
                  <a:prstClr val="black"/>
                </a:solidFill>
                <a:latin typeface="Century Gothic"/>
                <a:ea typeface="微软雅黑" panose="020B0503020204020204" pitchFamily="34" charset="-122"/>
              </a:rPr>
              <a:t>，但</a:t>
            </a:r>
            <a:endParaRPr lang="en-US" altLang="zh-CN" sz="3200" dirty="0">
              <a:solidFill>
                <a:prstClr val="black"/>
              </a:solidFill>
              <a:latin typeface="Century Gothic"/>
              <a:ea typeface="微软雅黑" panose="020B0503020204020204" pitchFamily="34" charset="-122"/>
            </a:endParaRPr>
          </a:p>
          <a:p>
            <a:pPr marL="914400" lvl="1" indent="-457200" eaLnBrk="1" fontAlgn="auto" hangingPunct="1">
              <a:lnSpc>
                <a:spcPct val="130000"/>
              </a:lnSpc>
              <a:spcBef>
                <a:spcPts val="600"/>
              </a:spcBef>
              <a:spcAft>
                <a:spcPts val="0"/>
              </a:spcAft>
              <a:buFont typeface="Arial" panose="020B0604020202020204" pitchFamily="34" charset="0"/>
              <a:buChar char="•"/>
            </a:pPr>
            <a:r>
              <a:rPr lang="zh-CN" altLang="en-US" sz="2800" dirty="0">
                <a:solidFill>
                  <a:prstClr val="black"/>
                </a:solidFill>
                <a:latin typeface="Century Gothic"/>
                <a:ea typeface="微软雅黑" panose="020B0503020204020204" pitchFamily="34" charset="-122"/>
              </a:rPr>
              <a:t>极大层的</a:t>
            </a:r>
            <a:r>
              <a:rPr lang="en-US" altLang="zh-CN" sz="2800" i="1" dirty="0">
                <a:solidFill>
                  <a:prstClr val="black"/>
                </a:solidFill>
                <a:latin typeface="Century Gothic"/>
                <a:ea typeface="微软雅黑" panose="020B0503020204020204" pitchFamily="34" charset="-122"/>
              </a:rPr>
              <a:t>α</a:t>
            </a:r>
            <a:r>
              <a:rPr lang="zh-CN" altLang="en-US" sz="2800" dirty="0">
                <a:solidFill>
                  <a:prstClr val="black"/>
                </a:solidFill>
                <a:latin typeface="Century Gothic"/>
                <a:ea typeface="微软雅黑" panose="020B0503020204020204" pitchFamily="34" charset="-122"/>
              </a:rPr>
              <a:t>倒推值下界永不下降，因为实际的倒推值取后继节点最终确定的倒推值中的最大者。</a:t>
            </a:r>
            <a:r>
              <a:rPr lang="en-US" altLang="zh-CN" sz="2800" i="1" dirty="0">
                <a:solidFill>
                  <a:prstClr val="black"/>
                </a:solidFill>
                <a:latin typeface="Century Gothic"/>
                <a:ea typeface="微软雅黑" panose="020B0503020204020204" pitchFamily="34" charset="-122"/>
              </a:rPr>
              <a:t> α</a:t>
            </a:r>
            <a:endParaRPr lang="zh-CN" altLang="en-US" sz="2800" dirty="0">
              <a:solidFill>
                <a:prstClr val="black"/>
              </a:solidFill>
              <a:latin typeface="Century Gothic"/>
              <a:ea typeface="微软雅黑" panose="020B0503020204020204" pitchFamily="34" charset="-122"/>
            </a:endParaRPr>
          </a:p>
          <a:p>
            <a:pPr marL="914400" lvl="1" indent="-457200" eaLnBrk="1" fontAlgn="auto" hangingPunct="1">
              <a:lnSpc>
                <a:spcPct val="130000"/>
              </a:lnSpc>
              <a:spcBef>
                <a:spcPts val="600"/>
              </a:spcBef>
              <a:spcAft>
                <a:spcPts val="0"/>
              </a:spcAft>
              <a:buFont typeface="Arial" panose="020B0604020202020204" pitchFamily="34" charset="0"/>
              <a:buChar char="•"/>
            </a:pPr>
            <a:r>
              <a:rPr lang="zh-CN" altLang="en-US" sz="2800" dirty="0">
                <a:solidFill>
                  <a:prstClr val="black"/>
                </a:solidFill>
                <a:latin typeface="Century Gothic"/>
                <a:ea typeface="微软雅黑" panose="020B0503020204020204" pitchFamily="34" charset="-122"/>
              </a:rPr>
              <a:t>极小层的倒推值上界</a:t>
            </a:r>
            <a:r>
              <a:rPr lang="en-US" altLang="zh-CN" sz="2800" i="1" dirty="0">
                <a:solidFill>
                  <a:prstClr val="black"/>
                </a:solidFill>
                <a:latin typeface="Century Gothic"/>
                <a:ea typeface="微软雅黑" panose="020B0503020204020204" pitchFamily="34" charset="-122"/>
              </a:rPr>
              <a:t>β</a:t>
            </a:r>
            <a:r>
              <a:rPr lang="zh-CN" altLang="en-US" sz="2800" dirty="0">
                <a:solidFill>
                  <a:prstClr val="black"/>
                </a:solidFill>
                <a:latin typeface="Century Gothic"/>
                <a:ea typeface="微软雅黑" panose="020B0503020204020204" pitchFamily="34" charset="-122"/>
              </a:rPr>
              <a:t>永不上升，因为实际倒推值取后继节点最终确定的倒推值中的最小者</a:t>
            </a:r>
            <a:r>
              <a:rPr lang="zh-CN" altLang="en-US" sz="3200" dirty="0">
                <a:solidFill>
                  <a:prstClr val="black"/>
                </a:solidFill>
                <a:latin typeface="Century Gothic"/>
                <a:ea typeface="微软雅黑" panose="020B0503020204020204" pitchFamily="34" charset="-122"/>
              </a:rPr>
              <a:t>。    </a:t>
            </a:r>
            <a:r>
              <a:rPr lang="en-US" altLang="zh-CN" sz="3200" i="1" dirty="0">
                <a:solidFill>
                  <a:prstClr val="black"/>
                </a:solidFill>
                <a:latin typeface="Century Gothic"/>
                <a:ea typeface="微软雅黑" panose="020B0503020204020204" pitchFamily="34" charset="-122"/>
              </a:rPr>
              <a:t>β</a:t>
            </a:r>
            <a:endParaRPr lang="zh-CN" altLang="en-US" sz="3200" dirty="0">
              <a:solidFill>
                <a:prstClr val="black"/>
              </a:solidFill>
              <a:latin typeface="Century Gothic"/>
              <a:ea typeface="微软雅黑" panose="020B0503020204020204" pitchFamily="34" charset="-122"/>
            </a:endParaRPr>
          </a:p>
        </p:txBody>
      </p:sp>
      <p:sp>
        <p:nvSpPr>
          <p:cNvPr id="9" name="箭头: 上 8">
            <a:extLst>
              <a:ext uri="{FF2B5EF4-FFF2-40B4-BE49-F238E27FC236}">
                <a16:creationId xmlns:a16="http://schemas.microsoft.com/office/drawing/2014/main" id="{8A1665DA-3E8A-4B1C-A820-4156EF7AB1F6}"/>
              </a:ext>
            </a:extLst>
          </p:cNvPr>
          <p:cNvSpPr/>
          <p:nvPr/>
        </p:nvSpPr>
        <p:spPr>
          <a:xfrm>
            <a:off x="8097498" y="4451746"/>
            <a:ext cx="336933" cy="5616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0A4E1749-F507-4416-9E6D-53229D5FC3F3}"/>
              </a:ext>
            </a:extLst>
          </p:cNvPr>
          <p:cNvSpPr/>
          <p:nvPr/>
        </p:nvSpPr>
        <p:spPr>
          <a:xfrm>
            <a:off x="8097498" y="5776073"/>
            <a:ext cx="336933" cy="4292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47687544"/>
      </p:ext>
    </p:extLst>
  </p:cSld>
  <p:clrMapOvr>
    <a:masterClrMapping/>
  </p:clrMapOvr>
  <p:transition spd="med">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sp>
        <p:nvSpPr>
          <p:cNvPr id="4" name="矩形 3">
            <a:extLst>
              <a:ext uri="{FF2B5EF4-FFF2-40B4-BE49-F238E27FC236}">
                <a16:creationId xmlns:a16="http://schemas.microsoft.com/office/drawing/2014/main" id="{EF2FC655-AE45-4E84-9708-50578AB20772}"/>
              </a:ext>
            </a:extLst>
          </p:cNvPr>
          <p:cNvSpPr/>
          <p:nvPr/>
        </p:nvSpPr>
        <p:spPr>
          <a:xfrm>
            <a:off x="848152" y="2198574"/>
            <a:ext cx="10494177" cy="4228850"/>
          </a:xfrm>
          <a:prstGeom prst="rect">
            <a:avLst/>
          </a:prstGeom>
        </p:spPr>
        <p:txBody>
          <a:bodyPr wrap="square">
            <a:spAutoFit/>
          </a:bodyPr>
          <a:lstStyle/>
          <a:p>
            <a:pPr algn="just">
              <a:lnSpc>
                <a:spcPct val="120000"/>
              </a:lnSpc>
            </a:pPr>
            <a:r>
              <a:rPr lang="zh-CN" altLang="en-US" sz="2800" dirty="0"/>
              <a:t>（</a:t>
            </a:r>
            <a:r>
              <a:rPr lang="en-US" altLang="zh-CN" sz="2800" dirty="0"/>
              <a:t>1</a:t>
            </a:r>
            <a:r>
              <a:rPr lang="zh-CN" altLang="en-US" sz="2800" dirty="0"/>
              <a:t>）</a:t>
            </a:r>
            <a:r>
              <a:rPr lang="en-US" altLang="zh-CN" sz="2800" b="1" i="1" dirty="0"/>
              <a:t>α</a:t>
            </a:r>
            <a:r>
              <a:rPr lang="zh-CN" altLang="en-US" sz="2800" b="1" dirty="0"/>
              <a:t>剪枝</a:t>
            </a:r>
            <a:r>
              <a:rPr lang="zh-CN" altLang="en-US" sz="2800" dirty="0"/>
              <a:t>：若任一极小值层节点的</a:t>
            </a:r>
            <a:r>
              <a:rPr lang="en-US" altLang="zh-CN" sz="2800" i="1" dirty="0">
                <a:solidFill>
                  <a:prstClr val="black"/>
                </a:solidFill>
                <a:latin typeface="Century Gothic"/>
                <a:ea typeface="微软雅黑" panose="020B0503020204020204" pitchFamily="34" charset="-122"/>
              </a:rPr>
              <a:t>β</a:t>
            </a:r>
            <a:r>
              <a:rPr lang="zh-CN" altLang="en-US" sz="2800" dirty="0"/>
              <a:t>值小于或等于它任一先辈极大值层节点的</a:t>
            </a:r>
            <a:r>
              <a:rPr lang="en-US" altLang="zh-CN" sz="2800" i="1" dirty="0"/>
              <a:t>α</a:t>
            </a:r>
            <a:r>
              <a:rPr lang="zh-CN" altLang="en-US" sz="2800" dirty="0"/>
              <a:t>值，即</a:t>
            </a:r>
            <a:r>
              <a:rPr lang="en-US" altLang="zh-CN" sz="2800" i="1" dirty="0"/>
              <a:t>α</a:t>
            </a:r>
            <a:r>
              <a:rPr lang="zh-CN" altLang="en-US" sz="2800" dirty="0"/>
              <a:t>（先辈层）≥</a:t>
            </a:r>
            <a:r>
              <a:rPr lang="en-US" altLang="zh-CN" sz="2800" i="1" dirty="0">
                <a:solidFill>
                  <a:prstClr val="black"/>
                </a:solidFill>
                <a:latin typeface="Century Gothic"/>
                <a:ea typeface="微软雅黑" panose="020B0503020204020204" pitchFamily="34" charset="-122"/>
              </a:rPr>
              <a:t> β</a:t>
            </a:r>
            <a:r>
              <a:rPr lang="zh-CN" altLang="en-US" sz="2800" dirty="0"/>
              <a:t>（后继层），则可中止该极小值层中这个节点以下的搜索。该节点最终的倒推值就确定为这个</a:t>
            </a:r>
            <a:r>
              <a:rPr lang="en-US" altLang="zh-CN" sz="2800" i="1" dirty="0">
                <a:solidFill>
                  <a:prstClr val="black"/>
                </a:solidFill>
                <a:latin typeface="Century Gothic"/>
                <a:ea typeface="微软雅黑" panose="020B0503020204020204" pitchFamily="34" charset="-122"/>
              </a:rPr>
              <a:t>β</a:t>
            </a:r>
            <a:r>
              <a:rPr lang="zh-CN" altLang="en-US" sz="2800" dirty="0"/>
              <a:t>值。</a:t>
            </a:r>
          </a:p>
          <a:p>
            <a:pPr algn="just">
              <a:lnSpc>
                <a:spcPct val="120000"/>
              </a:lnSpc>
            </a:pPr>
            <a:r>
              <a:rPr lang="zh-CN" altLang="en-US" sz="2800" dirty="0"/>
              <a:t>（</a:t>
            </a:r>
            <a:r>
              <a:rPr lang="en-US" altLang="zh-CN" sz="2800" dirty="0"/>
              <a:t>2</a:t>
            </a:r>
            <a:r>
              <a:rPr lang="zh-CN" altLang="en-US" sz="2800" dirty="0"/>
              <a:t>）</a:t>
            </a:r>
            <a:r>
              <a:rPr lang="en-US" altLang="zh-CN" sz="2800" b="1" i="1" dirty="0">
                <a:solidFill>
                  <a:prstClr val="black"/>
                </a:solidFill>
                <a:latin typeface="Century Gothic"/>
                <a:ea typeface="微软雅黑" panose="020B0503020204020204" pitchFamily="34" charset="-122"/>
              </a:rPr>
              <a:t>β</a:t>
            </a:r>
            <a:r>
              <a:rPr lang="zh-CN" altLang="en-US" sz="2800" b="1" dirty="0"/>
              <a:t>剪枝</a:t>
            </a:r>
            <a:r>
              <a:rPr lang="zh-CN" altLang="en-US" sz="2800" dirty="0"/>
              <a:t>：若任一极大值层节点的</a:t>
            </a:r>
            <a:r>
              <a:rPr lang="en-US" altLang="zh-CN" sz="2800" i="1" dirty="0"/>
              <a:t>α</a:t>
            </a:r>
            <a:r>
              <a:rPr lang="zh-CN" altLang="en-US" sz="2800" dirty="0"/>
              <a:t>值大于或等于它任一先辈极小值层节点的</a:t>
            </a:r>
            <a:r>
              <a:rPr lang="en-US" altLang="zh-CN" sz="2800" i="1" dirty="0">
                <a:solidFill>
                  <a:prstClr val="black"/>
                </a:solidFill>
                <a:latin typeface="Century Gothic"/>
                <a:ea typeface="微软雅黑" panose="020B0503020204020204" pitchFamily="34" charset="-122"/>
              </a:rPr>
              <a:t>β</a:t>
            </a:r>
            <a:r>
              <a:rPr lang="zh-CN" altLang="en-US" sz="2800" dirty="0"/>
              <a:t>值，即</a:t>
            </a:r>
            <a:r>
              <a:rPr lang="en-US" altLang="zh-CN" sz="2800" i="1" dirty="0"/>
              <a:t>α</a:t>
            </a:r>
            <a:r>
              <a:rPr lang="zh-CN" altLang="en-US" sz="2800" dirty="0"/>
              <a:t>（后继层）≥</a:t>
            </a:r>
            <a:r>
              <a:rPr lang="en-US" altLang="zh-CN" sz="2800" i="1" dirty="0">
                <a:solidFill>
                  <a:prstClr val="black"/>
                </a:solidFill>
                <a:latin typeface="Century Gothic"/>
                <a:ea typeface="微软雅黑" panose="020B0503020204020204" pitchFamily="34" charset="-122"/>
              </a:rPr>
              <a:t> β </a:t>
            </a:r>
            <a:r>
              <a:rPr lang="zh-CN" altLang="en-US" sz="2800" dirty="0"/>
              <a:t>（先辈层），则可以中止该极大值层中这个节点以下的搜索。这个</a:t>
            </a:r>
            <a:r>
              <a:rPr lang="en-US" altLang="zh-CN" sz="2800" dirty="0"/>
              <a:t>MAX</a:t>
            </a:r>
            <a:r>
              <a:rPr lang="zh-CN" altLang="en-US" sz="2800" dirty="0"/>
              <a:t>节点的最终倒推值就确定为这个</a:t>
            </a:r>
            <a:r>
              <a:rPr lang="en-US" altLang="zh-CN" sz="2800" i="1" dirty="0"/>
              <a:t>α</a:t>
            </a:r>
            <a:r>
              <a:rPr lang="zh-CN" altLang="en-US" sz="2800" dirty="0"/>
              <a:t>值。</a:t>
            </a:r>
          </a:p>
        </p:txBody>
      </p:sp>
      <p:sp>
        <p:nvSpPr>
          <p:cNvPr id="2" name="文本框 1">
            <a:extLst>
              <a:ext uri="{FF2B5EF4-FFF2-40B4-BE49-F238E27FC236}">
                <a16:creationId xmlns:a16="http://schemas.microsoft.com/office/drawing/2014/main" id="{0F4AFE0D-F88E-4733-BFE8-61D73BC1D6A0}"/>
              </a:ext>
            </a:extLst>
          </p:cNvPr>
          <p:cNvSpPr txBox="1"/>
          <p:nvPr/>
        </p:nvSpPr>
        <p:spPr>
          <a:xfrm>
            <a:off x="4160939" y="1501629"/>
            <a:ext cx="3674404" cy="584775"/>
          </a:xfrm>
          <a:prstGeom prst="rect">
            <a:avLst/>
          </a:prstGeom>
          <a:noFill/>
        </p:spPr>
        <p:txBody>
          <a:bodyPr wrap="none" rtlCol="0">
            <a:spAutoFit/>
          </a:bodyPr>
          <a:lstStyle/>
          <a:p>
            <a:r>
              <a:rPr lang="el-GR" altLang="zh-CN" sz="3200" b="1" dirty="0">
                <a:solidFill>
                  <a:srgbClr val="FF0000"/>
                </a:solidFill>
              </a:rPr>
              <a:t>α-β</a:t>
            </a:r>
            <a:r>
              <a:rPr lang="zh-CN" altLang="en-US" sz="3200" b="1" dirty="0">
                <a:solidFill>
                  <a:srgbClr val="FF0000"/>
                </a:solidFill>
              </a:rPr>
              <a:t>过程的剪枝规则</a:t>
            </a:r>
          </a:p>
        </p:txBody>
      </p:sp>
    </p:spTree>
    <p:extLst>
      <p:ext uri="{BB962C8B-B14F-4D97-AF65-F5344CB8AC3E}">
        <p14:creationId xmlns:p14="http://schemas.microsoft.com/office/powerpoint/2010/main" val="239155863"/>
      </p:ext>
    </p:extLst>
  </p:cSld>
  <p:clrMapOvr>
    <a:masterClrMapping/>
  </p:clrMapOvr>
  <p:transition spd="med">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graphicFrame>
        <p:nvGraphicFramePr>
          <p:cNvPr id="5" name="Object 4">
            <a:extLst>
              <a:ext uri="{FF2B5EF4-FFF2-40B4-BE49-F238E27FC236}">
                <a16:creationId xmlns:a16="http://schemas.microsoft.com/office/drawing/2014/main" id="{C78EA410-3F81-455A-BC13-88B644F47F0C}"/>
              </a:ext>
            </a:extLst>
          </p:cNvPr>
          <p:cNvGraphicFramePr>
            <a:graphicFrameLocks noChangeAspect="1"/>
          </p:cNvGraphicFramePr>
          <p:nvPr/>
        </p:nvGraphicFramePr>
        <p:xfrm>
          <a:off x="-1" y="0"/>
          <a:ext cx="12192003" cy="6858000"/>
        </p:xfrm>
        <a:graphic>
          <a:graphicData uri="http://schemas.openxmlformats.org/presentationml/2006/ole">
            <mc:AlternateContent xmlns:mc="http://schemas.openxmlformats.org/markup-compatibility/2006">
              <mc:Choice xmlns:v="urn:schemas-microsoft-com:vml" Requires="v">
                <p:oleObj spid="_x0000_s6182" name="图片" r:id="rId3" imgW="5367655" imgH="3359150" progId="Word.Picture.8">
                  <p:embed/>
                </p:oleObj>
              </mc:Choice>
              <mc:Fallback>
                <p:oleObj name="图片" r:id="rId3" imgW="5367655" imgH="3359150" progId="Word.Picture.8">
                  <p:embed/>
                  <p:pic>
                    <p:nvPicPr>
                      <p:cNvPr id="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3" cy="6858000"/>
                      </a:xfrm>
                      <a:prstGeom prst="rect">
                        <a:avLst/>
                      </a:prstGeom>
                      <a:solidFill>
                        <a:srgbClr val="CCFFFF"/>
                      </a:solidFill>
                      <a:ln>
                        <a:noFill/>
                      </a:ln>
                    </p:spPr>
                  </p:pic>
                </p:oleObj>
              </mc:Fallback>
            </mc:AlternateContent>
          </a:graphicData>
        </a:graphic>
      </p:graphicFrame>
    </p:spTree>
    <p:extLst>
      <p:ext uri="{BB962C8B-B14F-4D97-AF65-F5344CB8AC3E}">
        <p14:creationId xmlns:p14="http://schemas.microsoft.com/office/powerpoint/2010/main" val="2049714294"/>
      </p:ext>
    </p:extLst>
  </p:cSld>
  <p:clrMapOvr>
    <a:masterClrMapping/>
  </p:clrMapOvr>
  <p:transition spd="med">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pic>
        <p:nvPicPr>
          <p:cNvPr id="4" name="图片 3">
            <a:extLst>
              <a:ext uri="{FF2B5EF4-FFF2-40B4-BE49-F238E27FC236}">
                <a16:creationId xmlns:a16="http://schemas.microsoft.com/office/drawing/2014/main" id="{DAB59350-7D80-4DAE-9401-E4F209D51090}"/>
              </a:ext>
            </a:extLst>
          </p:cNvPr>
          <p:cNvPicPr>
            <a:picLocks noChangeAspect="1"/>
          </p:cNvPicPr>
          <p:nvPr/>
        </p:nvPicPr>
        <p:blipFill>
          <a:blip r:embed="rId2"/>
          <a:stretch>
            <a:fillRect/>
          </a:stretch>
        </p:blipFill>
        <p:spPr>
          <a:xfrm>
            <a:off x="2441196" y="2160756"/>
            <a:ext cx="8260430" cy="4621044"/>
          </a:xfrm>
          <a:prstGeom prst="rect">
            <a:avLst/>
          </a:prstGeom>
        </p:spPr>
      </p:pic>
      <p:sp>
        <p:nvSpPr>
          <p:cNvPr id="5" name="文本框 4">
            <a:extLst>
              <a:ext uri="{FF2B5EF4-FFF2-40B4-BE49-F238E27FC236}">
                <a16:creationId xmlns:a16="http://schemas.microsoft.com/office/drawing/2014/main" id="{52B988E3-A9FA-4313-9CD7-CF1930181647}"/>
              </a:ext>
            </a:extLst>
          </p:cNvPr>
          <p:cNvSpPr txBox="1"/>
          <p:nvPr/>
        </p:nvSpPr>
        <p:spPr>
          <a:xfrm>
            <a:off x="1107559" y="1374571"/>
            <a:ext cx="1826141" cy="584775"/>
          </a:xfrm>
          <a:prstGeom prst="rect">
            <a:avLst/>
          </a:prstGeom>
          <a:noFill/>
        </p:spPr>
        <p:txBody>
          <a:bodyPr wrap="none" rtlCol="0">
            <a:spAutoFit/>
          </a:bodyPr>
          <a:lstStyle/>
          <a:p>
            <a:r>
              <a:rPr lang="zh-CN" altLang="en-US" sz="3200" b="1" dirty="0">
                <a:solidFill>
                  <a:srgbClr val="FF0000"/>
                </a:solidFill>
              </a:rPr>
              <a:t>课堂练习</a:t>
            </a:r>
          </a:p>
        </p:txBody>
      </p:sp>
    </p:spTree>
    <p:extLst>
      <p:ext uri="{BB962C8B-B14F-4D97-AF65-F5344CB8AC3E}">
        <p14:creationId xmlns:p14="http://schemas.microsoft.com/office/powerpoint/2010/main" val="2600675066"/>
      </p:ext>
    </p:extLst>
  </p:cSld>
  <p:clrMapOvr>
    <a:masterClrMapping/>
  </p:clrMapOvr>
  <p:transition spd="med">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pic>
        <p:nvPicPr>
          <p:cNvPr id="4" name="内容占位符 4">
            <a:extLst>
              <a:ext uri="{FF2B5EF4-FFF2-40B4-BE49-F238E27FC236}">
                <a16:creationId xmlns:a16="http://schemas.microsoft.com/office/drawing/2014/main" id="{8F596430-CC46-4374-B7C2-94EB1640A3B7}"/>
              </a:ext>
            </a:extLst>
          </p:cNvPr>
          <p:cNvPicPr>
            <a:picLocks noGrp="1" noChangeAspect="1"/>
          </p:cNvPicPr>
          <p:nvPr>
            <p:ph idx="1"/>
          </p:nvPr>
        </p:nvPicPr>
        <p:blipFill>
          <a:blip r:embed="rId2"/>
          <a:stretch>
            <a:fillRect/>
          </a:stretch>
        </p:blipFill>
        <p:spPr>
          <a:xfrm>
            <a:off x="881902" y="1769524"/>
            <a:ext cx="6194015" cy="3243095"/>
          </a:xfrm>
          <a:prstGeom prst="rect">
            <a:avLst/>
          </a:prstGeom>
        </p:spPr>
      </p:pic>
      <p:pic>
        <p:nvPicPr>
          <p:cNvPr id="5" name="图片 4">
            <a:extLst>
              <a:ext uri="{FF2B5EF4-FFF2-40B4-BE49-F238E27FC236}">
                <a16:creationId xmlns:a16="http://schemas.microsoft.com/office/drawing/2014/main" id="{0C73E5C1-26AD-402A-8FB7-FD90827A383F}"/>
              </a:ext>
            </a:extLst>
          </p:cNvPr>
          <p:cNvPicPr>
            <a:picLocks noChangeAspect="1"/>
          </p:cNvPicPr>
          <p:nvPr/>
        </p:nvPicPr>
        <p:blipFill>
          <a:blip r:embed="rId3"/>
          <a:srcRect l="31240" b="12107"/>
          <a:stretch>
            <a:fillRect/>
          </a:stretch>
        </p:blipFill>
        <p:spPr>
          <a:xfrm>
            <a:off x="7206143" y="3246832"/>
            <a:ext cx="3313652" cy="1765787"/>
          </a:xfrm>
          <a:prstGeom prst="rect">
            <a:avLst/>
          </a:prstGeom>
        </p:spPr>
      </p:pic>
      <p:pic>
        <p:nvPicPr>
          <p:cNvPr id="6" name="图片 5">
            <a:extLst>
              <a:ext uri="{FF2B5EF4-FFF2-40B4-BE49-F238E27FC236}">
                <a16:creationId xmlns:a16="http://schemas.microsoft.com/office/drawing/2014/main" id="{83F89B52-03B4-404D-954E-7232D34F81C3}"/>
              </a:ext>
            </a:extLst>
          </p:cNvPr>
          <p:cNvPicPr>
            <a:picLocks noChangeAspect="1"/>
          </p:cNvPicPr>
          <p:nvPr/>
        </p:nvPicPr>
        <p:blipFill>
          <a:blip r:embed="rId3"/>
          <a:srcRect t="84959" r="51240"/>
          <a:stretch>
            <a:fillRect/>
          </a:stretch>
        </p:blipFill>
        <p:spPr>
          <a:xfrm>
            <a:off x="881902" y="5377841"/>
            <a:ext cx="3594735" cy="462280"/>
          </a:xfrm>
          <a:prstGeom prst="rect">
            <a:avLst/>
          </a:prstGeom>
        </p:spPr>
      </p:pic>
    </p:spTree>
    <p:extLst>
      <p:ext uri="{BB962C8B-B14F-4D97-AF65-F5344CB8AC3E}">
        <p14:creationId xmlns:p14="http://schemas.microsoft.com/office/powerpoint/2010/main" val="1420474733"/>
      </p:ext>
    </p:extLst>
  </p:cSld>
  <p:clrMapOvr>
    <a:masterClrMapping/>
  </p:clrMapOvr>
  <p:transition spd="med">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pic>
        <p:nvPicPr>
          <p:cNvPr id="9" name="图片 8">
            <a:extLst>
              <a:ext uri="{FF2B5EF4-FFF2-40B4-BE49-F238E27FC236}">
                <a16:creationId xmlns:a16="http://schemas.microsoft.com/office/drawing/2014/main" id="{0E1E15D8-9B6F-4ED5-90DD-84E0A2555D36}"/>
              </a:ext>
            </a:extLst>
          </p:cNvPr>
          <p:cNvPicPr>
            <a:picLocks noChangeAspect="1"/>
          </p:cNvPicPr>
          <p:nvPr/>
        </p:nvPicPr>
        <p:blipFill>
          <a:blip r:embed="rId2"/>
          <a:stretch>
            <a:fillRect/>
          </a:stretch>
        </p:blipFill>
        <p:spPr>
          <a:xfrm>
            <a:off x="720090" y="415130"/>
            <a:ext cx="10751820" cy="6123788"/>
          </a:xfrm>
          <a:prstGeom prst="rect">
            <a:avLst/>
          </a:prstGeom>
        </p:spPr>
      </p:pic>
    </p:spTree>
    <p:extLst>
      <p:ext uri="{BB962C8B-B14F-4D97-AF65-F5344CB8AC3E}">
        <p14:creationId xmlns:p14="http://schemas.microsoft.com/office/powerpoint/2010/main" val="918965829"/>
      </p:ext>
    </p:extLst>
  </p:cSld>
  <p:clrMapOvr>
    <a:masterClrMapping/>
  </p:clrMapOvr>
  <p:transition spd="med">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en-US" altLang="zh-CN" sz="2400" dirty="0">
                <a:solidFill>
                  <a:srgbClr val="0606FA"/>
                </a:solidFill>
              </a:rPr>
              <a:t>α-β</a:t>
            </a:r>
            <a:r>
              <a:rPr lang="zh-CN" altLang="en-US" sz="2400" dirty="0">
                <a:solidFill>
                  <a:srgbClr val="0606FA"/>
                </a:solidFill>
              </a:rPr>
              <a:t>剪枝算法</a:t>
            </a:r>
            <a:endParaRPr lang="zh-CN" altLang="zh-CN" sz="2400" dirty="0">
              <a:solidFill>
                <a:srgbClr val="0606FA"/>
              </a:solidFill>
            </a:endParaRPr>
          </a:p>
        </p:txBody>
      </p:sp>
      <p:pic>
        <p:nvPicPr>
          <p:cNvPr id="4" name="内容占位符 4">
            <a:extLst>
              <a:ext uri="{FF2B5EF4-FFF2-40B4-BE49-F238E27FC236}">
                <a16:creationId xmlns:a16="http://schemas.microsoft.com/office/drawing/2014/main" id="{85048288-C54C-4D0E-9B53-344ED74C3D40}"/>
              </a:ext>
            </a:extLst>
          </p:cNvPr>
          <p:cNvPicPr>
            <a:picLocks noGrp="1" noChangeAspect="1"/>
          </p:cNvPicPr>
          <p:nvPr>
            <p:ph idx="1"/>
          </p:nvPr>
        </p:nvPicPr>
        <p:blipFill>
          <a:blip r:embed="rId2"/>
          <a:stretch>
            <a:fillRect/>
          </a:stretch>
        </p:blipFill>
        <p:spPr>
          <a:xfrm>
            <a:off x="417766" y="1409700"/>
            <a:ext cx="11506835" cy="4946650"/>
          </a:xfrm>
          <a:prstGeom prst="rect">
            <a:avLst/>
          </a:prstGeom>
        </p:spPr>
      </p:pic>
    </p:spTree>
    <p:extLst>
      <p:ext uri="{BB962C8B-B14F-4D97-AF65-F5344CB8AC3E}">
        <p14:creationId xmlns:p14="http://schemas.microsoft.com/office/powerpoint/2010/main" val="547721417"/>
      </p:ext>
    </p:extLst>
  </p:cSld>
  <p:clrMapOvr>
    <a:masterClrMapping/>
  </p:clrMapOvr>
  <p:transition spd="med">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当前进展</a:t>
            </a:r>
            <a:endParaRPr lang="zh-CN" altLang="zh-CN" sz="2400" dirty="0">
              <a:solidFill>
                <a:srgbClr val="0606FA"/>
              </a:solidFill>
            </a:endParaRPr>
          </a:p>
        </p:txBody>
      </p:sp>
      <p:sp>
        <p:nvSpPr>
          <p:cNvPr id="4" name="矩形 3">
            <a:extLst>
              <a:ext uri="{FF2B5EF4-FFF2-40B4-BE49-F238E27FC236}">
                <a16:creationId xmlns:a16="http://schemas.microsoft.com/office/drawing/2014/main" id="{6B9AA805-B6BF-4DD5-AB78-EAC48BDE56A8}"/>
              </a:ext>
            </a:extLst>
          </p:cNvPr>
          <p:cNvSpPr/>
          <p:nvPr/>
        </p:nvSpPr>
        <p:spPr>
          <a:xfrm>
            <a:off x="100018" y="5672074"/>
            <a:ext cx="11991964" cy="1141787"/>
          </a:xfrm>
          <a:prstGeom prst="rect">
            <a:avLst/>
          </a:prstGeom>
        </p:spPr>
        <p:txBody>
          <a:bodyPr wrap="square">
            <a:spAutoFit/>
          </a:bodyPr>
          <a:lstStyle/>
          <a:p>
            <a:pPr algn="just">
              <a:lnSpc>
                <a:spcPct val="150000"/>
              </a:lnSpc>
            </a:pPr>
            <a:r>
              <a:rPr lang="en-US" altLang="zh-CN" sz="2800" i="1" dirty="0"/>
              <a:t>α-β</a:t>
            </a:r>
            <a:r>
              <a:rPr lang="zh-CN" altLang="en-US" sz="2800" dirty="0"/>
              <a:t>剪枝算法在很长一段时间里都是棋类算法的代表，取得了一系列的成就</a:t>
            </a:r>
            <a:r>
              <a:rPr lang="zh-CN" altLang="en-US" sz="2000" b="1" dirty="0"/>
              <a:t>。</a:t>
            </a:r>
            <a:endParaRPr lang="en-US" altLang="zh-CN" sz="2000" b="1" dirty="0"/>
          </a:p>
          <a:p>
            <a:pPr algn="just">
              <a:lnSpc>
                <a:spcPct val="150000"/>
              </a:lnSpc>
            </a:pPr>
            <a:endParaRPr lang="zh-CN" altLang="en-US" sz="2000" dirty="0"/>
          </a:p>
        </p:txBody>
      </p:sp>
      <p:pic>
        <p:nvPicPr>
          <p:cNvPr id="5" name="图片 4">
            <a:extLst>
              <a:ext uri="{FF2B5EF4-FFF2-40B4-BE49-F238E27FC236}">
                <a16:creationId xmlns:a16="http://schemas.microsoft.com/office/drawing/2014/main" id="{C272720D-632D-4C94-AA15-7520D1910F6D}"/>
              </a:ext>
            </a:extLst>
          </p:cNvPr>
          <p:cNvPicPr>
            <a:picLocks noChangeAspect="1"/>
          </p:cNvPicPr>
          <p:nvPr/>
        </p:nvPicPr>
        <p:blipFill>
          <a:blip r:embed="rId2"/>
          <a:stretch>
            <a:fillRect/>
          </a:stretch>
        </p:blipFill>
        <p:spPr>
          <a:xfrm>
            <a:off x="3850546" y="1444061"/>
            <a:ext cx="6560192" cy="4228013"/>
          </a:xfrm>
          <a:prstGeom prst="rect">
            <a:avLst/>
          </a:prstGeom>
        </p:spPr>
      </p:pic>
    </p:spTree>
    <p:extLst>
      <p:ext uri="{BB962C8B-B14F-4D97-AF65-F5344CB8AC3E}">
        <p14:creationId xmlns:p14="http://schemas.microsoft.com/office/powerpoint/2010/main" val="1192587983"/>
      </p:ext>
    </p:extLst>
  </p:cSld>
  <p:clrMapOvr>
    <a:masterClrMapping/>
  </p:clrMapOvr>
  <p:transition spd="med">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当前进展</a:t>
            </a:r>
            <a:endParaRPr lang="zh-CN" altLang="zh-CN" sz="2400" dirty="0">
              <a:solidFill>
                <a:srgbClr val="0606FA"/>
              </a:solidFill>
            </a:endParaRPr>
          </a:p>
        </p:txBody>
      </p:sp>
      <p:pic>
        <p:nvPicPr>
          <p:cNvPr id="4" name="图片 3">
            <a:extLst>
              <a:ext uri="{FF2B5EF4-FFF2-40B4-BE49-F238E27FC236}">
                <a16:creationId xmlns:a16="http://schemas.microsoft.com/office/drawing/2014/main" id="{B40BF432-E63E-49FC-911C-6180F684A9B2}"/>
              </a:ext>
            </a:extLst>
          </p:cNvPr>
          <p:cNvPicPr>
            <a:picLocks noChangeAspect="1"/>
          </p:cNvPicPr>
          <p:nvPr/>
        </p:nvPicPr>
        <p:blipFill>
          <a:blip r:embed="rId2"/>
          <a:stretch>
            <a:fillRect/>
          </a:stretch>
        </p:blipFill>
        <p:spPr>
          <a:xfrm>
            <a:off x="864065" y="1368487"/>
            <a:ext cx="10678903" cy="4856143"/>
          </a:xfrm>
          <a:prstGeom prst="rect">
            <a:avLst/>
          </a:prstGeom>
        </p:spPr>
      </p:pic>
    </p:spTree>
    <p:extLst>
      <p:ext uri="{BB962C8B-B14F-4D97-AF65-F5344CB8AC3E}">
        <p14:creationId xmlns:p14="http://schemas.microsoft.com/office/powerpoint/2010/main" val="511403987"/>
      </p:ext>
    </p:extLst>
  </p:cSld>
  <p:clrMapOvr>
    <a:masterClrMapping/>
  </p:clrMapOvr>
  <p:transition spd="med">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209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sp>
        <p:nvSpPr>
          <p:cNvPr id="4" name="内容占位符 2">
            <a:extLst>
              <a:ext uri="{FF2B5EF4-FFF2-40B4-BE49-F238E27FC236}">
                <a16:creationId xmlns:a16="http://schemas.microsoft.com/office/drawing/2014/main" id="{3CC162BF-501B-4A2A-B8FB-B36FB92B359B}"/>
              </a:ext>
            </a:extLst>
          </p:cNvPr>
          <p:cNvSpPr>
            <a:spLocks noGrp="1"/>
          </p:cNvSpPr>
          <p:nvPr>
            <p:ph idx="1"/>
          </p:nvPr>
        </p:nvSpPr>
        <p:spPr>
          <a:xfrm>
            <a:off x="963408" y="1946288"/>
            <a:ext cx="10263665" cy="4351339"/>
          </a:xfrm>
        </p:spPr>
        <p:txBody>
          <a:bodyPr>
            <a:normAutofit/>
          </a:bodyPr>
          <a:lstStyle/>
          <a:p>
            <a:pPr>
              <a:lnSpc>
                <a:spcPct val="110000"/>
              </a:lnSpc>
            </a:pPr>
            <a:r>
              <a:rPr lang="en-US" altLang="zh-CN" sz="2400" dirty="0"/>
              <a:t>Alpha Go/Zero</a:t>
            </a:r>
            <a:r>
              <a:rPr lang="zh-CN" altLang="en-US" sz="2400" dirty="0"/>
              <a:t>是几种方法集成而成的一个工程杰作。</a:t>
            </a:r>
            <a:r>
              <a:rPr lang="en-US" altLang="zh-CN" sz="2400" dirty="0"/>
              <a:t>Alpha Go/Zero</a:t>
            </a:r>
            <a:r>
              <a:rPr lang="zh-CN" altLang="en-US" sz="2400" dirty="0"/>
              <a:t>的核心组件包括：</a:t>
            </a:r>
            <a:endParaRPr lang="en-US" altLang="zh-CN" sz="2400" dirty="0"/>
          </a:p>
          <a:p>
            <a:pPr lvl="1">
              <a:lnSpc>
                <a:spcPct val="110000"/>
              </a:lnSpc>
            </a:pPr>
            <a:r>
              <a:rPr lang="zh-CN" altLang="en-US" sz="2400" dirty="0"/>
              <a:t>蒙特卡洛树搜索</a:t>
            </a:r>
            <a:r>
              <a:rPr lang="en-US" altLang="zh-CN" sz="2400" dirty="0"/>
              <a:t>——</a:t>
            </a:r>
            <a:r>
              <a:rPr lang="zh-CN" altLang="en-US" sz="2400" dirty="0"/>
              <a:t>使用</a:t>
            </a:r>
            <a:r>
              <a:rPr lang="en-US" altLang="zh-CN" sz="2400" dirty="0"/>
              <a:t>PUCT</a:t>
            </a:r>
            <a:r>
              <a:rPr lang="zh-CN" altLang="en-US" sz="2400" dirty="0"/>
              <a:t>函数的一种树遍历的特定变体</a:t>
            </a:r>
            <a:endParaRPr lang="en-US" altLang="zh-CN" sz="2400" dirty="0"/>
          </a:p>
          <a:p>
            <a:pPr lvl="1">
              <a:lnSpc>
                <a:spcPct val="110000"/>
              </a:lnSpc>
            </a:pPr>
            <a:r>
              <a:rPr lang="zh-CN" altLang="en-US" sz="2400" dirty="0"/>
              <a:t>残差卷积神经网络</a:t>
            </a:r>
            <a:r>
              <a:rPr lang="en-US" altLang="zh-CN" sz="2400" dirty="0"/>
              <a:t>——</a:t>
            </a:r>
            <a:r>
              <a:rPr lang="zh-CN" altLang="en-US" sz="2400" dirty="0"/>
              <a:t>使用</a:t>
            </a:r>
            <a:r>
              <a:rPr lang="en-US" altLang="zh-CN" sz="2400" dirty="0"/>
              <a:t>policy network</a:t>
            </a:r>
            <a:r>
              <a:rPr lang="zh-CN" altLang="en-US" sz="2400" dirty="0"/>
              <a:t>（策略网络）和</a:t>
            </a:r>
            <a:r>
              <a:rPr lang="en-US" altLang="zh-CN" sz="2400" dirty="0"/>
              <a:t>value network</a:t>
            </a:r>
            <a:r>
              <a:rPr lang="zh-CN" altLang="en-US" sz="2400" dirty="0"/>
              <a:t>（价值网络）来进行比赛的评估和落子先验概率的估计</a:t>
            </a:r>
            <a:endParaRPr lang="en-US" altLang="zh-CN" sz="2400" dirty="0"/>
          </a:p>
          <a:p>
            <a:pPr lvl="1">
              <a:lnSpc>
                <a:spcPct val="110000"/>
              </a:lnSpc>
            </a:pPr>
            <a:r>
              <a:rPr lang="zh-CN" altLang="en-US" sz="2400" dirty="0"/>
              <a:t>强化学习</a:t>
            </a:r>
            <a:r>
              <a:rPr lang="en-US" altLang="zh-CN" sz="2400" dirty="0"/>
              <a:t>——</a:t>
            </a:r>
            <a:r>
              <a:rPr lang="zh-CN" altLang="en-US" sz="2400" dirty="0"/>
              <a:t>通过自我对局来训练网络</a:t>
            </a:r>
          </a:p>
          <a:p>
            <a:pPr marL="0" indent="0">
              <a:buNone/>
            </a:pPr>
            <a:endParaRPr lang="en-US" altLang="zh-CN" dirty="0"/>
          </a:p>
          <a:p>
            <a:endParaRPr lang="en-US" altLang="zh-CN" dirty="0"/>
          </a:p>
          <a:p>
            <a:pPr marL="0" indent="0">
              <a:buNone/>
            </a:pPr>
            <a:r>
              <a:rPr lang="en-US" altLang="zh-CN" dirty="0"/>
              <a:t>https://blog.csdn.net/qq_16137569/article/details/83543641</a:t>
            </a:r>
            <a:endParaRPr lang="zh-CN" altLang="en-US" dirty="0"/>
          </a:p>
        </p:txBody>
      </p:sp>
    </p:spTree>
    <p:extLst>
      <p:ext uri="{BB962C8B-B14F-4D97-AF65-F5344CB8AC3E}">
        <p14:creationId xmlns:p14="http://schemas.microsoft.com/office/powerpoint/2010/main" val="111794512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8" name="内容占位符 1">
            <a:extLst>
              <a:ext uri="{FF2B5EF4-FFF2-40B4-BE49-F238E27FC236}">
                <a16:creationId xmlns:a16="http://schemas.microsoft.com/office/drawing/2014/main" id="{9BE87C3E-785C-4299-A4AB-7EC8AD8B8441}"/>
              </a:ext>
            </a:extLst>
          </p:cNvPr>
          <p:cNvSpPr>
            <a:spLocks noGrp="1"/>
          </p:cNvSpPr>
          <p:nvPr>
            <p:ph idx="1"/>
          </p:nvPr>
        </p:nvSpPr>
        <p:spPr>
          <a:xfrm>
            <a:off x="1015855" y="2255837"/>
            <a:ext cx="8229600" cy="1090612"/>
          </a:xfrm>
        </p:spPr>
        <p:txBody>
          <a:bodyPr vert="horz" wrap="square" lIns="91440" tIns="45720" rIns="91440" bIns="45720" anchor="t"/>
          <a:lstStyle/>
          <a:p>
            <a:pPr eaLnBrk="1" hangingPunct="1">
              <a:buNone/>
            </a:pPr>
            <a:r>
              <a:rPr lang="en-US" altLang="zh-CN" b="1" dirty="0">
                <a:ea typeface="黑体" panose="02010609060101010101" pitchFamily="49" charset="-122"/>
              </a:rPr>
              <a:t>generalSearch(problem, Queue) </a:t>
            </a:r>
          </a:p>
          <a:p>
            <a:pPr eaLnBrk="1" hangingPunct="1">
              <a:buNone/>
            </a:pPr>
            <a:r>
              <a:rPr lang="en-US" altLang="zh-CN" dirty="0">
                <a:ea typeface="黑体" panose="02010609060101010101" pitchFamily="49" charset="-122"/>
              </a:rPr>
              <a:t># of nodes tested: 3, expanded: 3 </a:t>
            </a:r>
          </a:p>
          <a:p>
            <a:pPr eaLnBrk="1" hangingPunct="1"/>
            <a:endParaRPr lang="zh-CN" altLang="en-US" dirty="0">
              <a:ea typeface="黑体" panose="02010609060101010101" pitchFamily="49" charset="-122"/>
            </a:endParaRPr>
          </a:p>
        </p:txBody>
      </p:sp>
      <p:sp>
        <p:nvSpPr>
          <p:cNvPr id="9" name="标题 2">
            <a:extLst>
              <a:ext uri="{FF2B5EF4-FFF2-40B4-BE49-F238E27FC236}">
                <a16:creationId xmlns:a16="http://schemas.microsoft.com/office/drawing/2014/main" id="{65FB94A4-A9DC-4300-B37A-2B78952647E5}"/>
              </a:ext>
            </a:extLst>
          </p:cNvPr>
          <p:cNvSpPr txBox="1">
            <a:spLocks/>
          </p:cNvSpPr>
          <p:nvPr/>
        </p:nvSpPr>
        <p:spPr bwMode="auto">
          <a:xfrm>
            <a:off x="1044430" y="1173162"/>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en-US" altLang="zh-CN" sz="4100" b="1">
                <a:solidFill>
                  <a:schemeClr val="tx2"/>
                </a:solidFill>
                <a:effectLst>
                  <a:outerShdw blurRad="31750" dist="25400" dir="5400000" algn="tl" rotWithShape="0">
                    <a:srgbClr val="000000">
                      <a:alpha val="25000"/>
                    </a:srgbClr>
                  </a:outerShdw>
                </a:effectLst>
                <a:latin typeface="+mj-lt"/>
                <a:ea typeface="+mj-ea"/>
              </a:rPr>
              <a:t>Example: BFS</a:t>
            </a:r>
            <a:endParaRPr lang="zh-CN" altLang="en-US" sz="4100" b="1" dirty="0">
              <a:solidFill>
                <a:schemeClr val="tx2"/>
              </a:solidFill>
              <a:effectLst>
                <a:outerShdw blurRad="31750" dist="25400" dir="5400000" algn="tl" rotWithShape="0">
                  <a:srgbClr val="000000">
                    <a:alpha val="25000"/>
                  </a:srgbClr>
                </a:outerShdw>
              </a:effectLst>
              <a:latin typeface="+mj-lt"/>
              <a:ea typeface="+mj-ea"/>
            </a:endParaRPr>
          </a:p>
        </p:txBody>
      </p:sp>
      <p:graphicFrame>
        <p:nvGraphicFramePr>
          <p:cNvPr id="10" name="表格 9">
            <a:extLst>
              <a:ext uri="{FF2B5EF4-FFF2-40B4-BE49-F238E27FC236}">
                <a16:creationId xmlns:a16="http://schemas.microsoft.com/office/drawing/2014/main" id="{2033F9CF-CCD1-45FE-977B-9C2F86C021C9}"/>
              </a:ext>
            </a:extLst>
          </p:cNvPr>
          <p:cNvGraphicFramePr>
            <a:graphicFrameLocks noGrp="1"/>
          </p:cNvGraphicFramePr>
          <p:nvPr>
            <p:extLst>
              <p:ext uri="{D42A27DB-BD31-4B8C-83A1-F6EECF244321}">
                <p14:modId xmlns:p14="http://schemas.microsoft.com/office/powerpoint/2010/main" val="3412706772"/>
              </p:ext>
            </p:extLst>
          </p:nvPr>
        </p:nvGraphicFramePr>
        <p:xfrm>
          <a:off x="1015855" y="3398837"/>
          <a:ext cx="3857652" cy="1828800"/>
        </p:xfrm>
        <a:graphic>
          <a:graphicData uri="http://schemas.openxmlformats.org/drawingml/2006/table">
            <a:tbl>
              <a:tblPr firstRow="1" bandRow="1">
                <a:tableStyleId>{5C22544A-7EE6-4342-B048-85BDC9FD1C3A}</a:tableStyleId>
              </a:tblPr>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a:tc>
                <a:tc>
                  <a:txBody>
                    <a:bodyPr/>
                    <a:lstStyle/>
                    <a:p>
                      <a:pPr algn="ctr"/>
                      <a:r>
                        <a:rPr lang="en-US" altLang="zh-CN" dirty="0"/>
                        <a:t>Open list</a:t>
                      </a:r>
                      <a:endParaRPr lang="zh-CN" altLang="en-US" dirty="0"/>
                    </a:p>
                  </a:txBody>
                  <a:tcPr/>
                </a:tc>
                <a:extLst>
                  <a:ext uri="{0D108BD9-81ED-4DB2-BD59-A6C34878D82A}">
                    <a16:rowId xmlns:a16="http://schemas.microsoft.com/office/drawing/2014/main" val="10000"/>
                  </a:ext>
                </a:extLst>
              </a:tr>
              <a:tr h="335121">
                <a:tc>
                  <a:txBody>
                    <a:bodyPr/>
                    <a:lstStyle/>
                    <a:p>
                      <a:endParaRPr lang="zh-CN" altLang="en-US" dirty="0"/>
                    </a:p>
                  </a:txBody>
                  <a:tcPr/>
                </a:tc>
                <a:tc>
                  <a:txBody>
                    <a:bodyPr/>
                    <a:lstStyle/>
                    <a:p>
                      <a:r>
                        <a:rPr kumimoji="0" lang="en-US" altLang="zh-CN" sz="1800" kern="1200" baseline="0" dirty="0">
                          <a:solidFill>
                            <a:schemeClr val="dk1"/>
                          </a:solidFill>
                          <a:latin typeface="+mn-lt"/>
                          <a:ea typeface="+mn-ea"/>
                          <a:cs typeface="+mn-cs"/>
                        </a:rPr>
                        <a:t>{S}</a:t>
                      </a:r>
                      <a:endParaRPr lang="zh-CN" altLang="en-US" dirty="0"/>
                    </a:p>
                  </a:txBody>
                  <a:tcPr/>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{A,B,C} </a:t>
                      </a:r>
                      <a:endParaRPr lang="zh-CN" altLang="en-US" dirty="0"/>
                    </a:p>
                  </a:txBody>
                  <a:tcPr/>
                </a:tc>
                <a:extLst>
                  <a:ext uri="{0D108BD9-81ED-4DB2-BD59-A6C34878D82A}">
                    <a16:rowId xmlns:a16="http://schemas.microsoft.com/office/drawing/2014/main" val="10002"/>
                  </a:ext>
                </a:extLst>
              </a:tr>
              <a:tr h="335121">
                <a:tc>
                  <a:txBody>
                    <a:body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{B,C,D,E}</a:t>
                      </a:r>
                      <a:endParaRPr lang="zh-CN" altLang="en-US" dirty="0"/>
                    </a:p>
                  </a:txBody>
                  <a:tcPr/>
                </a:tc>
                <a:extLst>
                  <a:ext uri="{0D108BD9-81ED-4DB2-BD59-A6C34878D82A}">
                    <a16:rowId xmlns:a16="http://schemas.microsoft.com/office/drawing/2014/main" val="10003"/>
                  </a:ext>
                </a:extLst>
              </a:tr>
              <a:tr h="3351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B</a:t>
                      </a:r>
                      <a:r>
                        <a:rPr kumimoji="0" lang="en-US" altLang="zh-CN" sz="1800" kern="1200" baseline="0" dirty="0">
                          <a:solidFill>
                            <a:srgbClr val="FF0000"/>
                          </a:solidFill>
                          <a:latin typeface="+mn-lt"/>
                          <a:ea typeface="+mn-ea"/>
                          <a:cs typeface="+mn-cs"/>
                        </a:rPr>
                        <a:t> not goal</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{C,D,E,G}</a:t>
                      </a:r>
                      <a:endParaRPr lang="zh-CN" altLang="en-US" dirty="0"/>
                    </a:p>
                  </a:txBody>
                  <a:tcPr/>
                </a:tc>
                <a:extLst>
                  <a:ext uri="{0D108BD9-81ED-4DB2-BD59-A6C34878D82A}">
                    <a16:rowId xmlns:a16="http://schemas.microsoft.com/office/drawing/2014/main" val="10004"/>
                  </a:ext>
                </a:extLst>
              </a:tr>
            </a:tbl>
          </a:graphicData>
        </a:graphic>
      </p:graphicFrame>
      <p:pic>
        <p:nvPicPr>
          <p:cNvPr id="11" name="Picture 2">
            <a:extLst>
              <a:ext uri="{FF2B5EF4-FFF2-40B4-BE49-F238E27FC236}">
                <a16:creationId xmlns:a16="http://schemas.microsoft.com/office/drawing/2014/main" id="{BA0B94AF-E88D-4D71-A77C-2550511F85B0}"/>
              </a:ext>
            </a:extLst>
          </p:cNvPr>
          <p:cNvPicPr>
            <a:picLocks noChangeAspect="1"/>
          </p:cNvPicPr>
          <p:nvPr/>
        </p:nvPicPr>
        <p:blipFill>
          <a:blip r:embed="rId2"/>
          <a:stretch>
            <a:fillRect/>
          </a:stretch>
        </p:blipFill>
        <p:spPr>
          <a:xfrm>
            <a:off x="6320974" y="1980255"/>
            <a:ext cx="4557712" cy="4572000"/>
          </a:xfrm>
          <a:prstGeom prst="rect">
            <a:avLst/>
          </a:prstGeom>
          <a:noFill/>
          <a:ln w="9525">
            <a:noFill/>
          </a:ln>
        </p:spPr>
      </p:pic>
    </p:spTree>
    <p:extLst>
      <p:ext uri="{BB962C8B-B14F-4D97-AF65-F5344CB8AC3E}">
        <p14:creationId xmlns:p14="http://schemas.microsoft.com/office/powerpoint/2010/main" val="1398363055"/>
      </p:ext>
    </p:extLst>
  </p:cSld>
  <p:clrMapOvr>
    <a:masterClrMapping/>
  </p:clrMapOvr>
  <p:transition spd="med">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sp>
        <p:nvSpPr>
          <p:cNvPr id="7" name="矩形 6">
            <a:extLst>
              <a:ext uri="{FF2B5EF4-FFF2-40B4-BE49-F238E27FC236}">
                <a16:creationId xmlns:a16="http://schemas.microsoft.com/office/drawing/2014/main" id="{D08D69A4-342F-4B85-AAD0-F2BD89CDC4B3}"/>
              </a:ext>
            </a:extLst>
          </p:cNvPr>
          <p:cNvSpPr/>
          <p:nvPr/>
        </p:nvSpPr>
        <p:spPr>
          <a:xfrm>
            <a:off x="1195249" y="1988005"/>
            <a:ext cx="9799983" cy="3339056"/>
          </a:xfrm>
          <a:prstGeom prst="rect">
            <a:avLst/>
          </a:prstGeom>
        </p:spPr>
        <p:txBody>
          <a:bodyPr wrap="square">
            <a:spAutoFit/>
          </a:bodyPr>
          <a:lstStyle/>
          <a:p>
            <a:pPr marL="457200" indent="-457200">
              <a:lnSpc>
                <a:spcPct val="150000"/>
              </a:lnSpc>
              <a:buFont typeface="Arial" panose="020B0604020202020204" pitchFamily="34" charset="0"/>
              <a:buChar char="•"/>
              <a:defRPr/>
            </a:pPr>
            <a:r>
              <a:rPr lang="zh-CN" altLang="en-US" sz="3200" dirty="0"/>
              <a:t>基本概念</a:t>
            </a:r>
            <a:endParaRPr lang="en-US" altLang="zh-CN" sz="3200" dirty="0"/>
          </a:p>
          <a:p>
            <a:pPr lvl="1">
              <a:lnSpc>
                <a:spcPct val="150000"/>
              </a:lnSpc>
              <a:defRPr/>
            </a:pPr>
            <a:r>
              <a:rPr lang="zh-CN" altLang="en-US" sz="2800" dirty="0"/>
              <a:t>    蒙特卡洛树搜索算法中，最优行动会通过一种新颖的方式计算出来。</a:t>
            </a:r>
            <a:endParaRPr lang="en-US" altLang="zh-CN" sz="2800" dirty="0"/>
          </a:p>
          <a:p>
            <a:pPr lvl="1">
              <a:lnSpc>
                <a:spcPct val="150000"/>
              </a:lnSpc>
              <a:defRPr/>
            </a:pPr>
            <a:r>
              <a:rPr lang="en-US" altLang="zh-CN" sz="2800" dirty="0"/>
              <a:t>    </a:t>
            </a:r>
            <a:r>
              <a:rPr lang="zh-CN" altLang="en-US" sz="2800" dirty="0"/>
              <a:t>蒙特卡洛树搜索会多次模拟博弈，并尝试根据模拟结果预测最优的移动方案。</a:t>
            </a:r>
          </a:p>
        </p:txBody>
      </p:sp>
    </p:spTree>
    <p:extLst>
      <p:ext uri="{BB962C8B-B14F-4D97-AF65-F5344CB8AC3E}">
        <p14:creationId xmlns:p14="http://schemas.microsoft.com/office/powerpoint/2010/main" val="4285829149"/>
      </p:ext>
    </p:extLst>
  </p:cSld>
  <p:clrMapOvr>
    <a:masterClrMapping/>
  </p:clrMapOvr>
  <p:transition spd="med">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sp>
        <p:nvSpPr>
          <p:cNvPr id="5" name="矩形 4">
            <a:extLst>
              <a:ext uri="{FF2B5EF4-FFF2-40B4-BE49-F238E27FC236}">
                <a16:creationId xmlns:a16="http://schemas.microsoft.com/office/drawing/2014/main" id="{29F44DE9-AEA4-40F1-ACBD-AFD43EAC22DD}"/>
              </a:ext>
            </a:extLst>
          </p:cNvPr>
          <p:cNvSpPr/>
          <p:nvPr/>
        </p:nvSpPr>
        <p:spPr>
          <a:xfrm>
            <a:off x="656110" y="1451108"/>
            <a:ext cx="10878752" cy="4887556"/>
          </a:xfrm>
          <a:prstGeom prst="rect">
            <a:avLst/>
          </a:prstGeom>
        </p:spPr>
        <p:txBody>
          <a:bodyPr wrap="square">
            <a:spAutoFit/>
          </a:bodyPr>
          <a:lstStyle/>
          <a:p>
            <a:pPr marL="457200" indent="-457200">
              <a:lnSpc>
                <a:spcPct val="120000"/>
              </a:lnSpc>
              <a:buFont typeface="Arial" panose="020B0604020202020204" pitchFamily="34" charset="0"/>
              <a:buChar char="•"/>
              <a:defRPr/>
            </a:pPr>
            <a:r>
              <a:rPr lang="zh-CN" altLang="en-US" sz="2800" b="1" dirty="0"/>
              <a:t>原理</a:t>
            </a:r>
            <a:endParaRPr lang="en-US" altLang="zh-CN" sz="2800" b="1" dirty="0"/>
          </a:p>
          <a:p>
            <a:pPr marL="914400" lvl="1" indent="-457200">
              <a:lnSpc>
                <a:spcPct val="120000"/>
              </a:lnSpc>
              <a:buFont typeface="Arial" panose="020B0604020202020204" pitchFamily="34" charset="0"/>
              <a:buChar char="•"/>
              <a:defRPr/>
            </a:pPr>
            <a:r>
              <a:rPr lang="zh-CN" altLang="en-US" sz="2600" dirty="0"/>
              <a:t>蒙特卡洛树搜索的主要概念是搜索，即沿着博弈树向下的一组遍历过程。</a:t>
            </a:r>
            <a:endParaRPr lang="en-US" altLang="zh-CN" sz="2600" dirty="0"/>
          </a:p>
          <a:p>
            <a:pPr marL="914400" lvl="1" indent="-457200">
              <a:lnSpc>
                <a:spcPct val="120000"/>
              </a:lnSpc>
              <a:buFont typeface="Arial" panose="020B0604020202020204" pitchFamily="34" charset="0"/>
              <a:buChar char="•"/>
              <a:defRPr/>
            </a:pPr>
            <a:r>
              <a:rPr lang="zh-CN" altLang="en-US" sz="2600" dirty="0"/>
              <a:t>单次遍历的路径会从根节点（当前博弈状态）延伸到没有完全展开的节点，未完全展开的节点表示其子节点至少有一个未访问到。</a:t>
            </a:r>
            <a:endParaRPr lang="en-US" altLang="zh-CN" sz="2600" dirty="0"/>
          </a:p>
          <a:p>
            <a:pPr marL="914400" lvl="1" indent="-457200">
              <a:lnSpc>
                <a:spcPct val="120000"/>
              </a:lnSpc>
              <a:buFont typeface="Arial" panose="020B0604020202020204" pitchFamily="34" charset="0"/>
              <a:buChar char="•"/>
              <a:defRPr/>
            </a:pPr>
            <a:r>
              <a:rPr lang="zh-CN" altLang="en-US" sz="2600" dirty="0"/>
              <a:t>遇到未完全展开的节点时，它的一个未访问子节点将会作为单次模拟的根节点，随后模拟的结果将会反向传播回当前树的根节点并更新博弈树的节点统计数据。</a:t>
            </a:r>
            <a:endParaRPr lang="en-US" altLang="zh-CN" sz="2600" dirty="0"/>
          </a:p>
          <a:p>
            <a:pPr marL="914400" lvl="1" indent="-457200">
              <a:lnSpc>
                <a:spcPct val="120000"/>
              </a:lnSpc>
              <a:buFont typeface="Arial" panose="020B0604020202020204" pitchFamily="34" charset="0"/>
              <a:buChar char="•"/>
              <a:defRPr/>
            </a:pPr>
            <a:r>
              <a:rPr lang="zh-CN" altLang="en-US" sz="2600" dirty="0"/>
              <a:t>一旦搜索受限于时间或计算力而终止，下一步行动将基于收集到的统计数据进行决策。</a:t>
            </a:r>
          </a:p>
        </p:txBody>
      </p:sp>
    </p:spTree>
    <p:extLst>
      <p:ext uri="{BB962C8B-B14F-4D97-AF65-F5344CB8AC3E}">
        <p14:creationId xmlns:p14="http://schemas.microsoft.com/office/powerpoint/2010/main" val="2141255735"/>
      </p:ext>
    </p:extLst>
  </p:cSld>
  <p:clrMapOvr>
    <a:masterClrMapping/>
  </p:clrMapOvr>
  <p:transition spd="med">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sp>
        <p:nvSpPr>
          <p:cNvPr id="5" name="矩形 4">
            <a:extLst>
              <a:ext uri="{FF2B5EF4-FFF2-40B4-BE49-F238E27FC236}">
                <a16:creationId xmlns:a16="http://schemas.microsoft.com/office/drawing/2014/main" id="{BF6AD0E1-F2A6-4BA3-BFDB-DA3DFD3D8D12}"/>
              </a:ext>
            </a:extLst>
          </p:cNvPr>
          <p:cNvSpPr/>
          <p:nvPr/>
        </p:nvSpPr>
        <p:spPr>
          <a:xfrm>
            <a:off x="1104900" y="2116969"/>
            <a:ext cx="5488847" cy="2114297"/>
          </a:xfrm>
          <a:prstGeom prst="rect">
            <a:avLst/>
          </a:prstGeom>
        </p:spPr>
        <p:txBody>
          <a:bodyPr wrap="square">
            <a:spAutoFit/>
          </a:bodyPr>
          <a:lstStyle/>
          <a:p>
            <a:pPr>
              <a:lnSpc>
                <a:spcPct val="120000"/>
              </a:lnSpc>
            </a:pPr>
            <a:r>
              <a:rPr lang="zh-CN" altLang="zh-CN" sz="2800" kern="0" dirty="0">
                <a:cs typeface="Arial" panose="020B0604020202020204" pitchFamily="34" charset="0"/>
              </a:rPr>
              <a:t>树的初始状态：</a:t>
            </a:r>
            <a:r>
              <a:rPr lang="en-US" altLang="zh-CN" sz="2800" kern="0" dirty="0"/>
              <a:t> </a:t>
            </a:r>
            <a:br>
              <a:rPr lang="en-US" altLang="zh-CN" sz="2800" kern="0" dirty="0"/>
            </a:br>
            <a:r>
              <a:rPr lang="en-US" altLang="zh-CN" sz="2800" kern="0" dirty="0"/>
              <a:t>T </a:t>
            </a:r>
            <a:r>
              <a:rPr lang="zh-CN" altLang="zh-CN" sz="2800" kern="0" dirty="0">
                <a:cs typeface="Arial" panose="020B0604020202020204" pitchFamily="34" charset="0"/>
              </a:rPr>
              <a:t>表示总的</a:t>
            </a:r>
            <a:r>
              <a:rPr lang="en-US" altLang="zh-CN" sz="2800" kern="0" dirty="0"/>
              <a:t> value, N </a:t>
            </a:r>
            <a:r>
              <a:rPr lang="zh-CN" altLang="zh-CN" sz="2800" kern="0" dirty="0">
                <a:cs typeface="Arial" panose="020B0604020202020204" pitchFamily="34" charset="0"/>
              </a:rPr>
              <a:t>表示被访问的次数（</a:t>
            </a:r>
            <a:r>
              <a:rPr lang="en-US" altLang="zh-CN" sz="2800" kern="0" dirty="0"/>
              <a:t>visit count</a:t>
            </a:r>
            <a:r>
              <a:rPr lang="zh-CN" altLang="zh-CN" sz="2800" kern="0" dirty="0">
                <a:cs typeface="Arial" panose="020B0604020202020204" pitchFamily="34" charset="0"/>
              </a:rPr>
              <a:t>）。</a:t>
            </a:r>
            <a:r>
              <a:rPr lang="en-US" altLang="zh-CN" sz="2800" kern="0" dirty="0"/>
              <a:t>A</a:t>
            </a:r>
            <a:r>
              <a:rPr lang="zh-CN" altLang="zh-CN" sz="2800" kern="0" dirty="0">
                <a:cs typeface="Arial" panose="020B0604020202020204" pitchFamily="34" charset="0"/>
              </a:rPr>
              <a:t>表示动作（</a:t>
            </a:r>
            <a:r>
              <a:rPr lang="en-US" altLang="zh-CN" sz="2800" kern="0" dirty="0"/>
              <a:t>action</a:t>
            </a:r>
            <a:r>
              <a:rPr lang="zh-CN" altLang="zh-CN" sz="2800" kern="0" dirty="0">
                <a:cs typeface="Arial" panose="020B0604020202020204" pitchFamily="34" charset="0"/>
              </a:rPr>
              <a:t>）</a:t>
            </a:r>
            <a:endParaRPr lang="zh-CN" altLang="en-US" sz="2800" dirty="0"/>
          </a:p>
        </p:txBody>
      </p:sp>
      <p:pic>
        <p:nvPicPr>
          <p:cNvPr id="6" name="图片 5">
            <a:extLst>
              <a:ext uri="{FF2B5EF4-FFF2-40B4-BE49-F238E27FC236}">
                <a16:creationId xmlns:a16="http://schemas.microsoft.com/office/drawing/2014/main" id="{464C5376-C3EE-47CE-A0CE-412D6A4371B4}"/>
              </a:ext>
            </a:extLst>
          </p:cNvPr>
          <p:cNvPicPr/>
          <p:nvPr/>
        </p:nvPicPr>
        <p:blipFill rotWithShape="1">
          <a:blip r:embed="rId2"/>
          <a:srcRect t="10217" b="8046"/>
          <a:stretch>
            <a:fillRect/>
          </a:stretch>
        </p:blipFill>
        <p:spPr>
          <a:xfrm>
            <a:off x="839084" y="4175217"/>
            <a:ext cx="5645606" cy="2015858"/>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F251261-51CC-4479-A363-5F2B64554FE5}"/>
                  </a:ext>
                </a:extLst>
              </p:cNvPr>
              <p:cNvSpPr/>
              <p:nvPr/>
            </p:nvSpPr>
            <p:spPr>
              <a:xfrm>
                <a:off x="6859563" y="2001254"/>
                <a:ext cx="4751737" cy="3707297"/>
              </a:xfrm>
              <a:prstGeom prst="rect">
                <a:avLst/>
              </a:prstGeom>
            </p:spPr>
            <p:txBody>
              <a:bodyPr wrap="square">
                <a:spAutoFit/>
              </a:bodyPr>
              <a:lstStyle/>
              <a:p>
                <a:pPr>
                  <a:spcBef>
                    <a:spcPts val="600"/>
                  </a:spcBef>
                </a:pPr>
                <a:r>
                  <a:rPr lang="zh-CN" altLang="en-US" sz="2400" b="1" dirty="0"/>
                  <a:t>算法步骤：</a:t>
                </a:r>
                <a:endParaRPr lang="en-US" altLang="zh-CN" sz="2400" b="1" dirty="0"/>
              </a:p>
              <a:p>
                <a:pPr marL="457200" indent="-457200">
                  <a:spcBef>
                    <a:spcPts val="600"/>
                  </a:spcBef>
                  <a:buFont typeface="+mj-lt"/>
                  <a:buAutoNum type="arabicPeriod"/>
                </a:pPr>
                <a:r>
                  <a:rPr lang="zh-CN" altLang="en-US" sz="2400" dirty="0"/>
                  <a:t>Tree traversal: </a:t>
                </a:r>
                <a:br>
                  <a:rPr lang="en-US" altLang="zh-CN" sz="2400" b="0" i="1" dirty="0">
                    <a:latin typeface="Cambria Math" panose="02040503050406030204" pitchFamily="18" charset="0"/>
                  </a:rPr>
                </a:br>
                <a14:m>
                  <m:oMath xmlns:m="http://schemas.openxmlformats.org/officeDocument/2006/math">
                    <m:r>
                      <a:rPr lang="en-US" altLang="zh-CN" sz="2400" b="0" i="1" smtClean="0">
                        <a:latin typeface="Cambria Math" panose="02040503050406030204" pitchFamily="18" charset="0"/>
                      </a:rPr>
                      <m:t>𝑈𝐶𝐵</m:t>
                    </m:r>
                    <m:r>
                      <a:rPr lang="en-US" altLang="zh-CN" sz="2400" b="0" i="1" smtClean="0">
                        <a:latin typeface="Cambria Math" panose="02040503050406030204" pitchFamily="18" charset="0"/>
                      </a:rPr>
                      <m:t>1</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ad>
                      <m:radPr>
                        <m:degHide m:val="on"/>
                        <m:ctrlPr>
                          <a:rPr lang="en-US" altLang="zh-CN" sz="2400" b="0" i="1" smtClean="0">
                            <a:latin typeface="Cambria Math" panose="02040503050406030204" pitchFamily="18" charset="0"/>
                          </a:rPr>
                        </m:ctrlPr>
                      </m:radPr>
                      <m:deg/>
                      <m:e>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b="0" i="1" smtClean="0">
                                    <a:latin typeface="Cambria Math" panose="02040503050406030204" pitchFamily="18" charset="0"/>
                                  </a:rPr>
                                  <m:t>𝑁</m:t>
                                </m:r>
                              </m:e>
                            </m:func>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𝑖</m:t>
                                </m:r>
                              </m:sub>
                            </m:sSub>
                          </m:den>
                        </m:f>
                      </m:e>
                    </m:ra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=2</m:t>
                    </m:r>
                  </m:oMath>
                </a14:m>
                <a:br>
                  <a:rPr lang="en-US" altLang="zh-CN" sz="2400" dirty="0"/>
                </a:br>
                <a:r>
                  <a:rPr lang="zh-CN" altLang="en-US" sz="2400" dirty="0"/>
                  <a:t>其中</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sub>
                        </m:sSub>
                      </m:e>
                    </m:acc>
                  </m:oMath>
                </a14:m>
                <a:r>
                  <a:rPr lang="zh-CN" altLang="en-US" sz="2400" dirty="0"/>
                  <a:t>表示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𝑖</m:t>
                        </m:r>
                      </m:sub>
                    </m:sSub>
                  </m:oMath>
                </a14:m>
                <a:r>
                  <a:rPr lang="zh-CN" altLang="en-US" sz="2400" dirty="0"/>
                  <a:t>状态的平均</a:t>
                </a:r>
                <a:r>
                  <a:rPr lang="en-US" altLang="zh-CN" sz="2400" dirty="0"/>
                  <a:t>value</a:t>
                </a:r>
                <a:endParaRPr lang="zh-CN" altLang="en-US" sz="2400" dirty="0"/>
              </a:p>
              <a:p>
                <a:pPr marL="457200" indent="-457200">
                  <a:spcBef>
                    <a:spcPts val="600"/>
                  </a:spcBef>
                  <a:buFont typeface="+mj-lt"/>
                  <a:buAutoNum type="arabicPeriod"/>
                </a:pPr>
                <a:r>
                  <a:rPr lang="zh-CN" altLang="en-US" sz="2400" dirty="0"/>
                  <a:t>Node expansion</a:t>
                </a:r>
              </a:p>
              <a:p>
                <a:pPr marL="457200" indent="-457200">
                  <a:spcBef>
                    <a:spcPts val="600"/>
                  </a:spcBef>
                  <a:buFont typeface="+mj-lt"/>
                  <a:buAutoNum type="arabicPeriod"/>
                </a:pPr>
                <a:r>
                  <a:rPr lang="zh-CN" altLang="en-US" sz="2400" dirty="0"/>
                  <a:t>Rollout (random simulation)</a:t>
                </a:r>
              </a:p>
              <a:p>
                <a:pPr marL="457200" indent="-457200">
                  <a:spcBef>
                    <a:spcPts val="600"/>
                  </a:spcBef>
                  <a:buFont typeface="+mj-lt"/>
                  <a:buAutoNum type="arabicPeriod"/>
                </a:pPr>
                <a:r>
                  <a:rPr lang="zh-CN" altLang="en-US" sz="2400" dirty="0"/>
                  <a:t>Backpropagation</a:t>
                </a:r>
              </a:p>
            </p:txBody>
          </p:sp>
        </mc:Choice>
        <mc:Fallback xmlns="">
          <p:sp>
            <p:nvSpPr>
              <p:cNvPr id="7" name="矩形 6">
                <a:extLst>
                  <a:ext uri="{FF2B5EF4-FFF2-40B4-BE49-F238E27FC236}">
                    <a16:creationId xmlns:a16="http://schemas.microsoft.com/office/drawing/2014/main" id="{0F251261-51CC-4479-A363-5F2B64554FE5}"/>
                  </a:ext>
                </a:extLst>
              </p:cNvPr>
              <p:cNvSpPr>
                <a:spLocks noRot="1" noChangeAspect="1" noMove="1" noResize="1" noEditPoints="1" noAdjustHandles="1" noChangeArrowheads="1" noChangeShapeType="1" noTextEdit="1"/>
              </p:cNvSpPr>
              <p:nvPr/>
            </p:nvSpPr>
            <p:spPr>
              <a:xfrm>
                <a:off x="6859563" y="2001254"/>
                <a:ext cx="4751737" cy="3707297"/>
              </a:xfrm>
              <a:prstGeom prst="rect">
                <a:avLst/>
              </a:prstGeom>
              <a:blipFill>
                <a:blip r:embed="rId3"/>
                <a:stretch>
                  <a:fillRect l="-2308" t="-1316" b="-3454"/>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9048A78F-A8DD-4E95-97CA-5E0D0817C796}"/>
              </a:ext>
            </a:extLst>
          </p:cNvPr>
          <p:cNvSpPr txBox="1"/>
          <p:nvPr/>
        </p:nvSpPr>
        <p:spPr>
          <a:xfrm>
            <a:off x="1104900" y="1526913"/>
            <a:ext cx="2029723" cy="523220"/>
          </a:xfrm>
          <a:prstGeom prst="rect">
            <a:avLst/>
          </a:prstGeom>
          <a:noFill/>
        </p:spPr>
        <p:txBody>
          <a:bodyPr wrap="non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MCTS </a:t>
            </a:r>
            <a:r>
              <a:rPr lang="zh-CN" altLang="en-US" sz="2800" b="1" dirty="0">
                <a:solidFill>
                  <a:srgbClr val="FF0000"/>
                </a:solidFill>
              </a:rPr>
              <a:t>举例</a:t>
            </a:r>
          </a:p>
        </p:txBody>
      </p:sp>
    </p:spTree>
    <p:extLst>
      <p:ext uri="{BB962C8B-B14F-4D97-AF65-F5344CB8AC3E}">
        <p14:creationId xmlns:p14="http://schemas.microsoft.com/office/powerpoint/2010/main" val="31225450"/>
      </p:ext>
    </p:extLst>
  </p:cSld>
  <p:clrMapOvr>
    <a:masterClrMapping/>
  </p:clrMapOvr>
  <p:transition spd="med">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sp>
        <p:nvSpPr>
          <p:cNvPr id="4" name="矩形 3">
            <a:extLst>
              <a:ext uri="{FF2B5EF4-FFF2-40B4-BE49-F238E27FC236}">
                <a16:creationId xmlns:a16="http://schemas.microsoft.com/office/drawing/2014/main" id="{D2585F0F-E202-4EDC-9F99-A028B1E7DD01}"/>
              </a:ext>
            </a:extLst>
          </p:cNvPr>
          <p:cNvSpPr/>
          <p:nvPr/>
        </p:nvSpPr>
        <p:spPr>
          <a:xfrm>
            <a:off x="1044667" y="1334475"/>
            <a:ext cx="10364361" cy="4860561"/>
          </a:xfrm>
          <a:prstGeom prst="rect">
            <a:avLst/>
          </a:prstGeom>
        </p:spPr>
        <p:txBody>
          <a:bodyPr wrap="square">
            <a:spAutoFit/>
          </a:bodyPr>
          <a:lstStyle/>
          <a:p>
            <a:pPr algn="just">
              <a:lnSpc>
                <a:spcPct val="150000"/>
              </a:lnSpc>
            </a:pPr>
            <a:r>
              <a:rPr lang="zh-CN" altLang="zh-CN" sz="2400" b="1" kern="0" dirty="0">
                <a:cs typeface="Arial" panose="020B0604020202020204" pitchFamily="34" charset="0"/>
              </a:rPr>
              <a:t>第一次迭代（</a:t>
            </a:r>
            <a:r>
              <a:rPr lang="en-US" altLang="zh-CN" sz="2400" b="1" kern="0" dirty="0"/>
              <a:t>iteration</a:t>
            </a:r>
            <a:r>
              <a:rPr lang="zh-CN" altLang="zh-CN" sz="2400" b="1" kern="0" dirty="0">
                <a:cs typeface="Arial" panose="020B0604020202020204" pitchFamily="34" charset="0"/>
              </a:rPr>
              <a:t>）</a:t>
            </a:r>
            <a:endParaRPr lang="zh-CN" altLang="en-US" sz="2400" dirty="0"/>
          </a:p>
          <a:p>
            <a:pPr algn="just">
              <a:lnSpc>
                <a:spcPct val="200000"/>
              </a:lnSpc>
            </a:pPr>
            <a:r>
              <a:rPr lang="zh-CN" altLang="en-US" sz="2000" dirty="0"/>
              <a:t>从状态</a:t>
            </a:r>
            <a:r>
              <a:rPr lang="en-US" altLang="zh-CN" sz="2000" dirty="0"/>
              <a:t>S0</a:t>
            </a:r>
            <a:r>
              <a:rPr lang="zh-CN" altLang="en-US" sz="2000" dirty="0"/>
              <a:t>开始，要在下面两个动作中进行选择（假设只有两个动作可选），选择的标准就是</a:t>
            </a:r>
            <a:r>
              <a:rPr lang="en-US" altLang="zh-CN" sz="2000" dirty="0"/>
              <a:t>UCB1(Si) </a:t>
            </a:r>
            <a:r>
              <a:rPr lang="zh-CN" altLang="en-US" sz="2000" dirty="0"/>
              <a:t>值。显然可算得：</a:t>
            </a:r>
            <a:r>
              <a:rPr lang="en-US" altLang="zh-CN" sz="2000" dirty="0"/>
              <a:t>UCB1(S1)=UCB1(S2)=∞</a:t>
            </a:r>
          </a:p>
          <a:p>
            <a:pPr algn="just">
              <a:lnSpc>
                <a:spcPct val="200000"/>
              </a:lnSpc>
            </a:pPr>
            <a:r>
              <a:rPr lang="zh-CN" altLang="en-US" sz="2000" dirty="0"/>
              <a:t>这种情况下，我们就按顺序取第一个，即</a:t>
            </a:r>
            <a:r>
              <a:rPr lang="en-US" altLang="zh-CN" sz="2000" dirty="0"/>
              <a:t>A1</a:t>
            </a:r>
            <a:r>
              <a:rPr lang="zh-CN" altLang="en-US" sz="2000" dirty="0"/>
              <a:t>。从而，达到状态</a:t>
            </a:r>
            <a:r>
              <a:rPr lang="en-US" altLang="zh-CN" sz="2000" dirty="0"/>
              <a:t>S1</a:t>
            </a:r>
            <a:r>
              <a:rPr lang="zh-CN" altLang="en-US" sz="2000" dirty="0"/>
              <a:t>。</a:t>
            </a:r>
          </a:p>
          <a:p>
            <a:pPr algn="just">
              <a:lnSpc>
                <a:spcPct val="200000"/>
              </a:lnSpc>
            </a:pPr>
            <a:r>
              <a:rPr lang="zh-CN" altLang="en-US" sz="2000" dirty="0"/>
              <a:t>按照步骤</a:t>
            </a:r>
            <a:r>
              <a:rPr lang="en-US" altLang="zh-CN" sz="2000" dirty="0"/>
              <a:t>1</a:t>
            </a:r>
            <a:r>
              <a:rPr lang="zh-CN" altLang="en-US" sz="2000" dirty="0"/>
              <a:t>，</a:t>
            </a:r>
            <a:r>
              <a:rPr lang="en-US" altLang="zh-CN" sz="2000" dirty="0"/>
              <a:t>2</a:t>
            </a:r>
            <a:r>
              <a:rPr lang="zh-CN" altLang="en-US" sz="2000" dirty="0"/>
              <a:t>的流程图，我们现在需要判断目前的结点</a:t>
            </a:r>
            <a:r>
              <a:rPr lang="en-US" altLang="zh-CN" sz="2000" dirty="0"/>
              <a:t>S1 (current node)</a:t>
            </a:r>
            <a:r>
              <a:rPr lang="zh-CN" altLang="en-US" sz="2000" dirty="0"/>
              <a:t>是不是叶节点，这里叶节点是指其没有被展开（</a:t>
            </a:r>
            <a:r>
              <a:rPr lang="en-US" altLang="zh-CN" sz="2000" dirty="0"/>
              <a:t>expansion</a:t>
            </a:r>
            <a:r>
              <a:rPr lang="zh-CN" altLang="en-US" sz="2000" dirty="0"/>
              <a:t>）过。显然，此结点没有被展开过，所以是叶节点。接下来，按照流程图，需要判断结点</a:t>
            </a:r>
            <a:r>
              <a:rPr lang="en-US" altLang="zh-CN" sz="2000" dirty="0"/>
              <a:t>S1</a:t>
            </a:r>
            <a:r>
              <a:rPr lang="zh-CN" altLang="en-US" sz="2000" dirty="0"/>
              <a:t>被访问的系数是否为</a:t>
            </a:r>
            <a:r>
              <a:rPr lang="en-US" altLang="zh-CN" sz="2000" dirty="0"/>
              <a:t>0</a:t>
            </a:r>
            <a:r>
              <a:rPr lang="zh-CN" altLang="en-US" sz="2000" dirty="0"/>
              <a:t>。是</a:t>
            </a:r>
            <a:r>
              <a:rPr lang="en-US" altLang="zh-CN" sz="2000" dirty="0"/>
              <a:t>0</a:t>
            </a:r>
            <a:r>
              <a:rPr lang="zh-CN" altLang="en-US" sz="2000" dirty="0"/>
              <a:t>，所以要进行</a:t>
            </a:r>
            <a:r>
              <a:rPr lang="en-US" altLang="zh-CN" sz="2000" dirty="0"/>
              <a:t>Rollout</a:t>
            </a:r>
            <a:r>
              <a:rPr lang="zh-CN" altLang="en-US" sz="2000" dirty="0"/>
              <a:t>。</a:t>
            </a:r>
          </a:p>
        </p:txBody>
      </p:sp>
    </p:spTree>
    <p:extLst>
      <p:ext uri="{BB962C8B-B14F-4D97-AF65-F5344CB8AC3E}">
        <p14:creationId xmlns:p14="http://schemas.microsoft.com/office/powerpoint/2010/main" val="1577977451"/>
      </p:ext>
    </p:extLst>
  </p:cSld>
  <p:clrMapOvr>
    <a:masterClrMapping/>
  </p:clrMapOvr>
  <p:transition spd="med">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grpSp>
        <p:nvGrpSpPr>
          <p:cNvPr id="4" name="组合 3">
            <a:extLst>
              <a:ext uri="{FF2B5EF4-FFF2-40B4-BE49-F238E27FC236}">
                <a16:creationId xmlns:a16="http://schemas.microsoft.com/office/drawing/2014/main" id="{FDE6DF84-141A-42B8-8282-AB8E9985B6D5}"/>
              </a:ext>
            </a:extLst>
          </p:cNvPr>
          <p:cNvGrpSpPr/>
          <p:nvPr/>
        </p:nvGrpSpPr>
        <p:grpSpPr>
          <a:xfrm>
            <a:off x="90050" y="1954672"/>
            <a:ext cx="4986278" cy="2592288"/>
            <a:chOff x="1331640" y="260649"/>
            <a:chExt cx="5274310" cy="2880321"/>
          </a:xfrm>
        </p:grpSpPr>
        <p:pic>
          <p:nvPicPr>
            <p:cNvPr id="5" name="图片 4">
              <a:extLst>
                <a:ext uri="{FF2B5EF4-FFF2-40B4-BE49-F238E27FC236}">
                  <a16:creationId xmlns:a16="http://schemas.microsoft.com/office/drawing/2014/main" id="{921033CF-12D8-4E51-9DAD-FB1E416616F8}"/>
                </a:ext>
              </a:extLst>
            </p:cNvPr>
            <p:cNvPicPr/>
            <p:nvPr/>
          </p:nvPicPr>
          <p:blipFill rotWithShape="1">
            <a:blip r:embed="rId2"/>
            <a:srcRect t="7163" b="44860"/>
            <a:stretch>
              <a:fillRect/>
            </a:stretch>
          </p:blipFill>
          <p:spPr>
            <a:xfrm>
              <a:off x="1331640" y="260649"/>
              <a:ext cx="5274310" cy="2016224"/>
            </a:xfrm>
            <a:prstGeom prst="rect">
              <a:avLst/>
            </a:prstGeom>
          </p:spPr>
        </p:pic>
        <p:pic>
          <p:nvPicPr>
            <p:cNvPr id="6" name="图片 5">
              <a:extLst>
                <a:ext uri="{FF2B5EF4-FFF2-40B4-BE49-F238E27FC236}">
                  <a16:creationId xmlns:a16="http://schemas.microsoft.com/office/drawing/2014/main" id="{C5A222D4-5887-438B-81EC-E8210FAFF0CD}"/>
                </a:ext>
              </a:extLst>
            </p:cNvPr>
            <p:cNvPicPr/>
            <p:nvPr/>
          </p:nvPicPr>
          <p:blipFill rotWithShape="1">
            <a:blip r:embed="rId2"/>
            <a:srcRect t="75702" b="3736"/>
            <a:stretch>
              <a:fillRect/>
            </a:stretch>
          </p:blipFill>
          <p:spPr>
            <a:xfrm>
              <a:off x="1331640" y="2276873"/>
              <a:ext cx="5274310" cy="864097"/>
            </a:xfrm>
            <a:prstGeom prst="rect">
              <a:avLst/>
            </a:prstGeom>
          </p:spPr>
        </p:pic>
      </p:grpSp>
      <p:grpSp>
        <p:nvGrpSpPr>
          <p:cNvPr id="7" name="组合 6">
            <a:extLst>
              <a:ext uri="{FF2B5EF4-FFF2-40B4-BE49-F238E27FC236}">
                <a16:creationId xmlns:a16="http://schemas.microsoft.com/office/drawing/2014/main" id="{49396647-2DF1-421B-A0A7-9B8E460AA147}"/>
              </a:ext>
            </a:extLst>
          </p:cNvPr>
          <p:cNvGrpSpPr/>
          <p:nvPr/>
        </p:nvGrpSpPr>
        <p:grpSpPr>
          <a:xfrm>
            <a:off x="6939738" y="1798324"/>
            <a:ext cx="5058286" cy="2687801"/>
            <a:chOff x="3491880" y="3861048"/>
            <a:chExt cx="5058286" cy="2687801"/>
          </a:xfrm>
        </p:grpSpPr>
        <p:pic>
          <p:nvPicPr>
            <p:cNvPr id="8" name="图片 7">
              <a:extLst>
                <a:ext uri="{FF2B5EF4-FFF2-40B4-BE49-F238E27FC236}">
                  <a16:creationId xmlns:a16="http://schemas.microsoft.com/office/drawing/2014/main" id="{3952438E-E0F3-43DE-8307-1BEC4C7359BD}"/>
                </a:ext>
              </a:extLst>
            </p:cNvPr>
            <p:cNvPicPr/>
            <p:nvPr/>
          </p:nvPicPr>
          <p:blipFill rotWithShape="1">
            <a:blip r:embed="rId3"/>
            <a:srcRect t="75156" b="-1"/>
            <a:stretch>
              <a:fillRect/>
            </a:stretch>
          </p:blipFill>
          <p:spPr>
            <a:xfrm>
              <a:off x="3491880" y="5630051"/>
              <a:ext cx="5058286" cy="918798"/>
            </a:xfrm>
            <a:prstGeom prst="rect">
              <a:avLst/>
            </a:prstGeom>
          </p:spPr>
        </p:pic>
        <p:pic>
          <p:nvPicPr>
            <p:cNvPr id="9" name="图片 8">
              <a:extLst>
                <a:ext uri="{FF2B5EF4-FFF2-40B4-BE49-F238E27FC236}">
                  <a16:creationId xmlns:a16="http://schemas.microsoft.com/office/drawing/2014/main" id="{FAC46632-250D-4D82-B999-A8252E287A33}"/>
                </a:ext>
              </a:extLst>
            </p:cNvPr>
            <p:cNvPicPr/>
            <p:nvPr/>
          </p:nvPicPr>
          <p:blipFill rotWithShape="1">
            <a:blip r:embed="rId3"/>
            <a:srcRect t="8672" b="43575"/>
            <a:stretch>
              <a:fillRect/>
            </a:stretch>
          </p:blipFill>
          <p:spPr>
            <a:xfrm>
              <a:off x="3491880" y="3861048"/>
              <a:ext cx="5058286" cy="1766008"/>
            </a:xfrm>
            <a:prstGeom prst="rect">
              <a:avLst/>
            </a:prstGeom>
          </p:spPr>
        </p:pic>
      </p:grpSp>
      <p:sp>
        <p:nvSpPr>
          <p:cNvPr id="10" name="矩形 9">
            <a:extLst>
              <a:ext uri="{FF2B5EF4-FFF2-40B4-BE49-F238E27FC236}">
                <a16:creationId xmlns:a16="http://schemas.microsoft.com/office/drawing/2014/main" id="{067C4E43-ABE0-4C33-BDA4-CD816A8978D1}"/>
              </a:ext>
            </a:extLst>
          </p:cNvPr>
          <p:cNvSpPr/>
          <p:nvPr/>
        </p:nvSpPr>
        <p:spPr>
          <a:xfrm>
            <a:off x="4396642" y="1466201"/>
            <a:ext cx="3397197" cy="1323439"/>
          </a:xfrm>
          <a:prstGeom prst="rect">
            <a:avLst/>
          </a:prstGeom>
        </p:spPr>
        <p:txBody>
          <a:bodyPr wrap="square">
            <a:spAutoFit/>
          </a:bodyPr>
          <a:lstStyle/>
          <a:p>
            <a:r>
              <a:rPr lang="zh-CN" altLang="zh-CN" sz="2000" kern="0" dirty="0">
                <a:cs typeface="Arial" panose="020B0604020202020204" pitchFamily="34" charset="0"/>
              </a:rPr>
              <a:t>接下来，进行步骤</a:t>
            </a:r>
            <a:r>
              <a:rPr lang="en-US" altLang="zh-CN" sz="2000" kern="0" dirty="0"/>
              <a:t>4 Backpropagation</a:t>
            </a:r>
            <a:r>
              <a:rPr lang="zh-CN" altLang="zh-CN" sz="2000" kern="0" dirty="0">
                <a:cs typeface="Arial" panose="020B0604020202020204" pitchFamily="34" charset="0"/>
              </a:rPr>
              <a:t>，即利用</a:t>
            </a:r>
            <a:r>
              <a:rPr lang="en-US" altLang="zh-CN" sz="2000" kern="0" dirty="0"/>
              <a:t>Rollout</a:t>
            </a:r>
            <a:r>
              <a:rPr lang="zh-CN" altLang="zh-CN" sz="2000" kern="0" dirty="0">
                <a:cs typeface="Arial" panose="020B0604020202020204" pitchFamily="34" charset="0"/>
              </a:rPr>
              <a:t>最终得到的</a:t>
            </a:r>
            <a:r>
              <a:rPr lang="en-US" altLang="zh-CN" sz="2000" kern="0" dirty="0"/>
              <a:t>value</a:t>
            </a:r>
            <a:r>
              <a:rPr lang="zh-CN" altLang="zh-CN" sz="2000" kern="0" dirty="0">
                <a:cs typeface="Arial" panose="020B0604020202020204" pitchFamily="34" charset="0"/>
              </a:rPr>
              <a:t>来更新路径上每个结点的</a:t>
            </a:r>
            <a:r>
              <a:rPr lang="en-US" altLang="zh-CN" sz="2000" kern="0" dirty="0"/>
              <a:t>T,N</a:t>
            </a:r>
            <a:r>
              <a:rPr lang="zh-CN" altLang="zh-CN" sz="2000" kern="0" dirty="0">
                <a:cs typeface="Arial" panose="020B0604020202020204" pitchFamily="34" charset="0"/>
              </a:rPr>
              <a:t>值。</a:t>
            </a:r>
            <a:endParaRPr lang="zh-CN" altLang="en-US" sz="2000" dirty="0"/>
          </a:p>
        </p:txBody>
      </p:sp>
      <p:pic>
        <p:nvPicPr>
          <p:cNvPr id="11" name="图片 27">
            <a:extLst>
              <a:ext uri="{FF2B5EF4-FFF2-40B4-BE49-F238E27FC236}">
                <a16:creationId xmlns:a16="http://schemas.microsoft.com/office/drawing/2014/main" id="{DED672B6-FDB4-4B83-885F-FB77063E1D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64" b="10157"/>
          <a:stretch>
            <a:fillRect/>
          </a:stretch>
        </p:blipFill>
        <p:spPr bwMode="auto">
          <a:xfrm>
            <a:off x="2662127" y="4662109"/>
            <a:ext cx="5276850" cy="194421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7F4E06D-CBDF-4225-86AF-2476DABD35A1}"/>
              </a:ext>
            </a:extLst>
          </p:cNvPr>
          <p:cNvSpPr/>
          <p:nvPr/>
        </p:nvSpPr>
        <p:spPr>
          <a:xfrm>
            <a:off x="777366" y="4989330"/>
            <a:ext cx="3371436" cy="400110"/>
          </a:xfrm>
          <a:prstGeom prst="rect">
            <a:avLst/>
          </a:prstGeom>
        </p:spPr>
        <p:txBody>
          <a:bodyPr wrap="none">
            <a:spAutoFit/>
          </a:bodyPr>
          <a:lstStyle/>
          <a:p>
            <a:pPr lvl="0" defTabSz="914400" eaLnBrk="0" fontAlgn="base" hangingPunct="0">
              <a:spcBef>
                <a:spcPct val="0"/>
              </a:spcBef>
              <a:spcAft>
                <a:spcPct val="0"/>
              </a:spcAft>
            </a:pPr>
            <a:r>
              <a:rPr lang="zh-CN" altLang="zh-CN" sz="2000" dirty="0">
                <a:latin typeface="+mj-ea"/>
                <a:ea typeface="+mj-ea"/>
                <a:cs typeface="Arial" panose="020B0604020202020204" pitchFamily="34" charset="0"/>
              </a:rPr>
              <a:t>之后把</a:t>
            </a:r>
            <a:r>
              <a:rPr lang="en-US" altLang="zh-CN" sz="2000" dirty="0">
                <a:latin typeface="+mj-ea"/>
                <a:ea typeface="+mj-ea"/>
                <a:cs typeface="Arial" panose="020B0604020202020204" pitchFamily="34" charset="0"/>
              </a:rPr>
              <a:t>Rollout</a:t>
            </a:r>
            <a:r>
              <a:rPr lang="zh-CN" altLang="en-US" sz="2000" dirty="0">
                <a:latin typeface="+mj-ea"/>
                <a:ea typeface="+mj-ea"/>
                <a:cs typeface="Arial" panose="020B0604020202020204" pitchFamily="34" charset="0"/>
              </a:rPr>
              <a:t>的结果删除：</a:t>
            </a:r>
            <a:endParaRPr lang="zh-CN" altLang="en-US" sz="800" dirty="0">
              <a:latin typeface="+mj-ea"/>
              <a:ea typeface="+mj-ea"/>
            </a:endParaRPr>
          </a:p>
        </p:txBody>
      </p:sp>
      <p:sp>
        <p:nvSpPr>
          <p:cNvPr id="13" name="矩形 12">
            <a:extLst>
              <a:ext uri="{FF2B5EF4-FFF2-40B4-BE49-F238E27FC236}">
                <a16:creationId xmlns:a16="http://schemas.microsoft.com/office/drawing/2014/main" id="{90685B49-1614-4DE4-AA1E-E5CB2E5153DA}"/>
              </a:ext>
            </a:extLst>
          </p:cNvPr>
          <p:cNvSpPr/>
          <p:nvPr/>
        </p:nvSpPr>
        <p:spPr>
          <a:xfrm>
            <a:off x="7867024" y="4862254"/>
            <a:ext cx="3203713" cy="1323439"/>
          </a:xfrm>
          <a:prstGeom prst="rect">
            <a:avLst/>
          </a:prstGeom>
        </p:spPr>
        <p:txBody>
          <a:bodyPr wrap="square">
            <a:spAutoFit/>
          </a:bodyPr>
          <a:lstStyle/>
          <a:p>
            <a:r>
              <a:rPr lang="en-US" altLang="zh-CN" sz="2000" kern="0" dirty="0"/>
              <a:t>MCTS</a:t>
            </a:r>
            <a:r>
              <a:rPr lang="zh-CN" altLang="zh-CN" sz="2000" kern="0" dirty="0">
                <a:cs typeface="Arial" panose="020B0604020202020204" pitchFamily="34" charset="0"/>
              </a:rPr>
              <a:t>的想法就是要从</a:t>
            </a:r>
            <a:r>
              <a:rPr lang="en-US" altLang="zh-CN" sz="2000" kern="0" dirty="0">
                <a:latin typeface="MathJax_Math-italic"/>
                <a:cs typeface="Arial" panose="020B0604020202020204" pitchFamily="34" charset="0"/>
              </a:rPr>
              <a:t>S</a:t>
            </a:r>
            <a:r>
              <a:rPr lang="en-US" altLang="zh-CN" sz="2000" kern="0" dirty="0">
                <a:latin typeface="MathJax_Main"/>
                <a:cs typeface="Arial" panose="020B0604020202020204" pitchFamily="34" charset="0"/>
              </a:rPr>
              <a:t>0</a:t>
            </a:r>
            <a:r>
              <a:rPr lang="zh-CN" altLang="zh-CN" sz="2000" kern="0" dirty="0">
                <a:cs typeface="Arial" panose="020B0604020202020204" pitchFamily="34" charset="0"/>
              </a:rPr>
              <a:t>出发不断的进行迭代，不断更新结点值，直到达到一定的迭代次数或者时间</a:t>
            </a:r>
            <a:endParaRPr lang="zh-CN" altLang="en-US" sz="2000" dirty="0"/>
          </a:p>
        </p:txBody>
      </p:sp>
    </p:spTree>
    <p:extLst>
      <p:ext uri="{BB962C8B-B14F-4D97-AF65-F5344CB8AC3E}">
        <p14:creationId xmlns:p14="http://schemas.microsoft.com/office/powerpoint/2010/main" val="2863483961"/>
      </p:ext>
    </p:extLst>
  </p:cSld>
  <p:clrMapOvr>
    <a:masterClrMapping/>
  </p:clrMapOvr>
  <p:transition spd="med">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pic>
        <p:nvPicPr>
          <p:cNvPr id="4" name="图片 3">
            <a:extLst>
              <a:ext uri="{FF2B5EF4-FFF2-40B4-BE49-F238E27FC236}">
                <a16:creationId xmlns:a16="http://schemas.microsoft.com/office/drawing/2014/main" id="{8EACEB56-D11C-48DF-A67A-366B1CC7F546}"/>
              </a:ext>
            </a:extLst>
          </p:cNvPr>
          <p:cNvPicPr/>
          <p:nvPr/>
        </p:nvPicPr>
        <p:blipFill>
          <a:blip r:embed="rId2"/>
          <a:stretch>
            <a:fillRect/>
          </a:stretch>
        </p:blipFill>
        <p:spPr>
          <a:xfrm>
            <a:off x="584541" y="2170277"/>
            <a:ext cx="5280660" cy="3794760"/>
          </a:xfrm>
          <a:prstGeom prst="rect">
            <a:avLst/>
          </a:prstGeom>
        </p:spPr>
      </p:pic>
      <p:pic>
        <p:nvPicPr>
          <p:cNvPr id="5" name="图片 4">
            <a:extLst>
              <a:ext uri="{FF2B5EF4-FFF2-40B4-BE49-F238E27FC236}">
                <a16:creationId xmlns:a16="http://schemas.microsoft.com/office/drawing/2014/main" id="{30C2D8C9-96F8-403C-9F91-EFD166185F89}"/>
              </a:ext>
            </a:extLst>
          </p:cNvPr>
          <p:cNvPicPr/>
          <p:nvPr/>
        </p:nvPicPr>
        <p:blipFill rotWithShape="1">
          <a:blip r:embed="rId3"/>
          <a:srcRect t="19483" b="10330"/>
          <a:stretch>
            <a:fillRect/>
          </a:stretch>
        </p:blipFill>
        <p:spPr>
          <a:xfrm>
            <a:off x="6258671" y="3106397"/>
            <a:ext cx="5274310" cy="1656184"/>
          </a:xfrm>
          <a:prstGeom prst="rect">
            <a:avLst/>
          </a:prstGeom>
        </p:spPr>
      </p:pic>
    </p:spTree>
    <p:extLst>
      <p:ext uri="{BB962C8B-B14F-4D97-AF65-F5344CB8AC3E}">
        <p14:creationId xmlns:p14="http://schemas.microsoft.com/office/powerpoint/2010/main" val="1616422098"/>
      </p:ext>
    </p:extLst>
  </p:cSld>
  <p:clrMapOvr>
    <a:masterClrMapping/>
  </p:clrMapOvr>
  <p:transition spd="med">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pic>
        <p:nvPicPr>
          <p:cNvPr id="4" name="图片 3">
            <a:extLst>
              <a:ext uri="{FF2B5EF4-FFF2-40B4-BE49-F238E27FC236}">
                <a16:creationId xmlns:a16="http://schemas.microsoft.com/office/drawing/2014/main" id="{F46E09DA-9341-46C2-837A-BB512DD6D171}"/>
              </a:ext>
            </a:extLst>
          </p:cNvPr>
          <p:cNvPicPr/>
          <p:nvPr/>
        </p:nvPicPr>
        <p:blipFill rotWithShape="1">
          <a:blip r:embed="rId2"/>
          <a:srcRect t="8255" b="3344"/>
          <a:stretch>
            <a:fillRect/>
          </a:stretch>
        </p:blipFill>
        <p:spPr>
          <a:xfrm>
            <a:off x="381000" y="2406129"/>
            <a:ext cx="5715000" cy="2791982"/>
          </a:xfrm>
          <a:prstGeom prst="rect">
            <a:avLst/>
          </a:prstGeom>
        </p:spPr>
      </p:pic>
      <p:pic>
        <p:nvPicPr>
          <p:cNvPr id="5" name="图片 4">
            <a:extLst>
              <a:ext uri="{FF2B5EF4-FFF2-40B4-BE49-F238E27FC236}">
                <a16:creationId xmlns:a16="http://schemas.microsoft.com/office/drawing/2014/main" id="{EEE9CD09-A581-4136-904E-455BB4CFCC18}"/>
              </a:ext>
            </a:extLst>
          </p:cNvPr>
          <p:cNvPicPr/>
          <p:nvPr/>
        </p:nvPicPr>
        <p:blipFill>
          <a:blip r:embed="rId3"/>
          <a:stretch>
            <a:fillRect/>
          </a:stretch>
        </p:blipFill>
        <p:spPr>
          <a:xfrm>
            <a:off x="5773825" y="1933686"/>
            <a:ext cx="5661660" cy="3070860"/>
          </a:xfrm>
          <a:prstGeom prst="rect">
            <a:avLst/>
          </a:prstGeom>
        </p:spPr>
      </p:pic>
    </p:spTree>
    <p:extLst>
      <p:ext uri="{BB962C8B-B14F-4D97-AF65-F5344CB8AC3E}">
        <p14:creationId xmlns:p14="http://schemas.microsoft.com/office/powerpoint/2010/main" val="1295244285"/>
      </p:ext>
    </p:extLst>
  </p:cSld>
  <p:clrMapOvr>
    <a:masterClrMapping/>
  </p:clrMapOvr>
  <p:transition spd="med">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sp>
        <p:nvSpPr>
          <p:cNvPr id="4" name="矩形 3">
            <a:extLst>
              <a:ext uri="{FF2B5EF4-FFF2-40B4-BE49-F238E27FC236}">
                <a16:creationId xmlns:a16="http://schemas.microsoft.com/office/drawing/2014/main" id="{ECC383EE-C8F6-4729-A74E-24C8D5EB9153}"/>
              </a:ext>
            </a:extLst>
          </p:cNvPr>
          <p:cNvSpPr/>
          <p:nvPr/>
        </p:nvSpPr>
        <p:spPr>
          <a:xfrm>
            <a:off x="752321" y="1924019"/>
            <a:ext cx="10333261" cy="4349524"/>
          </a:xfrm>
          <a:prstGeom prst="rect">
            <a:avLst/>
          </a:prstGeom>
        </p:spPr>
        <p:txBody>
          <a:bodyPr wrap="square">
            <a:spAutoFit/>
          </a:bodyPr>
          <a:lstStyle/>
          <a:p>
            <a:pPr marL="914400" lvl="1" indent="-457200">
              <a:lnSpc>
                <a:spcPct val="125000"/>
              </a:lnSpc>
              <a:buFont typeface="Arial" panose="020B0604020202020204" pitchFamily="34" charset="0"/>
              <a:buChar char="•"/>
              <a:defRPr/>
            </a:pPr>
            <a:r>
              <a:rPr lang="zh-CN" altLang="en-US" sz="2800" dirty="0"/>
              <a:t>什么是展开或未完全展开的博弈树？</a:t>
            </a:r>
          </a:p>
          <a:p>
            <a:pPr marL="914400" lvl="1" indent="-457200">
              <a:lnSpc>
                <a:spcPct val="125000"/>
              </a:lnSpc>
              <a:buFont typeface="Arial" panose="020B0604020202020204" pitchFamily="34" charset="0"/>
              <a:buChar char="•"/>
              <a:defRPr/>
            </a:pPr>
            <a:r>
              <a:rPr lang="zh-CN" altLang="en-US" sz="2800" dirty="0"/>
              <a:t>在搜索过程中，向下遍历是什么意思？如何选择访问的下一个子节点？</a:t>
            </a:r>
          </a:p>
          <a:p>
            <a:pPr marL="914400" lvl="1" indent="-457200">
              <a:lnSpc>
                <a:spcPct val="125000"/>
              </a:lnSpc>
              <a:buFont typeface="Arial" panose="020B0604020202020204" pitchFamily="34" charset="0"/>
              <a:buChar char="•"/>
              <a:defRPr/>
            </a:pPr>
            <a:r>
              <a:rPr lang="zh-CN" altLang="en-US" sz="2800" dirty="0"/>
              <a:t>什么是模拟？</a:t>
            </a:r>
          </a:p>
          <a:p>
            <a:pPr marL="914400" lvl="1" indent="-457200">
              <a:lnSpc>
                <a:spcPct val="125000"/>
              </a:lnSpc>
              <a:buFont typeface="Arial" panose="020B0604020202020204" pitchFamily="34" charset="0"/>
              <a:buChar char="•"/>
              <a:defRPr/>
            </a:pPr>
            <a:r>
              <a:rPr lang="zh-CN" altLang="en-US" sz="2800" dirty="0"/>
              <a:t>什么是反向传播？</a:t>
            </a:r>
          </a:p>
          <a:p>
            <a:pPr marL="914400" lvl="1" indent="-457200">
              <a:lnSpc>
                <a:spcPct val="125000"/>
              </a:lnSpc>
              <a:buFont typeface="Arial" panose="020B0604020202020204" pitchFamily="34" charset="0"/>
              <a:buChar char="•"/>
              <a:defRPr/>
            </a:pPr>
            <a:r>
              <a:rPr lang="zh-CN" altLang="en-US" sz="2800" dirty="0"/>
              <a:t>反向传播回的统计数据是什么，在展开博弈树结点更新的是什么</a:t>
            </a:r>
            <a:r>
              <a:rPr lang="en-US" altLang="zh-CN" sz="2800" dirty="0"/>
              <a:t>?</a:t>
            </a:r>
          </a:p>
          <a:p>
            <a:pPr marL="914400" lvl="1" indent="-457200">
              <a:lnSpc>
                <a:spcPct val="125000"/>
              </a:lnSpc>
              <a:buFont typeface="Arial" panose="020B0604020202020204" pitchFamily="34" charset="0"/>
              <a:buChar char="•"/>
              <a:defRPr/>
            </a:pPr>
            <a:r>
              <a:rPr lang="zh-CN" altLang="en-US" sz="2800" dirty="0"/>
              <a:t>最后的行动策略到底是如何选择的？</a:t>
            </a:r>
          </a:p>
        </p:txBody>
      </p:sp>
      <p:sp>
        <p:nvSpPr>
          <p:cNvPr id="5" name="文本框 4">
            <a:extLst>
              <a:ext uri="{FF2B5EF4-FFF2-40B4-BE49-F238E27FC236}">
                <a16:creationId xmlns:a16="http://schemas.microsoft.com/office/drawing/2014/main" id="{BB1815F5-F6A8-449E-AFB5-D8E783BFB309}"/>
              </a:ext>
            </a:extLst>
          </p:cNvPr>
          <p:cNvSpPr txBox="1"/>
          <p:nvPr/>
        </p:nvSpPr>
        <p:spPr>
          <a:xfrm>
            <a:off x="1104900" y="1370021"/>
            <a:ext cx="2930610" cy="553998"/>
          </a:xfrm>
          <a:prstGeom prst="rect">
            <a:avLst/>
          </a:prstGeom>
          <a:noFill/>
        </p:spPr>
        <p:txBody>
          <a:bodyPr wrap="none" rtlCol="0">
            <a:spAutoFit/>
          </a:bodyPr>
          <a:lstStyle/>
          <a:p>
            <a:r>
              <a:rPr lang="en-US" altLang="zh-CN" sz="3000" b="1" dirty="0">
                <a:solidFill>
                  <a:srgbClr val="FF0000"/>
                </a:solidFill>
                <a:latin typeface="Times New Roman" panose="02020603050405020304" pitchFamily="18" charset="0"/>
                <a:cs typeface="Times New Roman" panose="02020603050405020304" pitchFamily="18" charset="0"/>
              </a:rPr>
              <a:t>MCTS </a:t>
            </a:r>
            <a:r>
              <a:rPr lang="zh-CN" altLang="en-US" sz="3000" b="1" dirty="0">
                <a:solidFill>
                  <a:srgbClr val="FF0000"/>
                </a:solidFill>
              </a:rPr>
              <a:t>关键问题</a:t>
            </a:r>
          </a:p>
        </p:txBody>
      </p:sp>
    </p:spTree>
    <p:extLst>
      <p:ext uri="{BB962C8B-B14F-4D97-AF65-F5344CB8AC3E}">
        <p14:creationId xmlns:p14="http://schemas.microsoft.com/office/powerpoint/2010/main" val="1352494014"/>
      </p:ext>
    </p:extLst>
  </p:cSld>
  <p:clrMapOvr>
    <a:masterClrMapping/>
  </p:clrMapOvr>
  <p:transition spd="med">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pic>
        <p:nvPicPr>
          <p:cNvPr id="4" name="内容占位符 5">
            <a:extLst>
              <a:ext uri="{FF2B5EF4-FFF2-40B4-BE49-F238E27FC236}">
                <a16:creationId xmlns:a16="http://schemas.microsoft.com/office/drawing/2014/main" id="{324BECA5-036F-4851-A87B-EC115A1AE6F3}"/>
              </a:ext>
            </a:extLst>
          </p:cNvPr>
          <p:cNvPicPr>
            <a:picLocks noGrp="1" noChangeAspect="1"/>
          </p:cNvPicPr>
          <p:nvPr>
            <p:ph idx="1"/>
          </p:nvPr>
        </p:nvPicPr>
        <p:blipFill rotWithShape="1">
          <a:blip r:embed="rId2"/>
          <a:srcRect l="3146" t="31089" b="9046"/>
          <a:stretch>
            <a:fillRect/>
          </a:stretch>
        </p:blipFill>
        <p:spPr>
          <a:xfrm>
            <a:off x="986200" y="1963477"/>
            <a:ext cx="10184757" cy="3582884"/>
          </a:xfrm>
          <a:prstGeom prst="rect">
            <a:avLst/>
          </a:prstGeom>
        </p:spPr>
      </p:pic>
      <p:sp>
        <p:nvSpPr>
          <p:cNvPr id="5" name="标题 1">
            <a:extLst>
              <a:ext uri="{FF2B5EF4-FFF2-40B4-BE49-F238E27FC236}">
                <a16:creationId xmlns:a16="http://schemas.microsoft.com/office/drawing/2014/main" id="{DE807A88-488A-4972-AAC8-3E22E7B3ABF1}"/>
              </a:ext>
            </a:extLst>
          </p:cNvPr>
          <p:cNvSpPr txBox="1">
            <a:spLocks/>
          </p:cNvSpPr>
          <p:nvPr/>
        </p:nvSpPr>
        <p:spPr bwMode="auto">
          <a:xfrm>
            <a:off x="986200" y="5633833"/>
            <a:ext cx="6791640" cy="62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b" anchorCtr="0" compatLnSpc="1">
            <a:prstTxWarp prst="textNoShape">
              <a:avLst/>
            </a:prstTxWarp>
            <a:normAutofit/>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r>
              <a:rPr lang="zh-CN" altLang="en-US" dirty="0"/>
              <a:t>五子棋自动对弈</a:t>
            </a:r>
            <a:r>
              <a:rPr lang="en-US" altLang="zh-CN" dirty="0"/>
              <a:t>de</a:t>
            </a:r>
            <a:r>
              <a:rPr lang="zh-CN" altLang="en-US" dirty="0"/>
              <a:t>搜索过程</a:t>
            </a:r>
          </a:p>
        </p:txBody>
      </p:sp>
      <p:sp>
        <p:nvSpPr>
          <p:cNvPr id="6" name="矩形 5">
            <a:extLst>
              <a:ext uri="{FF2B5EF4-FFF2-40B4-BE49-F238E27FC236}">
                <a16:creationId xmlns:a16="http://schemas.microsoft.com/office/drawing/2014/main" id="{F2B47FF0-E242-4C94-AE32-745CA232BA56}"/>
              </a:ext>
            </a:extLst>
          </p:cNvPr>
          <p:cNvSpPr/>
          <p:nvPr/>
        </p:nvSpPr>
        <p:spPr>
          <a:xfrm>
            <a:off x="8450509" y="5633833"/>
            <a:ext cx="3302269" cy="830997"/>
          </a:xfrm>
          <a:prstGeom prst="rect">
            <a:avLst/>
          </a:prstGeom>
        </p:spPr>
        <p:txBody>
          <a:bodyPr wrap="square">
            <a:spAutoFit/>
          </a:bodyPr>
          <a:lstStyle/>
          <a:p>
            <a:pPr lvl="1"/>
            <a:r>
              <a:rPr lang="zh-CN" altLang="zh-CN" sz="2400" dirty="0"/>
              <a:t>强化学习做决策</a:t>
            </a:r>
          </a:p>
          <a:p>
            <a:pPr lvl="1"/>
            <a:r>
              <a:rPr lang="zh-CN" altLang="zh-CN" sz="2400" dirty="0"/>
              <a:t>蒙特卡洛做搜索</a:t>
            </a:r>
          </a:p>
        </p:txBody>
      </p:sp>
      <p:sp>
        <p:nvSpPr>
          <p:cNvPr id="7" name="文本框 6">
            <a:extLst>
              <a:ext uri="{FF2B5EF4-FFF2-40B4-BE49-F238E27FC236}">
                <a16:creationId xmlns:a16="http://schemas.microsoft.com/office/drawing/2014/main" id="{093A27AC-1CD4-49D8-8C44-E5B0E0BB595A}"/>
              </a:ext>
            </a:extLst>
          </p:cNvPr>
          <p:cNvSpPr txBox="1"/>
          <p:nvPr/>
        </p:nvSpPr>
        <p:spPr>
          <a:xfrm>
            <a:off x="1104900" y="1409479"/>
            <a:ext cx="2161169" cy="553998"/>
          </a:xfrm>
          <a:prstGeom prst="rect">
            <a:avLst/>
          </a:prstGeom>
          <a:noFill/>
        </p:spPr>
        <p:txBody>
          <a:bodyPr wrap="none" rtlCol="0">
            <a:spAutoFit/>
          </a:bodyPr>
          <a:lstStyle/>
          <a:p>
            <a:r>
              <a:rPr lang="en-US" altLang="zh-CN" sz="3000" b="1" dirty="0">
                <a:solidFill>
                  <a:srgbClr val="FF0000"/>
                </a:solidFill>
                <a:latin typeface="Times New Roman" panose="02020603050405020304" pitchFamily="18" charset="0"/>
                <a:cs typeface="Times New Roman" panose="02020603050405020304" pitchFamily="18" charset="0"/>
              </a:rPr>
              <a:t>MCTS </a:t>
            </a:r>
            <a:r>
              <a:rPr lang="zh-CN" altLang="en-US" sz="3000" b="1" dirty="0">
                <a:solidFill>
                  <a:srgbClr val="FF0000"/>
                </a:solidFill>
              </a:rPr>
              <a:t>举例</a:t>
            </a:r>
          </a:p>
        </p:txBody>
      </p:sp>
    </p:spTree>
    <p:extLst>
      <p:ext uri="{BB962C8B-B14F-4D97-AF65-F5344CB8AC3E}">
        <p14:creationId xmlns:p14="http://schemas.microsoft.com/office/powerpoint/2010/main" val="2964384208"/>
      </p:ext>
    </p:extLst>
  </p:cSld>
  <p:clrMapOvr>
    <a:masterClrMapping/>
  </p:clrMapOvr>
  <p:transition spd="med">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219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蒙特卡洛树</a:t>
            </a:r>
            <a:endParaRPr lang="zh-CN" altLang="zh-CN" sz="2400" dirty="0">
              <a:solidFill>
                <a:srgbClr val="0606FA"/>
              </a:solidFill>
            </a:endParaRPr>
          </a:p>
        </p:txBody>
      </p:sp>
      <p:sp>
        <p:nvSpPr>
          <p:cNvPr id="4" name="矩形 3">
            <a:extLst>
              <a:ext uri="{FF2B5EF4-FFF2-40B4-BE49-F238E27FC236}">
                <a16:creationId xmlns:a16="http://schemas.microsoft.com/office/drawing/2014/main" id="{CB2846C2-6064-4D2B-B519-ECCE46594121}"/>
              </a:ext>
            </a:extLst>
          </p:cNvPr>
          <p:cNvSpPr/>
          <p:nvPr/>
        </p:nvSpPr>
        <p:spPr>
          <a:xfrm>
            <a:off x="933045" y="2704447"/>
            <a:ext cx="10570943" cy="646329"/>
          </a:xfrm>
          <a:prstGeom prst="rect">
            <a:avLst/>
          </a:prstGeom>
        </p:spPr>
        <p:txBody>
          <a:bodyPr wrap="square" lIns="91436" tIns="45719" rIns="91436" bIns="45719">
            <a:spAutoFit/>
          </a:bodyPr>
          <a:lstStyle/>
          <a:p>
            <a:r>
              <a:rPr lang="zh-CN" altLang="en-US" sz="3600" b="1" dirty="0">
                <a:latin typeface="+mj-ea"/>
              </a:rPr>
              <a:t>算力</a:t>
            </a:r>
            <a:endParaRPr lang="en-US" altLang="zh-CN" sz="3600" b="1" dirty="0">
              <a:latin typeface="+mj-ea"/>
            </a:endParaRPr>
          </a:p>
        </p:txBody>
      </p:sp>
      <p:pic>
        <p:nvPicPr>
          <p:cNvPr id="5" name="图片 4">
            <a:extLst>
              <a:ext uri="{FF2B5EF4-FFF2-40B4-BE49-F238E27FC236}">
                <a16:creationId xmlns:a16="http://schemas.microsoft.com/office/drawing/2014/main" id="{578A27E6-5E51-4C9B-8019-50D8AD69336D}"/>
              </a:ext>
            </a:extLst>
          </p:cNvPr>
          <p:cNvPicPr>
            <a:picLocks noChangeAspect="1"/>
          </p:cNvPicPr>
          <p:nvPr/>
        </p:nvPicPr>
        <p:blipFill>
          <a:blip r:embed="rId2"/>
          <a:stretch>
            <a:fillRect/>
          </a:stretch>
        </p:blipFill>
        <p:spPr>
          <a:xfrm>
            <a:off x="2052445" y="1339542"/>
            <a:ext cx="7885634" cy="1147381"/>
          </a:xfrm>
          <a:prstGeom prst="rect">
            <a:avLst/>
          </a:prstGeom>
        </p:spPr>
      </p:pic>
      <p:sp>
        <p:nvSpPr>
          <p:cNvPr id="6" name="内容占位符 7">
            <a:extLst>
              <a:ext uri="{FF2B5EF4-FFF2-40B4-BE49-F238E27FC236}">
                <a16:creationId xmlns:a16="http://schemas.microsoft.com/office/drawing/2014/main" id="{16134DC0-F009-477A-AA44-472C0FE55AA7}"/>
              </a:ext>
            </a:extLst>
          </p:cNvPr>
          <p:cNvSpPr>
            <a:spLocks noGrp="1"/>
          </p:cNvSpPr>
          <p:nvPr>
            <p:ph idx="1"/>
          </p:nvPr>
        </p:nvSpPr>
        <p:spPr>
          <a:xfrm>
            <a:off x="1069302" y="5801676"/>
            <a:ext cx="10515600" cy="1056324"/>
          </a:xfrm>
        </p:spPr>
        <p:txBody>
          <a:bodyPr/>
          <a:lstStyle/>
          <a:p>
            <a:r>
              <a:rPr lang="en-US" altLang="zh-CN" dirty="0"/>
              <a:t>AlphaGo</a:t>
            </a:r>
            <a:r>
              <a:rPr lang="zh-CN" altLang="en-US" dirty="0"/>
              <a:t>在围棋中击败李世石</a:t>
            </a:r>
            <a:r>
              <a:rPr lang="en-US" altLang="zh-CN" dirty="0"/>
              <a:t>(Lee Sedol)</a:t>
            </a:r>
            <a:r>
              <a:rPr lang="zh-CN" altLang="en-US" dirty="0"/>
              <a:t>，需要训练</a:t>
            </a:r>
            <a:r>
              <a:rPr lang="en-US" altLang="zh-CN" dirty="0"/>
              <a:t>1,920</a:t>
            </a:r>
            <a:r>
              <a:rPr lang="zh-CN" altLang="en-US" dirty="0"/>
              <a:t>个</a:t>
            </a:r>
            <a:r>
              <a:rPr lang="en-US" altLang="zh-CN" dirty="0" err="1"/>
              <a:t>cpu</a:t>
            </a:r>
            <a:r>
              <a:rPr lang="zh-CN" altLang="en-US" dirty="0"/>
              <a:t>和</a:t>
            </a:r>
            <a:r>
              <a:rPr lang="en-US" altLang="zh-CN" dirty="0"/>
              <a:t>280</a:t>
            </a:r>
            <a:r>
              <a:rPr lang="zh-CN" altLang="en-US" dirty="0"/>
              <a:t>个</a:t>
            </a:r>
            <a:r>
              <a:rPr lang="en-US" altLang="zh-CN" dirty="0" err="1"/>
              <a:t>gpu</a:t>
            </a:r>
            <a:r>
              <a:rPr lang="zh-CN" altLang="en-US" dirty="0"/>
              <a:t>，用电成本约为</a:t>
            </a:r>
            <a:r>
              <a:rPr lang="en-US" altLang="zh-CN" dirty="0"/>
              <a:t>3,000</a:t>
            </a:r>
            <a:r>
              <a:rPr lang="zh-CN" altLang="en-US" dirty="0"/>
              <a:t>美元。</a:t>
            </a:r>
          </a:p>
          <a:p>
            <a:endParaRPr lang="zh-CN" altLang="en-US" dirty="0"/>
          </a:p>
        </p:txBody>
      </p:sp>
      <p:pic>
        <p:nvPicPr>
          <p:cNvPr id="7" name="图片 6">
            <a:extLst>
              <a:ext uri="{FF2B5EF4-FFF2-40B4-BE49-F238E27FC236}">
                <a16:creationId xmlns:a16="http://schemas.microsoft.com/office/drawing/2014/main" id="{480BB5FD-9FEB-42B4-8057-65F9B55A7F59}"/>
              </a:ext>
            </a:extLst>
          </p:cNvPr>
          <p:cNvPicPr/>
          <p:nvPr/>
        </p:nvPicPr>
        <p:blipFill>
          <a:blip r:embed="rId3"/>
          <a:stretch>
            <a:fillRect/>
          </a:stretch>
        </p:blipFill>
        <p:spPr>
          <a:xfrm>
            <a:off x="2774493" y="2321990"/>
            <a:ext cx="6441538" cy="2548536"/>
          </a:xfrm>
          <a:prstGeom prst="rect">
            <a:avLst/>
          </a:prstGeom>
        </p:spPr>
      </p:pic>
      <p:pic>
        <p:nvPicPr>
          <p:cNvPr id="8" name="图片 7">
            <a:extLst>
              <a:ext uri="{FF2B5EF4-FFF2-40B4-BE49-F238E27FC236}">
                <a16:creationId xmlns:a16="http://schemas.microsoft.com/office/drawing/2014/main" id="{CA650F61-35A6-46F0-BC88-6AEB522D3E16}"/>
              </a:ext>
            </a:extLst>
          </p:cNvPr>
          <p:cNvPicPr/>
          <p:nvPr/>
        </p:nvPicPr>
        <p:blipFill rotWithShape="1">
          <a:blip r:embed="rId4"/>
          <a:srcRect r="28527" b="7790"/>
          <a:stretch>
            <a:fillRect/>
          </a:stretch>
        </p:blipFill>
        <p:spPr>
          <a:xfrm>
            <a:off x="1069302" y="4882062"/>
            <a:ext cx="10298430" cy="753234"/>
          </a:xfrm>
          <a:prstGeom prst="rect">
            <a:avLst/>
          </a:prstGeom>
        </p:spPr>
      </p:pic>
    </p:spTree>
    <p:extLst>
      <p:ext uri="{BB962C8B-B14F-4D97-AF65-F5344CB8AC3E}">
        <p14:creationId xmlns:p14="http://schemas.microsoft.com/office/powerpoint/2010/main" val="115530853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F27973B2-DC9C-4B86-84BB-C71547ADDFF8}"/>
              </a:ext>
            </a:extLst>
          </p:cNvPr>
          <p:cNvSpPr>
            <a:spLocks noGrp="1"/>
          </p:cNvSpPr>
          <p:nvPr>
            <p:ph idx="1"/>
          </p:nvPr>
        </p:nvSpPr>
        <p:spPr>
          <a:xfrm>
            <a:off x="1076325" y="2255837"/>
            <a:ext cx="8229600" cy="1090612"/>
          </a:xfrm>
        </p:spPr>
        <p:txBody>
          <a:bodyPr vert="horz" wrap="square" lIns="91440" tIns="45720" rIns="91440" bIns="45720" anchor="t"/>
          <a:lstStyle/>
          <a:p>
            <a:pPr eaLnBrk="1" hangingPunct="1">
              <a:buNone/>
            </a:pPr>
            <a:r>
              <a:rPr lang="en-US" altLang="zh-CN" b="1" dirty="0">
                <a:ea typeface="黑体" panose="02010609060101010101" pitchFamily="49" charset="-122"/>
              </a:rPr>
              <a:t>generalSearch(problem, Queue) </a:t>
            </a:r>
          </a:p>
          <a:p>
            <a:pPr eaLnBrk="1" hangingPunct="1">
              <a:buNone/>
            </a:pPr>
            <a:r>
              <a:rPr lang="en-US" altLang="zh-CN" dirty="0">
                <a:ea typeface="黑体" panose="02010609060101010101" pitchFamily="49" charset="-122"/>
              </a:rPr>
              <a:t># of nodes tested: 4, expanded: 4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0D47450E-35AD-47C9-A14F-6E3A26D298F0}"/>
              </a:ext>
            </a:extLst>
          </p:cNvPr>
          <p:cNvSpPr txBox="1">
            <a:spLocks/>
          </p:cNvSpPr>
          <p:nvPr/>
        </p:nvSpPr>
        <p:spPr bwMode="auto">
          <a:xfrm>
            <a:off x="1104900" y="1173162"/>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en-US" altLang="zh-CN" sz="4100" b="1">
                <a:solidFill>
                  <a:schemeClr val="tx2"/>
                </a:solidFill>
                <a:effectLst>
                  <a:outerShdw blurRad="31750" dist="25400" dir="5400000" algn="tl" rotWithShape="0">
                    <a:srgbClr val="000000">
                      <a:alpha val="25000"/>
                    </a:srgbClr>
                  </a:outerShdw>
                </a:effectLst>
                <a:latin typeface="+mj-lt"/>
                <a:ea typeface="+mj-ea"/>
              </a:rPr>
              <a:t>Example: BFS</a:t>
            </a:r>
            <a:endParaRPr lang="zh-CN" altLang="en-US" sz="4100" b="1" dirty="0">
              <a:solidFill>
                <a:schemeClr val="tx2"/>
              </a:solidFill>
              <a:effectLst>
                <a:outerShdw blurRad="31750" dist="25400" dir="5400000" algn="tl" rotWithShape="0">
                  <a:srgbClr val="000000">
                    <a:alpha val="25000"/>
                  </a:srgbClr>
                </a:outerShdw>
              </a:effectLst>
              <a:latin typeface="+mj-lt"/>
              <a:ea typeface="+mj-ea"/>
            </a:endParaRPr>
          </a:p>
        </p:txBody>
      </p:sp>
      <p:graphicFrame>
        <p:nvGraphicFramePr>
          <p:cNvPr id="6" name="表格 5">
            <a:extLst>
              <a:ext uri="{FF2B5EF4-FFF2-40B4-BE49-F238E27FC236}">
                <a16:creationId xmlns:a16="http://schemas.microsoft.com/office/drawing/2014/main" id="{3E1F66F0-3287-427D-9858-10327E3C1A51}"/>
              </a:ext>
            </a:extLst>
          </p:cNvPr>
          <p:cNvGraphicFramePr>
            <a:graphicFrameLocks noGrp="1"/>
          </p:cNvGraphicFramePr>
          <p:nvPr>
            <p:extLst>
              <p:ext uri="{D42A27DB-BD31-4B8C-83A1-F6EECF244321}">
                <p14:modId xmlns:p14="http://schemas.microsoft.com/office/powerpoint/2010/main" val="1214961184"/>
              </p:ext>
            </p:extLst>
          </p:nvPr>
        </p:nvGraphicFramePr>
        <p:xfrm>
          <a:off x="1076325" y="3398837"/>
          <a:ext cx="3857652" cy="2194560"/>
        </p:xfrm>
        <a:graphic>
          <a:graphicData uri="http://schemas.openxmlformats.org/drawingml/2006/table">
            <a:tbl>
              <a:tblPr firstRow="1" bandRow="1">
                <a:tableStyleId>{5C22544A-7EE6-4342-B048-85BDC9FD1C3A}</a:tableStyleId>
              </a:tblPr>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a:tc>
                <a:tc>
                  <a:txBody>
                    <a:bodyPr/>
                    <a:lstStyle/>
                    <a:p>
                      <a:pPr algn="ctr"/>
                      <a:r>
                        <a:rPr lang="en-US" altLang="zh-CN" dirty="0"/>
                        <a:t>Open list</a:t>
                      </a:r>
                      <a:endParaRPr lang="zh-CN" altLang="en-US" dirty="0"/>
                    </a:p>
                  </a:txBody>
                  <a:tcPr/>
                </a:tc>
                <a:extLst>
                  <a:ext uri="{0D108BD9-81ED-4DB2-BD59-A6C34878D82A}">
                    <a16:rowId xmlns:a16="http://schemas.microsoft.com/office/drawing/2014/main" val="10000"/>
                  </a:ext>
                </a:extLst>
              </a:tr>
              <a:tr h="335121">
                <a:tc>
                  <a:txBody>
                    <a:bodyPr/>
                    <a:lstStyle/>
                    <a:p>
                      <a:endParaRPr lang="zh-CN" altLang="en-US" dirty="0"/>
                    </a:p>
                  </a:txBody>
                  <a:tcPr/>
                </a:tc>
                <a:tc>
                  <a:txBody>
                    <a:bodyPr/>
                    <a:lstStyle/>
                    <a:p>
                      <a:r>
                        <a:rPr kumimoji="0" lang="en-US" altLang="zh-CN" sz="1800" kern="1200" baseline="0" dirty="0">
                          <a:solidFill>
                            <a:schemeClr val="dk1"/>
                          </a:solidFill>
                          <a:latin typeface="+mn-lt"/>
                          <a:ea typeface="+mn-ea"/>
                          <a:cs typeface="+mn-cs"/>
                        </a:rPr>
                        <a:t>{S}</a:t>
                      </a:r>
                      <a:endParaRPr lang="zh-CN" altLang="en-US" dirty="0"/>
                    </a:p>
                  </a:txBody>
                  <a:tcPr/>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{A,B,C} </a:t>
                      </a:r>
                      <a:endParaRPr lang="zh-CN" altLang="en-US" dirty="0"/>
                    </a:p>
                  </a:txBody>
                  <a:tcPr/>
                </a:tc>
                <a:extLst>
                  <a:ext uri="{0D108BD9-81ED-4DB2-BD59-A6C34878D82A}">
                    <a16:rowId xmlns:a16="http://schemas.microsoft.com/office/drawing/2014/main" val="10002"/>
                  </a:ext>
                </a:extLst>
              </a:tr>
              <a:tr h="335121">
                <a:tc>
                  <a:txBody>
                    <a:body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{B,C,D,E}</a:t>
                      </a:r>
                      <a:endParaRPr lang="zh-CN" altLang="en-US" dirty="0"/>
                    </a:p>
                  </a:txBody>
                  <a:tcPr/>
                </a:tc>
                <a:extLst>
                  <a:ext uri="{0D108BD9-81ED-4DB2-BD59-A6C34878D82A}">
                    <a16:rowId xmlns:a16="http://schemas.microsoft.com/office/drawing/2014/main" val="10003"/>
                  </a:ext>
                </a:extLst>
              </a:tr>
              <a:tr h="3351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B</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{C,D,E,G}</a:t>
                      </a:r>
                      <a:endParaRPr lang="zh-CN" altLang="en-US" dirty="0"/>
                    </a:p>
                  </a:txBody>
                  <a:tcPr/>
                </a:tc>
                <a:extLst>
                  <a:ext uri="{0D108BD9-81ED-4DB2-BD59-A6C34878D82A}">
                    <a16:rowId xmlns:a16="http://schemas.microsoft.com/office/drawing/2014/main" val="10004"/>
                  </a:ext>
                </a:extLst>
              </a:tr>
              <a:tr h="335121">
                <a:tc>
                  <a:txBody>
                    <a:bodyPr/>
                    <a:lstStyle/>
                    <a:p>
                      <a:r>
                        <a:rPr kumimoji="0" lang="en-US" altLang="zh-CN" sz="1800" kern="1200" baseline="0" dirty="0">
                          <a:solidFill>
                            <a:schemeClr val="dk1"/>
                          </a:solidFill>
                          <a:latin typeface="+mn-lt"/>
                          <a:ea typeface="+mn-ea"/>
                          <a:cs typeface="+mn-cs"/>
                        </a:rPr>
                        <a:t>C </a:t>
                      </a:r>
                      <a:r>
                        <a:rPr kumimoji="0" lang="en-US" altLang="zh-CN" sz="1800" kern="1200" baseline="0" dirty="0">
                          <a:solidFill>
                            <a:srgbClr val="FF0000"/>
                          </a:solidFill>
                          <a:latin typeface="+mn-lt"/>
                          <a:ea typeface="+mn-ea"/>
                          <a:cs typeface="+mn-cs"/>
                        </a:rPr>
                        <a:t>not goal</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{D,E,G,F} </a:t>
                      </a:r>
                      <a:endParaRPr lang="zh-CN" altLang="en-US" dirty="0"/>
                    </a:p>
                  </a:txBody>
                  <a:tcPr/>
                </a:tc>
                <a:extLst>
                  <a:ext uri="{0D108BD9-81ED-4DB2-BD59-A6C34878D82A}">
                    <a16:rowId xmlns:a16="http://schemas.microsoft.com/office/drawing/2014/main" val="10005"/>
                  </a:ext>
                </a:extLst>
              </a:tr>
            </a:tbl>
          </a:graphicData>
        </a:graphic>
      </p:graphicFrame>
      <p:pic>
        <p:nvPicPr>
          <p:cNvPr id="7" name="Picture 2">
            <a:extLst>
              <a:ext uri="{FF2B5EF4-FFF2-40B4-BE49-F238E27FC236}">
                <a16:creationId xmlns:a16="http://schemas.microsoft.com/office/drawing/2014/main" id="{7953EFE8-4BB1-4077-B7BB-37BC85F95CA0}"/>
              </a:ext>
            </a:extLst>
          </p:cNvPr>
          <p:cNvPicPr>
            <a:picLocks noChangeAspect="1"/>
          </p:cNvPicPr>
          <p:nvPr/>
        </p:nvPicPr>
        <p:blipFill>
          <a:blip r:embed="rId2"/>
          <a:stretch>
            <a:fillRect/>
          </a:stretch>
        </p:blipFill>
        <p:spPr>
          <a:xfrm>
            <a:off x="6238831" y="1675922"/>
            <a:ext cx="4476750" cy="4643437"/>
          </a:xfrm>
          <a:prstGeom prst="rect">
            <a:avLst/>
          </a:prstGeom>
          <a:noFill/>
          <a:ln w="9525">
            <a:noFill/>
          </a:ln>
        </p:spPr>
      </p:pic>
    </p:spTree>
    <p:extLst>
      <p:ext uri="{BB962C8B-B14F-4D97-AF65-F5344CB8AC3E}">
        <p14:creationId xmlns:p14="http://schemas.microsoft.com/office/powerpoint/2010/main" val="2468824165"/>
      </p:ext>
    </p:extLst>
  </p:cSld>
  <p:clrMapOvr>
    <a:masterClrMapping/>
  </p:clrMapOvr>
  <p:transition spd="med">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220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3.7 </a:t>
            </a:r>
            <a:r>
              <a:rPr lang="zh-CN" altLang="en-US" dirty="0"/>
              <a:t>博弈与搜索</a:t>
            </a:r>
            <a:r>
              <a:rPr lang="en-US" altLang="zh-CN" dirty="0"/>
              <a:t>-</a:t>
            </a:r>
            <a:r>
              <a:rPr lang="zh-CN" altLang="en-US" sz="2400" dirty="0">
                <a:solidFill>
                  <a:srgbClr val="0606FA"/>
                </a:solidFill>
              </a:rPr>
              <a:t>小结</a:t>
            </a:r>
            <a:endParaRPr lang="zh-CN" altLang="zh-CN" sz="2400" dirty="0">
              <a:solidFill>
                <a:srgbClr val="0606FA"/>
              </a:solidFill>
            </a:endParaRPr>
          </a:p>
        </p:txBody>
      </p:sp>
      <p:sp>
        <p:nvSpPr>
          <p:cNvPr id="4" name="矩形 3">
            <a:extLst>
              <a:ext uri="{FF2B5EF4-FFF2-40B4-BE49-F238E27FC236}">
                <a16:creationId xmlns:a16="http://schemas.microsoft.com/office/drawing/2014/main" id="{302AC4A9-D5E1-44D6-B97E-322D4FDFFD50}"/>
              </a:ext>
            </a:extLst>
          </p:cNvPr>
          <p:cNvSpPr/>
          <p:nvPr/>
        </p:nvSpPr>
        <p:spPr>
          <a:xfrm>
            <a:off x="956345" y="1333850"/>
            <a:ext cx="11235655" cy="5524589"/>
          </a:xfrm>
          <a:prstGeom prst="rect">
            <a:avLst/>
          </a:prstGeom>
        </p:spPr>
        <p:txBody>
          <a:bodyPr wrap="square">
            <a:spAutoFit/>
          </a:bodyPr>
          <a:lstStyle/>
          <a:p>
            <a:pPr>
              <a:lnSpc>
                <a:spcPct val="150000"/>
              </a:lnSpc>
            </a:pPr>
            <a:r>
              <a:rPr lang="en-US" altLang="zh-CN" dirty="0"/>
              <a:t>1</a:t>
            </a:r>
            <a:r>
              <a:rPr lang="zh-CN" altLang="en-US" dirty="0"/>
              <a:t>）博弈特征</a:t>
            </a:r>
            <a:endParaRPr lang="en-US" altLang="zh-CN" dirty="0"/>
          </a:p>
          <a:p>
            <a:pPr>
              <a:lnSpc>
                <a:spcPct val="150000"/>
              </a:lnSpc>
            </a:pPr>
            <a:r>
              <a:rPr lang="zh-CN" altLang="en-US" dirty="0"/>
              <a:t>“双人有限</a:t>
            </a:r>
            <a:r>
              <a:rPr lang="zh-CN" altLang="en-US" b="1" dirty="0">
                <a:solidFill>
                  <a:srgbClr val="FF0000"/>
                </a:solidFill>
              </a:rPr>
              <a:t>零和</a:t>
            </a:r>
            <a:r>
              <a:rPr lang="zh-CN" altLang="en-US" dirty="0"/>
              <a:t>顺序游戏</a:t>
            </a:r>
            <a:r>
              <a:rPr lang="en-US" altLang="zh-CN" dirty="0"/>
              <a:t>”,</a:t>
            </a:r>
            <a:r>
              <a:rPr lang="zh-CN" altLang="en-US" dirty="0"/>
              <a:t> 状态空间搜索，动态，预估对方</a:t>
            </a:r>
            <a:endParaRPr lang="en-US" altLang="zh-CN" dirty="0"/>
          </a:p>
          <a:p>
            <a:pPr>
              <a:lnSpc>
                <a:spcPct val="150000"/>
              </a:lnSpc>
            </a:pPr>
            <a:r>
              <a:rPr lang="en-US" altLang="zh-CN" dirty="0"/>
              <a:t>2</a:t>
            </a:r>
            <a:r>
              <a:rPr lang="zh-CN" altLang="en-US" dirty="0"/>
              <a:t>）极大极小算法：宽度优先搜索</a:t>
            </a:r>
            <a:endParaRPr lang="en-US" altLang="zh-CN" dirty="0"/>
          </a:p>
          <a:p>
            <a:pPr marL="971550" lvl="1" indent="-514350">
              <a:lnSpc>
                <a:spcPct val="150000"/>
              </a:lnSpc>
              <a:buFont typeface="Arial" panose="020B0604020202020204" pitchFamily="34" charset="0"/>
              <a:buChar char="•"/>
            </a:pPr>
            <a:r>
              <a:rPr lang="en-US" altLang="zh-CN" dirty="0"/>
              <a:t>MAX</a:t>
            </a:r>
            <a:r>
              <a:rPr lang="zh-CN" altLang="en-US" dirty="0"/>
              <a:t>方、</a:t>
            </a:r>
            <a:r>
              <a:rPr lang="en-US" altLang="zh-CN" dirty="0"/>
              <a:t>MIN</a:t>
            </a:r>
            <a:r>
              <a:rPr lang="zh-CN" altLang="en-US" dirty="0"/>
              <a:t>方；</a:t>
            </a:r>
            <a:r>
              <a:rPr lang="en-US" altLang="zh-CN" dirty="0"/>
              <a:t>MINMAX</a:t>
            </a:r>
            <a:r>
              <a:rPr lang="zh-CN" altLang="en-US" dirty="0"/>
              <a:t>的基本思想</a:t>
            </a:r>
            <a:endParaRPr lang="en-US" altLang="zh-CN" dirty="0"/>
          </a:p>
          <a:p>
            <a:pPr marL="971550" lvl="1" indent="-514350">
              <a:lnSpc>
                <a:spcPct val="150000"/>
              </a:lnSpc>
              <a:buFont typeface="Arial" panose="020B0604020202020204" pitchFamily="34" charset="0"/>
              <a:buChar char="•"/>
            </a:pPr>
            <a:r>
              <a:rPr lang="zh-CN" altLang="en-US" dirty="0"/>
              <a:t>过程</a:t>
            </a:r>
            <a:r>
              <a:rPr lang="zh-CN" altLang="en-US" b="1" dirty="0"/>
              <a:t>：</a:t>
            </a:r>
            <a:r>
              <a:rPr lang="zh-CN" altLang="en-US" dirty="0"/>
              <a:t>宽度优先法生成规定深度的全部博弈树，然后对其所有端节点计算其静态</a:t>
            </a:r>
            <a:r>
              <a:rPr lang="zh-CN" altLang="en-US" dirty="0">
                <a:solidFill>
                  <a:srgbClr val="FF0000"/>
                </a:solidFill>
              </a:rPr>
              <a:t>估计</a:t>
            </a:r>
            <a:r>
              <a:rPr lang="zh-CN" altLang="en-US" dirty="0"/>
              <a:t>函数值</a:t>
            </a:r>
            <a:r>
              <a:rPr lang="en-US" altLang="zh-CN" dirty="0"/>
              <a:t>; </a:t>
            </a:r>
            <a:r>
              <a:rPr lang="zh-CN" altLang="en-US" dirty="0"/>
              <a:t>从底向上逐级求非终结点的倒推估计值，至初始节点的倒推值</a:t>
            </a:r>
            <a:r>
              <a:rPr lang="en-US" altLang="zh-CN" dirty="0"/>
              <a:t>f(s)</a:t>
            </a:r>
            <a:r>
              <a:rPr lang="zh-CN" altLang="en-US" dirty="0"/>
              <a:t>为止，标记走步。</a:t>
            </a:r>
            <a:endParaRPr lang="en-US" altLang="zh-CN" dirty="0"/>
          </a:p>
          <a:p>
            <a:pPr>
              <a:lnSpc>
                <a:spcPct val="150000"/>
              </a:lnSpc>
            </a:pPr>
            <a:r>
              <a:rPr lang="en-US" altLang="zh-CN" dirty="0"/>
              <a:t>3</a:t>
            </a:r>
            <a:r>
              <a:rPr lang="zh-CN" altLang="en-US" dirty="0"/>
              <a:t>）</a:t>
            </a:r>
            <a:r>
              <a:rPr lang="en-US" altLang="zh-CN" i="1" dirty="0"/>
              <a:t>α-β</a:t>
            </a:r>
            <a:r>
              <a:rPr lang="zh-CN" altLang="en-US" dirty="0"/>
              <a:t>剪枝算法：有限深度优先搜索</a:t>
            </a:r>
            <a:endParaRPr lang="en-US" altLang="zh-CN" dirty="0"/>
          </a:p>
          <a:p>
            <a:pPr marL="971550" lvl="1" indent="-514350">
              <a:lnSpc>
                <a:spcPct val="150000"/>
              </a:lnSpc>
              <a:buFont typeface="Arial" panose="020B0604020202020204" pitchFamily="34" charset="0"/>
              <a:buChar char="•"/>
            </a:pPr>
            <a:r>
              <a:rPr lang="zh-CN" altLang="en-US" dirty="0"/>
              <a:t>极大层的这个下界值为</a:t>
            </a:r>
            <a:r>
              <a:rPr lang="en-US" altLang="zh-CN" dirty="0"/>
              <a:t>α</a:t>
            </a:r>
            <a:r>
              <a:rPr lang="zh-CN" altLang="en-US" dirty="0"/>
              <a:t>、极小层的这个上界值为</a:t>
            </a:r>
            <a:r>
              <a:rPr lang="en-US" altLang="zh-CN" dirty="0"/>
              <a:t>β</a:t>
            </a:r>
          </a:p>
          <a:p>
            <a:pPr marL="971550" lvl="1" indent="-514350">
              <a:lnSpc>
                <a:spcPct val="150000"/>
              </a:lnSpc>
              <a:buFont typeface="Arial" panose="020B0604020202020204" pitchFamily="34" charset="0"/>
              <a:buChar char="•"/>
            </a:pPr>
            <a:r>
              <a:rPr lang="en-US" altLang="zh-CN" i="1" dirty="0"/>
              <a:t>α</a:t>
            </a:r>
            <a:r>
              <a:rPr lang="zh-CN" altLang="en-US" dirty="0"/>
              <a:t>剪枝：</a:t>
            </a:r>
            <a:r>
              <a:rPr lang="en-US" altLang="zh-CN" i="1" dirty="0"/>
              <a:t>α</a:t>
            </a:r>
            <a:r>
              <a:rPr lang="zh-CN" altLang="en-US" dirty="0"/>
              <a:t>（先辈层）≥</a:t>
            </a:r>
            <a:r>
              <a:rPr lang="en-US" altLang="zh-CN" i="1" dirty="0"/>
              <a:t>β</a:t>
            </a:r>
            <a:r>
              <a:rPr lang="zh-CN" altLang="en-US" dirty="0"/>
              <a:t>（后继层），则可中止该极小值层中这个节点以下的搜索</a:t>
            </a:r>
            <a:endParaRPr lang="en-US" altLang="zh-CN" dirty="0"/>
          </a:p>
          <a:p>
            <a:pPr marL="971550" lvl="1" indent="-514350">
              <a:lnSpc>
                <a:spcPct val="150000"/>
              </a:lnSpc>
              <a:buFont typeface="Arial" panose="020B0604020202020204" pitchFamily="34" charset="0"/>
              <a:buChar char="•"/>
            </a:pPr>
            <a:r>
              <a:rPr lang="en-US" altLang="zh-CN" i="1" dirty="0"/>
              <a:t>β</a:t>
            </a:r>
            <a:r>
              <a:rPr lang="zh-CN" altLang="en-US" dirty="0"/>
              <a:t>剪枝：</a:t>
            </a:r>
            <a:r>
              <a:rPr lang="en-US" altLang="zh-CN" i="1" dirty="0"/>
              <a:t> α</a:t>
            </a:r>
            <a:r>
              <a:rPr lang="zh-CN" altLang="en-US" dirty="0"/>
              <a:t>（后继层）≥</a:t>
            </a:r>
            <a:r>
              <a:rPr lang="en-US" altLang="zh-CN" i="1" dirty="0"/>
              <a:t>β</a:t>
            </a:r>
            <a:r>
              <a:rPr lang="zh-CN" altLang="en-US" dirty="0"/>
              <a:t>（先辈层），则可中止该极大值层中这个节点以下的搜索</a:t>
            </a:r>
            <a:endParaRPr lang="en-US" altLang="zh-CN" dirty="0"/>
          </a:p>
          <a:p>
            <a:pPr>
              <a:lnSpc>
                <a:spcPct val="150000"/>
              </a:lnSpc>
            </a:pPr>
            <a:r>
              <a:rPr lang="en-US" altLang="zh-CN" dirty="0"/>
              <a:t>4</a:t>
            </a:r>
            <a:r>
              <a:rPr lang="zh-CN" altLang="en-US" dirty="0"/>
              <a:t>）蒙特卡洛树算法</a:t>
            </a:r>
            <a:endParaRPr lang="en-US" altLang="zh-CN" dirty="0"/>
          </a:p>
          <a:p>
            <a:r>
              <a:rPr lang="en-US" altLang="zh-CN" dirty="0"/>
              <a:t>       ALPHAGO</a:t>
            </a:r>
            <a:r>
              <a:rPr lang="zh-CN" altLang="en-US" dirty="0"/>
              <a:t>、</a:t>
            </a:r>
            <a:r>
              <a:rPr lang="zh-CN" altLang="zh-CN" dirty="0"/>
              <a:t>五子棋类似，只是规模</a:t>
            </a:r>
            <a:r>
              <a:rPr lang="zh-CN" altLang="en-US" dirty="0"/>
              <a:t>不同；</a:t>
            </a:r>
            <a:r>
              <a:rPr lang="zh-CN" altLang="zh-CN" dirty="0"/>
              <a:t>强化学习做决策</a:t>
            </a:r>
            <a:r>
              <a:rPr lang="zh-CN" altLang="en-US" dirty="0"/>
              <a:t>、</a:t>
            </a:r>
            <a:r>
              <a:rPr lang="zh-CN" altLang="zh-CN" dirty="0"/>
              <a:t>蒙特卡洛做搜索</a:t>
            </a:r>
            <a:endParaRPr lang="en-US" altLang="zh-CN" dirty="0"/>
          </a:p>
          <a:p>
            <a:r>
              <a:rPr lang="en-US" altLang="zh-CN" dirty="0"/>
              <a:t>5)  </a:t>
            </a:r>
            <a:r>
              <a:rPr lang="zh-CN" altLang="en-US" dirty="0"/>
              <a:t>算力 </a:t>
            </a:r>
            <a:endParaRPr lang="en-US" altLang="zh-CN" dirty="0"/>
          </a:p>
          <a:p>
            <a:r>
              <a:rPr lang="en-US" altLang="zh-CN" dirty="0"/>
              <a:t>       </a:t>
            </a:r>
            <a:endParaRPr lang="zh-CN" altLang="en-US" sz="2000" dirty="0"/>
          </a:p>
        </p:txBody>
      </p:sp>
    </p:spTree>
    <p:extLst>
      <p:ext uri="{BB962C8B-B14F-4D97-AF65-F5344CB8AC3E}">
        <p14:creationId xmlns:p14="http://schemas.microsoft.com/office/powerpoint/2010/main" val="3954255178"/>
      </p:ext>
    </p:extLst>
  </p:cSld>
  <p:clrMapOvr>
    <a:masterClrMapping/>
  </p:clrMapOvr>
  <p:transition spd="med">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3FDFE-25F8-4795-B860-F3376D717071}"/>
              </a:ext>
            </a:extLst>
          </p:cNvPr>
          <p:cNvSpPr>
            <a:spLocks noGrp="1"/>
          </p:cNvSpPr>
          <p:nvPr>
            <p:ph type="ctrTitle"/>
          </p:nvPr>
        </p:nvSpPr>
        <p:spPr>
          <a:xfrm>
            <a:off x="635000" y="2058988"/>
            <a:ext cx="10923588" cy="1981200"/>
          </a:xfrm>
        </p:spPr>
        <p:txBody>
          <a:bodyPr>
            <a:normAutofit/>
          </a:bodyPr>
          <a:lstStyle/>
          <a:p>
            <a:pPr fontAlgn="auto">
              <a:lnSpc>
                <a:spcPct val="150000"/>
              </a:lnSpc>
              <a:spcAft>
                <a:spcPts val="0"/>
              </a:spcAft>
              <a:defRPr/>
            </a:pPr>
            <a:r>
              <a:rPr lang="zh-CN" altLang="en-US" sz="4800" dirty="0">
                <a:solidFill>
                  <a:schemeClr val="tx2"/>
                </a:solidFill>
              </a:rPr>
              <a:t>欢迎交流讨论！</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5C86BEE5-C890-40E1-9B57-05CFD36A3A06}"/>
              </a:ext>
            </a:extLst>
          </p:cNvPr>
          <p:cNvSpPr>
            <a:spLocks noGrp="1"/>
          </p:cNvSpPr>
          <p:nvPr>
            <p:ph idx="1"/>
          </p:nvPr>
        </p:nvSpPr>
        <p:spPr>
          <a:xfrm>
            <a:off x="1076325" y="2255837"/>
            <a:ext cx="8229600" cy="1090612"/>
          </a:xfrm>
        </p:spPr>
        <p:txBody>
          <a:bodyPr vert="horz" wrap="square" lIns="91440" tIns="45720" rIns="91440" bIns="45720" anchor="t"/>
          <a:lstStyle/>
          <a:p>
            <a:pPr eaLnBrk="1" hangingPunct="1">
              <a:buNone/>
            </a:pPr>
            <a:r>
              <a:rPr lang="en-US" altLang="zh-CN" b="1" dirty="0">
                <a:ea typeface="黑体" panose="02010609060101010101" pitchFamily="49" charset="-122"/>
              </a:rPr>
              <a:t>generalSearch(problem, Queue) </a:t>
            </a:r>
          </a:p>
          <a:p>
            <a:pPr eaLnBrk="1" hangingPunct="1">
              <a:buNone/>
            </a:pPr>
            <a:r>
              <a:rPr lang="en-US" altLang="zh-CN" dirty="0">
                <a:ea typeface="黑体" panose="02010609060101010101" pitchFamily="49" charset="-122"/>
              </a:rPr>
              <a:t># of nodes tested: 5, expanded: 5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0E36DF45-6363-4344-AC4B-2F7D64D46D95}"/>
              </a:ext>
            </a:extLst>
          </p:cNvPr>
          <p:cNvSpPr txBox="1">
            <a:spLocks/>
          </p:cNvSpPr>
          <p:nvPr/>
        </p:nvSpPr>
        <p:spPr bwMode="auto">
          <a:xfrm>
            <a:off x="1104900" y="1173162"/>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en-US" altLang="zh-CN" sz="4100" b="1">
                <a:solidFill>
                  <a:schemeClr val="tx2"/>
                </a:solidFill>
                <a:effectLst>
                  <a:outerShdw blurRad="31750" dist="25400" dir="5400000" algn="tl" rotWithShape="0">
                    <a:srgbClr val="000000">
                      <a:alpha val="25000"/>
                    </a:srgbClr>
                  </a:outerShdw>
                </a:effectLst>
                <a:latin typeface="+mj-lt"/>
                <a:ea typeface="+mj-ea"/>
              </a:rPr>
              <a:t>Example: BFS</a:t>
            </a:r>
            <a:endParaRPr lang="zh-CN" altLang="en-US" sz="4100" b="1" dirty="0">
              <a:solidFill>
                <a:schemeClr val="tx2"/>
              </a:solidFill>
              <a:effectLst>
                <a:outerShdw blurRad="31750" dist="25400" dir="5400000" algn="tl" rotWithShape="0">
                  <a:srgbClr val="000000">
                    <a:alpha val="25000"/>
                  </a:srgbClr>
                </a:outerShdw>
              </a:effectLst>
              <a:latin typeface="+mj-lt"/>
              <a:ea typeface="+mj-ea"/>
            </a:endParaRPr>
          </a:p>
        </p:txBody>
      </p:sp>
      <p:graphicFrame>
        <p:nvGraphicFramePr>
          <p:cNvPr id="6" name="表格 5">
            <a:extLst>
              <a:ext uri="{FF2B5EF4-FFF2-40B4-BE49-F238E27FC236}">
                <a16:creationId xmlns:a16="http://schemas.microsoft.com/office/drawing/2014/main" id="{1C71C485-EBC4-462F-A19D-9982D9F8FF64}"/>
              </a:ext>
            </a:extLst>
          </p:cNvPr>
          <p:cNvGraphicFramePr>
            <a:graphicFrameLocks noGrp="1"/>
          </p:cNvGraphicFramePr>
          <p:nvPr>
            <p:extLst>
              <p:ext uri="{D42A27DB-BD31-4B8C-83A1-F6EECF244321}">
                <p14:modId xmlns:p14="http://schemas.microsoft.com/office/powerpoint/2010/main" val="1942918939"/>
              </p:ext>
            </p:extLst>
          </p:nvPr>
        </p:nvGraphicFramePr>
        <p:xfrm>
          <a:off x="1076325" y="3398837"/>
          <a:ext cx="3857652" cy="2560320"/>
        </p:xfrm>
        <a:graphic>
          <a:graphicData uri="http://schemas.openxmlformats.org/drawingml/2006/table">
            <a:tbl>
              <a:tblPr firstRow="1" bandRow="1">
                <a:tableStyleId>{5C22544A-7EE6-4342-B048-85BDC9FD1C3A}</a:tableStyleId>
              </a:tblPr>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a:tc>
                <a:tc>
                  <a:txBody>
                    <a:bodyPr/>
                    <a:lstStyle/>
                    <a:p>
                      <a:pPr algn="ctr"/>
                      <a:r>
                        <a:rPr lang="en-US" altLang="zh-CN" dirty="0"/>
                        <a:t>Open list</a:t>
                      </a:r>
                      <a:endParaRPr lang="zh-CN" altLang="en-US" dirty="0"/>
                    </a:p>
                  </a:txBody>
                  <a:tcPr/>
                </a:tc>
                <a:extLst>
                  <a:ext uri="{0D108BD9-81ED-4DB2-BD59-A6C34878D82A}">
                    <a16:rowId xmlns:a16="http://schemas.microsoft.com/office/drawing/2014/main" val="10000"/>
                  </a:ext>
                </a:extLst>
              </a:tr>
              <a:tr h="335121">
                <a:tc>
                  <a:txBody>
                    <a:bodyPr/>
                    <a:lstStyle/>
                    <a:p>
                      <a:endParaRPr lang="zh-CN" altLang="en-US" dirty="0"/>
                    </a:p>
                  </a:txBody>
                  <a:tcPr/>
                </a:tc>
                <a:tc>
                  <a:txBody>
                    <a:bodyPr/>
                    <a:lstStyle/>
                    <a:p>
                      <a:r>
                        <a:rPr kumimoji="0" lang="en-US" altLang="zh-CN" sz="1800" kern="1200" baseline="0" dirty="0">
                          <a:solidFill>
                            <a:schemeClr val="dk1"/>
                          </a:solidFill>
                          <a:latin typeface="+mn-lt"/>
                          <a:ea typeface="+mn-ea"/>
                          <a:cs typeface="+mn-cs"/>
                        </a:rPr>
                        <a:t>{S}</a:t>
                      </a:r>
                      <a:endParaRPr lang="zh-CN" altLang="en-US" dirty="0"/>
                    </a:p>
                  </a:txBody>
                  <a:tcPr/>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{A,B,C} </a:t>
                      </a:r>
                      <a:endParaRPr lang="zh-CN" altLang="en-US" dirty="0"/>
                    </a:p>
                  </a:txBody>
                  <a:tcPr/>
                </a:tc>
                <a:extLst>
                  <a:ext uri="{0D108BD9-81ED-4DB2-BD59-A6C34878D82A}">
                    <a16:rowId xmlns:a16="http://schemas.microsoft.com/office/drawing/2014/main" val="10002"/>
                  </a:ext>
                </a:extLst>
              </a:tr>
              <a:tr h="335121">
                <a:tc>
                  <a:txBody>
                    <a:body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{B,C,D,E}</a:t>
                      </a:r>
                      <a:endParaRPr lang="zh-CN" altLang="en-US" dirty="0"/>
                    </a:p>
                  </a:txBody>
                  <a:tcPr/>
                </a:tc>
                <a:extLst>
                  <a:ext uri="{0D108BD9-81ED-4DB2-BD59-A6C34878D82A}">
                    <a16:rowId xmlns:a16="http://schemas.microsoft.com/office/drawing/2014/main" val="10003"/>
                  </a:ext>
                </a:extLst>
              </a:tr>
              <a:tr h="3351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B</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{C,D,E,G}</a:t>
                      </a:r>
                      <a:endParaRPr lang="zh-CN" altLang="en-US" dirty="0"/>
                    </a:p>
                  </a:txBody>
                  <a:tcPr/>
                </a:tc>
                <a:extLst>
                  <a:ext uri="{0D108BD9-81ED-4DB2-BD59-A6C34878D82A}">
                    <a16:rowId xmlns:a16="http://schemas.microsoft.com/office/drawing/2014/main" val="10004"/>
                  </a:ext>
                </a:extLst>
              </a:tr>
              <a:tr h="335121">
                <a:tc>
                  <a:txBody>
                    <a:bodyPr/>
                    <a:lstStyle/>
                    <a:p>
                      <a:r>
                        <a:rPr kumimoji="0" lang="en-US" altLang="zh-CN" sz="1800" kern="1200" baseline="0" dirty="0">
                          <a:solidFill>
                            <a:schemeClr val="dk1"/>
                          </a:solidFill>
                          <a:latin typeface="+mn-lt"/>
                          <a:ea typeface="+mn-ea"/>
                          <a:cs typeface="+mn-cs"/>
                        </a:rPr>
                        <a:t>C </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{D,E,G,F} </a:t>
                      </a:r>
                      <a:endParaRPr lang="zh-CN" altLang="en-US" dirty="0"/>
                    </a:p>
                  </a:txBody>
                  <a:tcPr/>
                </a:tc>
                <a:extLst>
                  <a:ext uri="{0D108BD9-81ED-4DB2-BD59-A6C34878D82A}">
                    <a16:rowId xmlns:a16="http://schemas.microsoft.com/office/drawing/2014/main" val="10005"/>
                  </a:ext>
                </a:extLst>
              </a:tr>
              <a:tr h="335121">
                <a:tc>
                  <a:txBody>
                    <a:bodyPr/>
                    <a:lstStyle/>
                    <a:p>
                      <a:r>
                        <a:rPr kumimoji="0" lang="en-US" altLang="zh-CN" sz="1800" kern="1200" baseline="0" dirty="0">
                          <a:solidFill>
                            <a:schemeClr val="dk1"/>
                          </a:solidFill>
                          <a:latin typeface="+mn-lt"/>
                          <a:ea typeface="+mn-ea"/>
                          <a:cs typeface="+mn-cs"/>
                        </a:rPr>
                        <a:t>D </a:t>
                      </a:r>
                      <a:r>
                        <a:rPr kumimoji="0" lang="en-US" altLang="zh-CN" sz="1800" kern="1200" baseline="0" dirty="0">
                          <a:solidFill>
                            <a:srgbClr val="FF0000"/>
                          </a:solidFill>
                          <a:latin typeface="+mn-lt"/>
                          <a:ea typeface="+mn-ea"/>
                          <a:cs typeface="+mn-cs"/>
                        </a:rPr>
                        <a:t>not goal</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{E,G,F,H }</a:t>
                      </a:r>
                      <a:endParaRPr lang="zh-CN" altLang="en-US" dirty="0"/>
                    </a:p>
                  </a:txBody>
                  <a:tcPr/>
                </a:tc>
                <a:extLst>
                  <a:ext uri="{0D108BD9-81ED-4DB2-BD59-A6C34878D82A}">
                    <a16:rowId xmlns:a16="http://schemas.microsoft.com/office/drawing/2014/main" val="10006"/>
                  </a:ext>
                </a:extLst>
              </a:tr>
            </a:tbl>
          </a:graphicData>
        </a:graphic>
      </p:graphicFrame>
      <p:pic>
        <p:nvPicPr>
          <p:cNvPr id="7" name="Picture 2">
            <a:extLst>
              <a:ext uri="{FF2B5EF4-FFF2-40B4-BE49-F238E27FC236}">
                <a16:creationId xmlns:a16="http://schemas.microsoft.com/office/drawing/2014/main" id="{62022104-D621-4655-B56E-69A919D909A7}"/>
              </a:ext>
            </a:extLst>
          </p:cNvPr>
          <p:cNvPicPr>
            <a:picLocks noChangeAspect="1"/>
          </p:cNvPicPr>
          <p:nvPr/>
        </p:nvPicPr>
        <p:blipFill>
          <a:blip r:embed="rId2"/>
          <a:stretch>
            <a:fillRect/>
          </a:stretch>
        </p:blipFill>
        <p:spPr>
          <a:xfrm>
            <a:off x="6095241" y="1628235"/>
            <a:ext cx="4325937" cy="4572000"/>
          </a:xfrm>
          <a:prstGeom prst="rect">
            <a:avLst/>
          </a:prstGeom>
          <a:noFill/>
          <a:ln w="9525">
            <a:noFill/>
          </a:ln>
        </p:spPr>
      </p:pic>
    </p:spTree>
    <p:extLst>
      <p:ext uri="{BB962C8B-B14F-4D97-AF65-F5344CB8AC3E}">
        <p14:creationId xmlns:p14="http://schemas.microsoft.com/office/powerpoint/2010/main" val="243939033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2769FBAA-2A6C-4425-827E-054DD174ED17}"/>
              </a:ext>
            </a:extLst>
          </p:cNvPr>
          <p:cNvSpPr>
            <a:spLocks noGrp="1"/>
          </p:cNvSpPr>
          <p:nvPr>
            <p:ph idx="1"/>
          </p:nvPr>
        </p:nvSpPr>
        <p:spPr>
          <a:xfrm>
            <a:off x="1076325" y="2255837"/>
            <a:ext cx="8229600" cy="1090612"/>
          </a:xfrm>
        </p:spPr>
        <p:txBody>
          <a:bodyPr vert="horz" wrap="square" lIns="91440" tIns="45720" rIns="91440" bIns="45720" anchor="t"/>
          <a:lstStyle/>
          <a:p>
            <a:pPr eaLnBrk="1" hangingPunct="1">
              <a:buNone/>
            </a:pPr>
            <a:r>
              <a:rPr lang="en-US" altLang="zh-CN" b="1" dirty="0">
                <a:ea typeface="黑体" panose="02010609060101010101" pitchFamily="49" charset="-122"/>
              </a:rPr>
              <a:t>generalSearch(problem, Queue) </a:t>
            </a:r>
          </a:p>
          <a:p>
            <a:pPr eaLnBrk="1" hangingPunct="1">
              <a:buNone/>
            </a:pPr>
            <a:r>
              <a:rPr lang="en-US" altLang="zh-CN" dirty="0">
                <a:ea typeface="黑体" panose="02010609060101010101" pitchFamily="49" charset="-122"/>
              </a:rPr>
              <a:t># of nodes tested: 6, expanded: 6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C67F17E0-D7AA-4E26-9B61-309C1EEAEAEE}"/>
              </a:ext>
            </a:extLst>
          </p:cNvPr>
          <p:cNvSpPr txBox="1">
            <a:spLocks/>
          </p:cNvSpPr>
          <p:nvPr/>
        </p:nvSpPr>
        <p:spPr bwMode="auto">
          <a:xfrm>
            <a:off x="1104900" y="1173162"/>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en-US" altLang="zh-CN" sz="4100" b="1">
                <a:solidFill>
                  <a:schemeClr val="tx2"/>
                </a:solidFill>
                <a:effectLst>
                  <a:outerShdw blurRad="31750" dist="25400" dir="5400000" algn="tl" rotWithShape="0">
                    <a:srgbClr val="000000">
                      <a:alpha val="25000"/>
                    </a:srgbClr>
                  </a:outerShdw>
                </a:effectLst>
                <a:latin typeface="+mj-lt"/>
                <a:ea typeface="+mj-ea"/>
              </a:rPr>
              <a:t>Example: BFS</a:t>
            </a:r>
            <a:endParaRPr lang="zh-CN" altLang="en-US" sz="4100" b="1" dirty="0">
              <a:solidFill>
                <a:schemeClr val="tx2"/>
              </a:solidFill>
              <a:effectLst>
                <a:outerShdw blurRad="31750" dist="25400" dir="5400000" algn="tl" rotWithShape="0">
                  <a:srgbClr val="000000">
                    <a:alpha val="25000"/>
                  </a:srgbClr>
                </a:outerShdw>
              </a:effectLst>
              <a:latin typeface="+mj-lt"/>
              <a:ea typeface="+mj-ea"/>
            </a:endParaRPr>
          </a:p>
        </p:txBody>
      </p:sp>
      <p:graphicFrame>
        <p:nvGraphicFramePr>
          <p:cNvPr id="6" name="表格 5">
            <a:extLst>
              <a:ext uri="{FF2B5EF4-FFF2-40B4-BE49-F238E27FC236}">
                <a16:creationId xmlns:a16="http://schemas.microsoft.com/office/drawing/2014/main" id="{17BF717D-17B2-4FB5-8D64-29D1D1D2E7CA}"/>
              </a:ext>
            </a:extLst>
          </p:cNvPr>
          <p:cNvGraphicFramePr>
            <a:graphicFrameLocks noGrp="1"/>
          </p:cNvGraphicFramePr>
          <p:nvPr>
            <p:extLst>
              <p:ext uri="{D42A27DB-BD31-4B8C-83A1-F6EECF244321}">
                <p14:modId xmlns:p14="http://schemas.microsoft.com/office/powerpoint/2010/main" val="3487795695"/>
              </p:ext>
            </p:extLst>
          </p:nvPr>
        </p:nvGraphicFramePr>
        <p:xfrm>
          <a:off x="1076325" y="3327399"/>
          <a:ext cx="3857652" cy="2926080"/>
        </p:xfrm>
        <a:graphic>
          <a:graphicData uri="http://schemas.openxmlformats.org/drawingml/2006/table">
            <a:tbl>
              <a:tblPr firstRow="1" bandRow="1">
                <a:tableStyleId>{5C22544A-7EE6-4342-B048-85BDC9FD1C3A}</a:tableStyleId>
              </a:tblPr>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a:tc>
                <a:tc>
                  <a:txBody>
                    <a:bodyPr/>
                    <a:lstStyle/>
                    <a:p>
                      <a:pPr algn="ctr"/>
                      <a:r>
                        <a:rPr lang="en-US" altLang="zh-CN" dirty="0"/>
                        <a:t>Open list</a:t>
                      </a:r>
                      <a:endParaRPr lang="zh-CN" altLang="en-US" dirty="0"/>
                    </a:p>
                  </a:txBody>
                  <a:tcPr/>
                </a:tc>
                <a:extLst>
                  <a:ext uri="{0D108BD9-81ED-4DB2-BD59-A6C34878D82A}">
                    <a16:rowId xmlns:a16="http://schemas.microsoft.com/office/drawing/2014/main" val="10000"/>
                  </a:ext>
                </a:extLst>
              </a:tr>
              <a:tr h="335121">
                <a:tc>
                  <a:txBody>
                    <a:bodyPr/>
                    <a:lstStyle/>
                    <a:p>
                      <a:endParaRPr lang="zh-CN" altLang="en-US" dirty="0"/>
                    </a:p>
                  </a:txBody>
                  <a:tcPr/>
                </a:tc>
                <a:tc>
                  <a:txBody>
                    <a:bodyPr/>
                    <a:lstStyle/>
                    <a:p>
                      <a:r>
                        <a:rPr kumimoji="0" lang="en-US" altLang="zh-CN" sz="1800" kern="1200" baseline="0" dirty="0">
                          <a:solidFill>
                            <a:schemeClr val="dk1"/>
                          </a:solidFill>
                          <a:latin typeface="+mn-lt"/>
                          <a:ea typeface="+mn-ea"/>
                          <a:cs typeface="+mn-cs"/>
                        </a:rPr>
                        <a:t>{S}</a:t>
                      </a:r>
                      <a:endParaRPr lang="zh-CN" altLang="en-US" dirty="0"/>
                    </a:p>
                  </a:txBody>
                  <a:tcPr/>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{A,B,C} </a:t>
                      </a:r>
                      <a:endParaRPr lang="zh-CN" altLang="en-US" dirty="0"/>
                    </a:p>
                  </a:txBody>
                  <a:tcPr/>
                </a:tc>
                <a:extLst>
                  <a:ext uri="{0D108BD9-81ED-4DB2-BD59-A6C34878D82A}">
                    <a16:rowId xmlns:a16="http://schemas.microsoft.com/office/drawing/2014/main" val="10002"/>
                  </a:ext>
                </a:extLst>
              </a:tr>
              <a:tr h="335121">
                <a:tc>
                  <a:txBody>
                    <a:body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{B,C,D,E}</a:t>
                      </a:r>
                      <a:endParaRPr lang="zh-CN" altLang="en-US" dirty="0"/>
                    </a:p>
                  </a:txBody>
                  <a:tcPr/>
                </a:tc>
                <a:extLst>
                  <a:ext uri="{0D108BD9-81ED-4DB2-BD59-A6C34878D82A}">
                    <a16:rowId xmlns:a16="http://schemas.microsoft.com/office/drawing/2014/main" val="10003"/>
                  </a:ext>
                </a:extLst>
              </a:tr>
              <a:tr h="3351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B</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{C,D,E,G}</a:t>
                      </a:r>
                      <a:endParaRPr lang="zh-CN" altLang="en-US" dirty="0"/>
                    </a:p>
                  </a:txBody>
                  <a:tcPr/>
                </a:tc>
                <a:extLst>
                  <a:ext uri="{0D108BD9-81ED-4DB2-BD59-A6C34878D82A}">
                    <a16:rowId xmlns:a16="http://schemas.microsoft.com/office/drawing/2014/main" val="10004"/>
                  </a:ext>
                </a:extLst>
              </a:tr>
              <a:tr h="335121">
                <a:tc>
                  <a:txBody>
                    <a:bodyPr/>
                    <a:lstStyle/>
                    <a:p>
                      <a:r>
                        <a:rPr kumimoji="0" lang="en-US" altLang="zh-CN" sz="1800" kern="1200" baseline="0" dirty="0">
                          <a:solidFill>
                            <a:schemeClr val="dk1"/>
                          </a:solidFill>
                          <a:latin typeface="+mn-lt"/>
                          <a:ea typeface="+mn-ea"/>
                          <a:cs typeface="+mn-cs"/>
                        </a:rPr>
                        <a:t>C </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{D,E,G,F} </a:t>
                      </a:r>
                      <a:endParaRPr lang="zh-CN" altLang="en-US" dirty="0"/>
                    </a:p>
                  </a:txBody>
                  <a:tcPr/>
                </a:tc>
                <a:extLst>
                  <a:ext uri="{0D108BD9-81ED-4DB2-BD59-A6C34878D82A}">
                    <a16:rowId xmlns:a16="http://schemas.microsoft.com/office/drawing/2014/main" val="10005"/>
                  </a:ext>
                </a:extLst>
              </a:tr>
              <a:tr h="335121">
                <a:tc>
                  <a:txBody>
                    <a:bodyPr/>
                    <a:lstStyle/>
                    <a:p>
                      <a:r>
                        <a:rPr kumimoji="0" lang="en-US" altLang="zh-CN" sz="1800" kern="1200" baseline="0" dirty="0">
                          <a:solidFill>
                            <a:schemeClr val="dk1"/>
                          </a:solidFill>
                          <a:latin typeface="+mn-lt"/>
                          <a:ea typeface="+mn-ea"/>
                          <a:cs typeface="+mn-cs"/>
                        </a:rPr>
                        <a:t>D </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{E,G,F,H }</a:t>
                      </a:r>
                      <a:endParaRPr lang="zh-CN" altLang="en-US" dirty="0"/>
                    </a:p>
                  </a:txBody>
                  <a:tcPr/>
                </a:tc>
                <a:extLst>
                  <a:ext uri="{0D108BD9-81ED-4DB2-BD59-A6C34878D82A}">
                    <a16:rowId xmlns:a16="http://schemas.microsoft.com/office/drawing/2014/main" val="10006"/>
                  </a:ext>
                </a:extLst>
              </a:tr>
              <a:tr h="335121">
                <a:tc>
                  <a:txBody>
                    <a:bodyPr/>
                    <a:lstStyle/>
                    <a:p>
                      <a:r>
                        <a:rPr kumimoji="0" lang="en-US" altLang="zh-CN" sz="1800" kern="1200" baseline="0" dirty="0">
                          <a:solidFill>
                            <a:schemeClr val="dk1"/>
                          </a:solidFill>
                          <a:latin typeface="+mn-lt"/>
                          <a:ea typeface="+mn-ea"/>
                          <a:cs typeface="+mn-cs"/>
                        </a:rPr>
                        <a:t>E </a:t>
                      </a:r>
                      <a:r>
                        <a:rPr kumimoji="0" lang="en-US" altLang="zh-CN" sz="1800" kern="1200" baseline="0" dirty="0">
                          <a:solidFill>
                            <a:srgbClr val="FF0000"/>
                          </a:solidFill>
                          <a:latin typeface="+mn-lt"/>
                          <a:ea typeface="+mn-ea"/>
                          <a:cs typeface="+mn-cs"/>
                        </a:rPr>
                        <a:t>not</a:t>
                      </a:r>
                      <a:r>
                        <a:rPr kumimoji="0" lang="en-US" altLang="zh-CN" sz="1800" kern="1200" baseline="0" dirty="0">
                          <a:solidFill>
                            <a:schemeClr val="dk1"/>
                          </a:solidFill>
                          <a:latin typeface="+mn-lt"/>
                          <a:ea typeface="+mn-ea"/>
                          <a:cs typeface="+mn-cs"/>
                        </a:rPr>
                        <a:t> </a:t>
                      </a:r>
                      <a:r>
                        <a:rPr kumimoji="0" lang="en-US" altLang="zh-CN" sz="1800" kern="1200" baseline="0" dirty="0">
                          <a:solidFill>
                            <a:srgbClr val="FF0000"/>
                          </a:solidFill>
                          <a:latin typeface="+mn-lt"/>
                          <a:ea typeface="+mn-ea"/>
                          <a:cs typeface="+mn-cs"/>
                        </a:rPr>
                        <a:t>goal</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{G,F,H,G }</a:t>
                      </a:r>
                      <a:r>
                        <a:rPr kumimoji="0" lang="en-US" altLang="zh-CN" sz="1800" kern="1200" baseline="0" dirty="0">
                          <a:solidFill>
                            <a:srgbClr val="FF0000"/>
                          </a:solidFill>
                          <a:latin typeface="+mn-lt"/>
                          <a:ea typeface="+mn-ea"/>
                          <a:cs typeface="+mn-cs"/>
                        </a:rPr>
                        <a:t> </a:t>
                      </a:r>
                      <a:endParaRPr lang="zh-CN" altLang="en-US" dirty="0">
                        <a:solidFill>
                          <a:srgbClr val="FF0000"/>
                        </a:solidFill>
                      </a:endParaRPr>
                    </a:p>
                  </a:txBody>
                  <a:tcPr/>
                </a:tc>
                <a:extLst>
                  <a:ext uri="{0D108BD9-81ED-4DB2-BD59-A6C34878D82A}">
                    <a16:rowId xmlns:a16="http://schemas.microsoft.com/office/drawing/2014/main" val="10007"/>
                  </a:ext>
                </a:extLst>
              </a:tr>
            </a:tbl>
          </a:graphicData>
        </a:graphic>
      </p:graphicFrame>
      <p:pic>
        <p:nvPicPr>
          <p:cNvPr id="7" name="Picture 2">
            <a:extLst>
              <a:ext uri="{FF2B5EF4-FFF2-40B4-BE49-F238E27FC236}">
                <a16:creationId xmlns:a16="http://schemas.microsoft.com/office/drawing/2014/main" id="{F98D75EF-91BD-4C0B-93AC-9ABEDA8194EB}"/>
              </a:ext>
            </a:extLst>
          </p:cNvPr>
          <p:cNvPicPr>
            <a:picLocks noChangeAspect="1"/>
          </p:cNvPicPr>
          <p:nvPr/>
        </p:nvPicPr>
        <p:blipFill>
          <a:blip r:embed="rId2"/>
          <a:stretch>
            <a:fillRect/>
          </a:stretch>
        </p:blipFill>
        <p:spPr>
          <a:xfrm>
            <a:off x="6326785" y="1855788"/>
            <a:ext cx="4298950" cy="4500562"/>
          </a:xfrm>
          <a:prstGeom prst="rect">
            <a:avLst/>
          </a:prstGeom>
          <a:noFill/>
          <a:ln w="9525">
            <a:noFill/>
          </a:ln>
        </p:spPr>
      </p:pic>
    </p:spTree>
    <p:extLst>
      <p:ext uri="{BB962C8B-B14F-4D97-AF65-F5344CB8AC3E}">
        <p14:creationId xmlns:p14="http://schemas.microsoft.com/office/powerpoint/2010/main" val="343594378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0562C1C1-7025-45FF-A444-41F5D81F66A9}"/>
              </a:ext>
            </a:extLst>
          </p:cNvPr>
          <p:cNvSpPr>
            <a:spLocks noGrp="1"/>
          </p:cNvSpPr>
          <p:nvPr>
            <p:ph idx="1"/>
          </p:nvPr>
        </p:nvSpPr>
        <p:spPr>
          <a:xfrm>
            <a:off x="1076325" y="2255837"/>
            <a:ext cx="8229600" cy="1090612"/>
          </a:xfrm>
        </p:spPr>
        <p:txBody>
          <a:bodyPr vert="horz" wrap="square" lIns="91440" tIns="45720" rIns="91440" bIns="45720" anchor="t"/>
          <a:lstStyle/>
          <a:p>
            <a:pPr eaLnBrk="1" hangingPunct="1">
              <a:buNone/>
            </a:pPr>
            <a:r>
              <a:rPr lang="en-US" altLang="zh-CN" b="1" dirty="0">
                <a:ea typeface="黑体" panose="02010609060101010101" pitchFamily="49" charset="-122"/>
              </a:rPr>
              <a:t>generalSearch(problem, Queue) </a:t>
            </a:r>
          </a:p>
          <a:p>
            <a:pPr eaLnBrk="1" hangingPunct="1">
              <a:buNone/>
            </a:pPr>
            <a:r>
              <a:rPr lang="en-US" altLang="zh-CN" dirty="0">
                <a:ea typeface="黑体" panose="02010609060101010101" pitchFamily="49" charset="-122"/>
              </a:rPr>
              <a:t># of nodes tested: 7, expanded: 6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DFD22C9C-3491-431E-96E0-6ABAA0E2191C}"/>
              </a:ext>
            </a:extLst>
          </p:cNvPr>
          <p:cNvSpPr txBox="1">
            <a:spLocks/>
          </p:cNvSpPr>
          <p:nvPr/>
        </p:nvSpPr>
        <p:spPr bwMode="auto">
          <a:xfrm>
            <a:off x="1104900" y="1173162"/>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en-US" altLang="zh-CN" sz="4100" b="1">
                <a:solidFill>
                  <a:schemeClr val="tx2"/>
                </a:solidFill>
                <a:effectLst>
                  <a:outerShdw blurRad="31750" dist="25400" dir="5400000" algn="tl" rotWithShape="0">
                    <a:srgbClr val="000000">
                      <a:alpha val="25000"/>
                    </a:srgbClr>
                  </a:outerShdw>
                </a:effectLst>
                <a:latin typeface="+mj-lt"/>
                <a:ea typeface="+mj-ea"/>
              </a:rPr>
              <a:t>Example: BFS</a:t>
            </a:r>
            <a:endParaRPr lang="zh-CN" altLang="en-US" sz="4100" b="1" dirty="0">
              <a:solidFill>
                <a:schemeClr val="tx2"/>
              </a:solidFill>
              <a:effectLst>
                <a:outerShdw blurRad="31750" dist="25400" dir="5400000" algn="tl" rotWithShape="0">
                  <a:srgbClr val="000000">
                    <a:alpha val="25000"/>
                  </a:srgbClr>
                </a:outerShdw>
              </a:effectLst>
              <a:latin typeface="+mj-lt"/>
              <a:ea typeface="+mj-ea"/>
            </a:endParaRPr>
          </a:p>
        </p:txBody>
      </p:sp>
      <p:graphicFrame>
        <p:nvGraphicFramePr>
          <p:cNvPr id="6" name="表格 5">
            <a:extLst>
              <a:ext uri="{FF2B5EF4-FFF2-40B4-BE49-F238E27FC236}">
                <a16:creationId xmlns:a16="http://schemas.microsoft.com/office/drawing/2014/main" id="{9B20E0D9-200E-465A-B99C-3DBE47329176}"/>
              </a:ext>
            </a:extLst>
          </p:cNvPr>
          <p:cNvGraphicFramePr>
            <a:graphicFrameLocks noGrp="1"/>
          </p:cNvGraphicFramePr>
          <p:nvPr>
            <p:extLst>
              <p:ext uri="{D42A27DB-BD31-4B8C-83A1-F6EECF244321}">
                <p14:modId xmlns:p14="http://schemas.microsoft.com/office/powerpoint/2010/main" val="1268100042"/>
              </p:ext>
            </p:extLst>
          </p:nvPr>
        </p:nvGraphicFramePr>
        <p:xfrm>
          <a:off x="1076325" y="3327399"/>
          <a:ext cx="3929090" cy="3291840"/>
        </p:xfrm>
        <a:graphic>
          <a:graphicData uri="http://schemas.openxmlformats.org/drawingml/2006/table">
            <a:tbl>
              <a:tblPr firstRow="1" bandRow="1">
                <a:tableStyleId>{5C22544A-7EE6-4342-B048-85BDC9FD1C3A}</a:tableStyleId>
              </a:tblPr>
              <a:tblGrid>
                <a:gridCol w="1643074">
                  <a:extLst>
                    <a:ext uri="{9D8B030D-6E8A-4147-A177-3AD203B41FA5}">
                      <a16:colId xmlns:a16="http://schemas.microsoft.com/office/drawing/2014/main" val="20000"/>
                    </a:ext>
                  </a:extLst>
                </a:gridCol>
                <a:gridCol w="2286016">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a:tc>
                <a:tc>
                  <a:txBody>
                    <a:bodyPr/>
                    <a:lstStyle/>
                    <a:p>
                      <a:pPr algn="ctr"/>
                      <a:r>
                        <a:rPr lang="en-US" altLang="zh-CN" dirty="0"/>
                        <a:t>Open list</a:t>
                      </a:r>
                      <a:endParaRPr lang="zh-CN" altLang="en-US" dirty="0"/>
                    </a:p>
                  </a:txBody>
                  <a:tcPr/>
                </a:tc>
                <a:extLst>
                  <a:ext uri="{0D108BD9-81ED-4DB2-BD59-A6C34878D82A}">
                    <a16:rowId xmlns:a16="http://schemas.microsoft.com/office/drawing/2014/main" val="10000"/>
                  </a:ext>
                </a:extLst>
              </a:tr>
              <a:tr h="335121">
                <a:tc>
                  <a:txBody>
                    <a:bodyPr/>
                    <a:lstStyle/>
                    <a:p>
                      <a:endParaRPr lang="zh-CN" altLang="en-US" dirty="0"/>
                    </a:p>
                  </a:txBody>
                  <a:tcPr/>
                </a:tc>
                <a:tc>
                  <a:txBody>
                    <a:bodyPr/>
                    <a:lstStyle/>
                    <a:p>
                      <a:r>
                        <a:rPr kumimoji="0" lang="en-US" altLang="zh-CN" sz="1800" kern="1200" baseline="0" dirty="0">
                          <a:solidFill>
                            <a:schemeClr val="dk1"/>
                          </a:solidFill>
                          <a:latin typeface="+mn-lt"/>
                          <a:ea typeface="+mn-ea"/>
                          <a:cs typeface="+mn-cs"/>
                        </a:rPr>
                        <a:t>{S}</a:t>
                      </a:r>
                      <a:endParaRPr lang="zh-CN" altLang="en-US" dirty="0"/>
                    </a:p>
                  </a:txBody>
                  <a:tcPr/>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{A,B,C} </a:t>
                      </a:r>
                      <a:endParaRPr lang="zh-CN" altLang="en-US" dirty="0"/>
                    </a:p>
                  </a:txBody>
                  <a:tcPr/>
                </a:tc>
                <a:extLst>
                  <a:ext uri="{0D108BD9-81ED-4DB2-BD59-A6C34878D82A}">
                    <a16:rowId xmlns:a16="http://schemas.microsoft.com/office/drawing/2014/main" val="10002"/>
                  </a:ext>
                </a:extLst>
              </a:tr>
              <a:tr h="335121">
                <a:tc>
                  <a:txBody>
                    <a:body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{B,C,D,E}</a:t>
                      </a:r>
                      <a:endParaRPr lang="zh-CN" altLang="en-US" dirty="0"/>
                    </a:p>
                  </a:txBody>
                  <a:tcPr/>
                </a:tc>
                <a:extLst>
                  <a:ext uri="{0D108BD9-81ED-4DB2-BD59-A6C34878D82A}">
                    <a16:rowId xmlns:a16="http://schemas.microsoft.com/office/drawing/2014/main" val="10003"/>
                  </a:ext>
                </a:extLst>
              </a:tr>
              <a:tr h="3351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B</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{C,D,E,G}</a:t>
                      </a:r>
                      <a:endParaRPr lang="zh-CN" altLang="en-US" dirty="0"/>
                    </a:p>
                  </a:txBody>
                  <a:tcPr/>
                </a:tc>
                <a:extLst>
                  <a:ext uri="{0D108BD9-81ED-4DB2-BD59-A6C34878D82A}">
                    <a16:rowId xmlns:a16="http://schemas.microsoft.com/office/drawing/2014/main" val="10004"/>
                  </a:ext>
                </a:extLst>
              </a:tr>
              <a:tr h="335121">
                <a:tc>
                  <a:txBody>
                    <a:bodyPr/>
                    <a:lstStyle/>
                    <a:p>
                      <a:r>
                        <a:rPr kumimoji="0" lang="en-US" altLang="zh-CN" sz="1800" kern="1200" baseline="0" dirty="0">
                          <a:solidFill>
                            <a:schemeClr val="dk1"/>
                          </a:solidFill>
                          <a:latin typeface="+mn-lt"/>
                          <a:ea typeface="+mn-ea"/>
                          <a:cs typeface="+mn-cs"/>
                        </a:rPr>
                        <a:t>C </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{D,E,G,F} </a:t>
                      </a:r>
                      <a:endParaRPr lang="zh-CN" altLang="en-US" dirty="0"/>
                    </a:p>
                  </a:txBody>
                  <a:tcPr/>
                </a:tc>
                <a:extLst>
                  <a:ext uri="{0D108BD9-81ED-4DB2-BD59-A6C34878D82A}">
                    <a16:rowId xmlns:a16="http://schemas.microsoft.com/office/drawing/2014/main" val="10005"/>
                  </a:ext>
                </a:extLst>
              </a:tr>
              <a:tr h="335121">
                <a:tc>
                  <a:txBody>
                    <a:bodyPr/>
                    <a:lstStyle/>
                    <a:p>
                      <a:r>
                        <a:rPr kumimoji="0" lang="en-US" altLang="zh-CN" sz="1800" kern="1200" baseline="0" dirty="0">
                          <a:solidFill>
                            <a:schemeClr val="dk1"/>
                          </a:solidFill>
                          <a:latin typeface="+mn-lt"/>
                          <a:ea typeface="+mn-ea"/>
                          <a:cs typeface="+mn-cs"/>
                        </a:rPr>
                        <a:t>D </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{E,G,F,H }</a:t>
                      </a:r>
                      <a:endParaRPr lang="zh-CN" altLang="en-US" dirty="0"/>
                    </a:p>
                  </a:txBody>
                  <a:tcPr/>
                </a:tc>
                <a:extLst>
                  <a:ext uri="{0D108BD9-81ED-4DB2-BD59-A6C34878D82A}">
                    <a16:rowId xmlns:a16="http://schemas.microsoft.com/office/drawing/2014/main" val="10006"/>
                  </a:ext>
                </a:extLst>
              </a:tr>
              <a:tr h="335121">
                <a:tc>
                  <a:txBody>
                    <a:bodyPr/>
                    <a:lstStyle/>
                    <a:p>
                      <a:r>
                        <a:rPr kumimoji="0" lang="en-US" altLang="zh-CN" sz="1800" kern="1200" baseline="0" dirty="0">
                          <a:solidFill>
                            <a:schemeClr val="dk1"/>
                          </a:solidFill>
                          <a:latin typeface="+mn-lt"/>
                          <a:ea typeface="+mn-ea"/>
                          <a:cs typeface="+mn-cs"/>
                        </a:rPr>
                        <a:t>E</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{G,F,H,G }</a:t>
                      </a:r>
                      <a:r>
                        <a:rPr kumimoji="0" lang="en-US" altLang="zh-CN" sz="1800" kern="1200" baseline="0" dirty="0">
                          <a:solidFill>
                            <a:srgbClr val="FF0000"/>
                          </a:solidFill>
                          <a:latin typeface="+mn-lt"/>
                          <a:ea typeface="+mn-ea"/>
                          <a:cs typeface="+mn-cs"/>
                        </a:rPr>
                        <a:t> </a:t>
                      </a:r>
                      <a:endParaRPr lang="zh-CN" altLang="en-US" dirty="0">
                        <a:solidFill>
                          <a:srgbClr val="FF0000"/>
                        </a:solidFill>
                      </a:endParaRPr>
                    </a:p>
                  </a:txBody>
                  <a:tcPr/>
                </a:tc>
                <a:extLst>
                  <a:ext uri="{0D108BD9-81ED-4DB2-BD59-A6C34878D82A}">
                    <a16:rowId xmlns:a16="http://schemas.microsoft.com/office/drawing/2014/main" val="10007"/>
                  </a:ext>
                </a:extLst>
              </a:tr>
              <a:tr h="335121">
                <a:tc>
                  <a:txBody>
                    <a:bodyPr/>
                    <a:lstStyle/>
                    <a:p>
                      <a:r>
                        <a:rPr kumimoji="0" lang="pt-BR" altLang="zh-CN" sz="1800" kern="1200" baseline="0" dirty="0">
                          <a:solidFill>
                            <a:schemeClr val="dk1"/>
                          </a:solidFill>
                          <a:latin typeface="+mn-lt"/>
                          <a:ea typeface="+mn-ea"/>
                          <a:cs typeface="+mn-cs"/>
                        </a:rPr>
                        <a:t>G </a:t>
                      </a:r>
                      <a:r>
                        <a:rPr kumimoji="0" lang="pt-BR" altLang="zh-CN" sz="1800" kern="1200" baseline="0" dirty="0">
                          <a:solidFill>
                            <a:srgbClr val="FF0000"/>
                          </a:solidFill>
                          <a:latin typeface="+mn-lt"/>
                          <a:ea typeface="+mn-ea"/>
                          <a:cs typeface="+mn-cs"/>
                        </a:rPr>
                        <a:t>goal</a:t>
                      </a:r>
                      <a:endParaRPr lang="zh-CN" altLang="en-US" dirty="0">
                        <a:solidFill>
                          <a:srgbClr val="FF0000"/>
                        </a:solidFill>
                      </a:endParaRPr>
                    </a:p>
                  </a:txBody>
                  <a:tcPr/>
                </a:tc>
                <a:tc>
                  <a:txBody>
                    <a:bodyPr/>
                    <a:lstStyle/>
                    <a:p>
                      <a:r>
                        <a:rPr kumimoji="0" lang="pt-BR" altLang="zh-CN" sz="1800" kern="1200" baseline="0" dirty="0">
                          <a:solidFill>
                            <a:schemeClr val="dk1"/>
                          </a:solidFill>
                          <a:latin typeface="+mn-lt"/>
                          <a:ea typeface="+mn-ea"/>
                          <a:cs typeface="+mn-cs"/>
                        </a:rPr>
                        <a:t>{F,H,G} </a:t>
                      </a:r>
                      <a:r>
                        <a:rPr kumimoji="0" lang="pt-BR" altLang="zh-CN" sz="1800" kern="1200" baseline="0" dirty="0">
                          <a:solidFill>
                            <a:srgbClr val="FF0000"/>
                          </a:solidFill>
                          <a:latin typeface="+mn-lt"/>
                          <a:ea typeface="+mn-ea"/>
                          <a:cs typeface="+mn-cs"/>
                        </a:rPr>
                        <a:t>no expand </a:t>
                      </a:r>
                      <a:endParaRPr lang="zh-CN" altLang="en-US" dirty="0">
                        <a:solidFill>
                          <a:srgbClr val="FF0000"/>
                        </a:solidFill>
                      </a:endParaRPr>
                    </a:p>
                  </a:txBody>
                  <a:tcPr/>
                </a:tc>
                <a:extLst>
                  <a:ext uri="{0D108BD9-81ED-4DB2-BD59-A6C34878D82A}">
                    <a16:rowId xmlns:a16="http://schemas.microsoft.com/office/drawing/2014/main" val="10008"/>
                  </a:ext>
                </a:extLst>
              </a:tr>
            </a:tbl>
          </a:graphicData>
        </a:graphic>
      </p:graphicFrame>
      <p:pic>
        <p:nvPicPr>
          <p:cNvPr id="7" name="Picture 2">
            <a:extLst>
              <a:ext uri="{FF2B5EF4-FFF2-40B4-BE49-F238E27FC236}">
                <a16:creationId xmlns:a16="http://schemas.microsoft.com/office/drawing/2014/main" id="{5C0BCC4A-42B0-4307-82A4-C6E7884DC25D}"/>
              </a:ext>
            </a:extLst>
          </p:cNvPr>
          <p:cNvPicPr>
            <a:picLocks noChangeAspect="1"/>
          </p:cNvPicPr>
          <p:nvPr/>
        </p:nvPicPr>
        <p:blipFill>
          <a:blip r:embed="rId2"/>
          <a:stretch>
            <a:fillRect/>
          </a:stretch>
        </p:blipFill>
        <p:spPr>
          <a:xfrm>
            <a:off x="6314333" y="2047239"/>
            <a:ext cx="4475162" cy="4572000"/>
          </a:xfrm>
          <a:prstGeom prst="rect">
            <a:avLst/>
          </a:prstGeom>
          <a:noFill/>
          <a:ln w="9525">
            <a:noFill/>
          </a:ln>
        </p:spPr>
      </p:pic>
    </p:spTree>
    <p:extLst>
      <p:ext uri="{BB962C8B-B14F-4D97-AF65-F5344CB8AC3E}">
        <p14:creationId xmlns:p14="http://schemas.microsoft.com/office/powerpoint/2010/main" val="27372258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pic>
        <p:nvPicPr>
          <p:cNvPr id="4" name="Picture 2">
            <a:extLst>
              <a:ext uri="{FF2B5EF4-FFF2-40B4-BE49-F238E27FC236}">
                <a16:creationId xmlns:a16="http://schemas.microsoft.com/office/drawing/2014/main" id="{288CB02C-4A9A-4944-AE30-9C0C1B1EB489}"/>
              </a:ext>
            </a:extLst>
          </p:cNvPr>
          <p:cNvPicPr>
            <a:picLocks noChangeAspect="1"/>
          </p:cNvPicPr>
          <p:nvPr/>
        </p:nvPicPr>
        <p:blipFill>
          <a:blip r:embed="rId3"/>
          <a:stretch>
            <a:fillRect/>
          </a:stretch>
        </p:blipFill>
        <p:spPr>
          <a:xfrm>
            <a:off x="5726780" y="1825769"/>
            <a:ext cx="4214813" cy="4332288"/>
          </a:xfrm>
          <a:prstGeom prst="rect">
            <a:avLst/>
          </a:prstGeom>
          <a:noFill/>
          <a:ln w="9525">
            <a:noFill/>
          </a:ln>
        </p:spPr>
      </p:pic>
      <p:sp>
        <p:nvSpPr>
          <p:cNvPr id="5" name="内容占位符 1">
            <a:extLst>
              <a:ext uri="{FF2B5EF4-FFF2-40B4-BE49-F238E27FC236}">
                <a16:creationId xmlns:a16="http://schemas.microsoft.com/office/drawing/2014/main" id="{600FD671-F193-466B-B099-02641EA570C9}"/>
              </a:ext>
            </a:extLst>
          </p:cNvPr>
          <p:cNvSpPr>
            <a:spLocks noGrp="1"/>
          </p:cNvSpPr>
          <p:nvPr>
            <p:ph idx="1"/>
          </p:nvPr>
        </p:nvSpPr>
        <p:spPr>
          <a:xfrm>
            <a:off x="1104900" y="2379662"/>
            <a:ext cx="8229600" cy="4525962"/>
          </a:xfrm>
        </p:spPr>
        <p:txBody>
          <a:bodyPr vert="horz" wrap="square" lIns="91440" tIns="45720" rIns="91440" bIns="45720" anchor="t"/>
          <a:lstStyle/>
          <a:p>
            <a:pPr eaLnBrk="1" hangingPunct="1">
              <a:buNone/>
            </a:pPr>
            <a:r>
              <a:rPr lang="en-US" altLang="zh-CN" b="1" dirty="0">
                <a:ea typeface="黑体" panose="02010609060101010101" pitchFamily="49" charset="-122"/>
              </a:rPr>
              <a:t>generalSearch(problem, Queue) </a:t>
            </a:r>
          </a:p>
          <a:p>
            <a:pPr eaLnBrk="1" hangingPunct="1">
              <a:buNone/>
            </a:pPr>
            <a:r>
              <a:rPr lang="en-US" altLang="zh-CN" dirty="0">
                <a:ea typeface="黑体" panose="02010609060101010101" pitchFamily="49" charset="-122"/>
              </a:rPr>
              <a:t># of nodes tested: 7, expanded: 6 </a:t>
            </a:r>
          </a:p>
          <a:p>
            <a:pPr eaLnBrk="1" hangingPunct="1"/>
            <a:endParaRPr lang="zh-CN" altLang="en-US" dirty="0">
              <a:ea typeface="黑体" panose="02010609060101010101" pitchFamily="49" charset="-122"/>
            </a:endParaRPr>
          </a:p>
        </p:txBody>
      </p:sp>
      <p:sp>
        <p:nvSpPr>
          <p:cNvPr id="6" name="标题 2">
            <a:extLst>
              <a:ext uri="{FF2B5EF4-FFF2-40B4-BE49-F238E27FC236}">
                <a16:creationId xmlns:a16="http://schemas.microsoft.com/office/drawing/2014/main" id="{9A23BAB0-60E1-46D4-80C7-C36FF5DC3EBB}"/>
              </a:ext>
            </a:extLst>
          </p:cNvPr>
          <p:cNvSpPr txBox="1">
            <a:spLocks/>
          </p:cNvSpPr>
          <p:nvPr/>
        </p:nvSpPr>
        <p:spPr bwMode="auto">
          <a:xfrm>
            <a:off x="1104900" y="1173162"/>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en-US" altLang="zh-CN" sz="4100" b="1">
                <a:solidFill>
                  <a:schemeClr val="tx2"/>
                </a:solidFill>
                <a:effectLst>
                  <a:outerShdw blurRad="31750" dist="25400" dir="5400000" algn="tl" rotWithShape="0">
                    <a:srgbClr val="000000">
                      <a:alpha val="25000"/>
                    </a:srgbClr>
                  </a:outerShdw>
                </a:effectLst>
                <a:latin typeface="+mj-lt"/>
                <a:ea typeface="+mj-ea"/>
              </a:rPr>
              <a:t>Example: BFS</a:t>
            </a:r>
            <a:endParaRPr lang="zh-CN" altLang="en-US" sz="4100" b="1" dirty="0">
              <a:solidFill>
                <a:schemeClr val="tx2"/>
              </a:solidFill>
              <a:effectLst>
                <a:outerShdw blurRad="31750" dist="25400" dir="5400000" algn="tl" rotWithShape="0">
                  <a:srgbClr val="000000">
                    <a:alpha val="25000"/>
                  </a:srgbClr>
                </a:outerShdw>
              </a:effectLst>
              <a:latin typeface="+mj-lt"/>
              <a:ea typeface="+mj-ea"/>
            </a:endParaRPr>
          </a:p>
        </p:txBody>
      </p:sp>
      <p:graphicFrame>
        <p:nvGraphicFramePr>
          <p:cNvPr id="8" name="表格 7">
            <a:extLst>
              <a:ext uri="{FF2B5EF4-FFF2-40B4-BE49-F238E27FC236}">
                <a16:creationId xmlns:a16="http://schemas.microsoft.com/office/drawing/2014/main" id="{8E1BE313-4D5A-4097-83EC-47476FCE5C0D}"/>
              </a:ext>
            </a:extLst>
          </p:cNvPr>
          <p:cNvGraphicFramePr>
            <a:graphicFrameLocks noGrp="1"/>
          </p:cNvGraphicFramePr>
          <p:nvPr>
            <p:custDataLst>
              <p:tags r:id="rId1"/>
            </p:custDataLst>
            <p:extLst>
              <p:ext uri="{D42A27DB-BD31-4B8C-83A1-F6EECF244321}">
                <p14:modId xmlns:p14="http://schemas.microsoft.com/office/powerpoint/2010/main" val="1153535561"/>
              </p:ext>
            </p:extLst>
          </p:nvPr>
        </p:nvGraphicFramePr>
        <p:xfrm>
          <a:off x="1076325" y="3327399"/>
          <a:ext cx="3929090" cy="3291840"/>
        </p:xfrm>
        <a:graphic>
          <a:graphicData uri="http://schemas.openxmlformats.org/drawingml/2006/table">
            <a:tbl>
              <a:tblPr firstRow="1" bandRow="1">
                <a:tableStyleId>{5C22544A-7EE6-4342-B048-85BDC9FD1C3A}</a:tableStyleId>
              </a:tblPr>
              <a:tblGrid>
                <a:gridCol w="1643074">
                  <a:extLst>
                    <a:ext uri="{9D8B030D-6E8A-4147-A177-3AD203B41FA5}">
                      <a16:colId xmlns:a16="http://schemas.microsoft.com/office/drawing/2014/main" val="20000"/>
                    </a:ext>
                  </a:extLst>
                </a:gridCol>
                <a:gridCol w="2286016">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a:tc>
                <a:tc>
                  <a:txBody>
                    <a:bodyPr/>
                    <a:lstStyle/>
                    <a:p>
                      <a:pPr algn="ctr"/>
                      <a:r>
                        <a:rPr lang="en-US" altLang="zh-CN" dirty="0"/>
                        <a:t>Open list</a:t>
                      </a:r>
                      <a:endParaRPr lang="zh-CN" altLang="en-US" dirty="0"/>
                    </a:p>
                  </a:txBody>
                  <a:tcPr/>
                </a:tc>
                <a:extLst>
                  <a:ext uri="{0D108BD9-81ED-4DB2-BD59-A6C34878D82A}">
                    <a16:rowId xmlns:a16="http://schemas.microsoft.com/office/drawing/2014/main" val="10000"/>
                  </a:ext>
                </a:extLst>
              </a:tr>
              <a:tr h="335121">
                <a:tc>
                  <a:txBody>
                    <a:bodyPr/>
                    <a:lstStyle/>
                    <a:p>
                      <a:endParaRPr lang="zh-CN" altLang="en-US" dirty="0"/>
                    </a:p>
                  </a:txBody>
                  <a:tcPr/>
                </a:tc>
                <a:tc>
                  <a:txBody>
                    <a:bodyPr/>
                    <a:lstStyle/>
                    <a:p>
                      <a:r>
                        <a:rPr kumimoji="0" lang="en-US" altLang="zh-CN" sz="1800" kern="1200" baseline="0" dirty="0">
                          <a:solidFill>
                            <a:schemeClr val="dk1"/>
                          </a:solidFill>
                          <a:latin typeface="+mn-lt"/>
                          <a:ea typeface="+mn-ea"/>
                          <a:cs typeface="+mn-cs"/>
                        </a:rPr>
                        <a:t>{S}</a:t>
                      </a:r>
                      <a:endParaRPr lang="zh-CN" altLang="en-US" dirty="0"/>
                    </a:p>
                  </a:txBody>
                  <a:tcPr/>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{A,B,C} </a:t>
                      </a:r>
                      <a:endParaRPr lang="zh-CN" altLang="en-US" dirty="0"/>
                    </a:p>
                  </a:txBody>
                  <a:tcPr/>
                </a:tc>
                <a:extLst>
                  <a:ext uri="{0D108BD9-81ED-4DB2-BD59-A6C34878D82A}">
                    <a16:rowId xmlns:a16="http://schemas.microsoft.com/office/drawing/2014/main" val="10002"/>
                  </a:ext>
                </a:extLst>
              </a:tr>
              <a:tr h="335121">
                <a:tc>
                  <a:txBody>
                    <a:body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{B,C,D,E}</a:t>
                      </a:r>
                      <a:endParaRPr lang="zh-CN" altLang="en-US" dirty="0"/>
                    </a:p>
                  </a:txBody>
                  <a:tcPr/>
                </a:tc>
                <a:extLst>
                  <a:ext uri="{0D108BD9-81ED-4DB2-BD59-A6C34878D82A}">
                    <a16:rowId xmlns:a16="http://schemas.microsoft.com/office/drawing/2014/main" val="10003"/>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B</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{C,D,E,G}</a:t>
                      </a:r>
                      <a:endParaRPr lang="zh-CN" altLang="en-US" dirty="0"/>
                    </a:p>
                  </a:txBody>
                  <a:tcPr/>
                </a:tc>
                <a:extLst>
                  <a:ext uri="{0D108BD9-81ED-4DB2-BD59-A6C34878D82A}">
                    <a16:rowId xmlns:a16="http://schemas.microsoft.com/office/drawing/2014/main" val="10004"/>
                  </a:ext>
                </a:extLst>
              </a:tr>
              <a:tr h="335121">
                <a:tc>
                  <a:txBody>
                    <a:bodyPr/>
                    <a:lstStyle/>
                    <a:p>
                      <a:r>
                        <a:rPr kumimoji="0" lang="en-US" altLang="zh-CN" sz="1800" kern="1200" baseline="0" dirty="0">
                          <a:solidFill>
                            <a:schemeClr val="dk1"/>
                          </a:solidFill>
                          <a:latin typeface="+mn-lt"/>
                          <a:ea typeface="+mn-ea"/>
                          <a:cs typeface="+mn-cs"/>
                        </a:rPr>
                        <a:t>C </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{D,E,G,F} </a:t>
                      </a:r>
                      <a:endParaRPr lang="zh-CN" altLang="en-US" dirty="0"/>
                    </a:p>
                  </a:txBody>
                  <a:tcPr/>
                </a:tc>
                <a:extLst>
                  <a:ext uri="{0D108BD9-81ED-4DB2-BD59-A6C34878D82A}">
                    <a16:rowId xmlns:a16="http://schemas.microsoft.com/office/drawing/2014/main" val="10005"/>
                  </a:ext>
                </a:extLst>
              </a:tr>
              <a:tr h="335121">
                <a:tc>
                  <a:txBody>
                    <a:bodyPr/>
                    <a:lstStyle/>
                    <a:p>
                      <a:r>
                        <a:rPr kumimoji="0" lang="en-US" altLang="zh-CN" sz="1800" kern="1200" baseline="0" dirty="0">
                          <a:solidFill>
                            <a:schemeClr val="dk1"/>
                          </a:solidFill>
                          <a:latin typeface="+mn-lt"/>
                          <a:ea typeface="+mn-ea"/>
                          <a:cs typeface="+mn-cs"/>
                        </a:rPr>
                        <a:t>D </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{E,G,F,H }</a:t>
                      </a:r>
                      <a:endParaRPr lang="zh-CN" altLang="en-US" dirty="0"/>
                    </a:p>
                  </a:txBody>
                  <a:tcPr/>
                </a:tc>
                <a:extLst>
                  <a:ext uri="{0D108BD9-81ED-4DB2-BD59-A6C34878D82A}">
                    <a16:rowId xmlns:a16="http://schemas.microsoft.com/office/drawing/2014/main" val="10006"/>
                  </a:ext>
                </a:extLst>
              </a:tr>
              <a:tr h="335121">
                <a:tc>
                  <a:txBody>
                    <a:bodyPr/>
                    <a:lstStyle/>
                    <a:p>
                      <a:r>
                        <a:rPr kumimoji="0" lang="en-US" altLang="zh-CN" sz="1800" kern="1200" baseline="0" dirty="0">
                          <a:solidFill>
                            <a:schemeClr val="dk1"/>
                          </a:solidFill>
                          <a:latin typeface="+mn-lt"/>
                          <a:ea typeface="+mn-ea"/>
                          <a:cs typeface="+mn-cs"/>
                        </a:rPr>
                        <a:t>E</a:t>
                      </a:r>
                      <a:endParaRPr lang="zh-CN" altLang="en-US" dirty="0">
                        <a:solidFill>
                          <a:srgbClr val="FF0000"/>
                        </a:solidFill>
                      </a:endParaRPr>
                    </a:p>
                  </a:txBody>
                  <a:tcPr/>
                </a:tc>
                <a:tc>
                  <a:txBody>
                    <a:bodyPr/>
                    <a:lstStyle/>
                    <a:p>
                      <a:r>
                        <a:rPr kumimoji="0" lang="en-US" altLang="zh-CN" sz="1800" kern="1200" baseline="0" dirty="0">
                          <a:solidFill>
                            <a:schemeClr val="dk1"/>
                          </a:solidFill>
                          <a:latin typeface="+mn-lt"/>
                          <a:ea typeface="+mn-ea"/>
                          <a:cs typeface="+mn-cs"/>
                        </a:rPr>
                        <a:t>{G,F,H,G }</a:t>
                      </a:r>
                      <a:r>
                        <a:rPr kumimoji="0" lang="en-US" altLang="zh-CN" sz="1800" kern="1200" baseline="0" dirty="0">
                          <a:solidFill>
                            <a:srgbClr val="FF0000"/>
                          </a:solidFill>
                          <a:latin typeface="+mn-lt"/>
                          <a:ea typeface="+mn-ea"/>
                          <a:cs typeface="+mn-cs"/>
                        </a:rPr>
                        <a:t> </a:t>
                      </a:r>
                      <a:endParaRPr lang="zh-CN" altLang="en-US" dirty="0">
                        <a:solidFill>
                          <a:srgbClr val="FF0000"/>
                        </a:solidFill>
                      </a:endParaRPr>
                    </a:p>
                  </a:txBody>
                  <a:tcPr/>
                </a:tc>
                <a:extLst>
                  <a:ext uri="{0D108BD9-81ED-4DB2-BD59-A6C34878D82A}">
                    <a16:rowId xmlns:a16="http://schemas.microsoft.com/office/drawing/2014/main" val="10007"/>
                  </a:ext>
                </a:extLst>
              </a:tr>
              <a:tr h="335121">
                <a:tc>
                  <a:txBody>
                    <a:bodyPr/>
                    <a:lstStyle/>
                    <a:p>
                      <a:r>
                        <a:rPr kumimoji="0" lang="pt-BR" altLang="zh-CN" sz="1800" kern="1200" baseline="0" dirty="0">
                          <a:solidFill>
                            <a:schemeClr val="dk1"/>
                          </a:solidFill>
                          <a:latin typeface="+mn-lt"/>
                          <a:ea typeface="+mn-ea"/>
                          <a:cs typeface="+mn-cs"/>
                        </a:rPr>
                        <a:t>G</a:t>
                      </a:r>
                      <a:endParaRPr lang="zh-CN" altLang="en-US" dirty="0">
                        <a:solidFill>
                          <a:srgbClr val="FF0000"/>
                        </a:solidFill>
                      </a:endParaRPr>
                    </a:p>
                  </a:txBody>
                  <a:tcPr/>
                </a:tc>
                <a:tc>
                  <a:txBody>
                    <a:bodyPr/>
                    <a:lstStyle/>
                    <a:p>
                      <a:r>
                        <a:rPr kumimoji="0" lang="pt-BR" altLang="zh-CN" sz="1800" kern="1200" baseline="0" dirty="0">
                          <a:solidFill>
                            <a:schemeClr val="dk1"/>
                          </a:solidFill>
                          <a:latin typeface="+mn-lt"/>
                          <a:ea typeface="+mn-ea"/>
                          <a:cs typeface="+mn-cs"/>
                        </a:rPr>
                        <a:t>{F,H,G}</a:t>
                      </a:r>
                      <a:endParaRPr lang="zh-CN" altLang="en-US" dirty="0">
                        <a:solidFill>
                          <a:srgbClr val="FF0000"/>
                        </a:solidFill>
                      </a:endParaRPr>
                    </a:p>
                  </a:txBody>
                  <a:tcPr/>
                </a:tc>
                <a:extLst>
                  <a:ext uri="{0D108BD9-81ED-4DB2-BD59-A6C34878D82A}">
                    <a16:rowId xmlns:a16="http://schemas.microsoft.com/office/drawing/2014/main" val="10008"/>
                  </a:ext>
                </a:extLst>
              </a:tr>
            </a:tbl>
          </a:graphicData>
        </a:graphic>
      </p:graphicFrame>
      <p:sp>
        <p:nvSpPr>
          <p:cNvPr id="10" name="矩形 9">
            <a:extLst>
              <a:ext uri="{FF2B5EF4-FFF2-40B4-BE49-F238E27FC236}">
                <a16:creationId xmlns:a16="http://schemas.microsoft.com/office/drawing/2014/main" id="{2E4D7552-BEA8-4EB6-B1D4-57653E7C8DBA}"/>
              </a:ext>
            </a:extLst>
          </p:cNvPr>
          <p:cNvSpPr/>
          <p:nvPr/>
        </p:nvSpPr>
        <p:spPr>
          <a:xfrm>
            <a:off x="7072313" y="5100710"/>
            <a:ext cx="2290762" cy="954087"/>
          </a:xfrm>
          <a:prstGeom prst="rect">
            <a:avLst/>
          </a:prstGeom>
          <a:noFill/>
          <a:ln w="9525">
            <a:noFill/>
          </a:ln>
        </p:spPr>
        <p:txBody>
          <a:bodyPr wrap="none">
            <a:spAutoFit/>
          </a:bodyPr>
          <a:lstStyle/>
          <a:p>
            <a:pPr eaLnBrk="1" hangingPunct="1"/>
            <a:r>
              <a:rPr lang="en-US" altLang="zh-CN" sz="2800" b="1" dirty="0">
                <a:solidFill>
                  <a:srgbClr val="990099"/>
                </a:solidFill>
                <a:latin typeface="Arial" panose="020B0604020202020204" pitchFamily="34" charset="0"/>
                <a:ea typeface="楷体_GB2312"/>
              </a:rPr>
              <a:t>Path: S,B,G</a:t>
            </a:r>
          </a:p>
          <a:p>
            <a:pPr eaLnBrk="1" hangingPunct="1"/>
            <a:r>
              <a:rPr lang="en-US" altLang="zh-CN" sz="2800" b="1" dirty="0">
                <a:solidFill>
                  <a:srgbClr val="990099"/>
                </a:solidFill>
                <a:latin typeface="Arial" panose="020B0604020202020204" pitchFamily="34" charset="0"/>
                <a:ea typeface="楷体_GB2312"/>
              </a:rPr>
              <a:t>Cost:8 </a:t>
            </a:r>
          </a:p>
        </p:txBody>
      </p:sp>
    </p:spTree>
    <p:extLst>
      <p:ext uri="{BB962C8B-B14F-4D97-AF65-F5344CB8AC3E}">
        <p14:creationId xmlns:p14="http://schemas.microsoft.com/office/powerpoint/2010/main" val="24654785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7" name="矩形 6">
            <a:extLst>
              <a:ext uri="{FF2B5EF4-FFF2-40B4-BE49-F238E27FC236}">
                <a16:creationId xmlns:a16="http://schemas.microsoft.com/office/drawing/2014/main" id="{8C4179EA-8503-414E-9AFD-9DBCA859CFB7}"/>
              </a:ext>
            </a:extLst>
          </p:cNvPr>
          <p:cNvSpPr/>
          <p:nvPr/>
        </p:nvSpPr>
        <p:spPr>
          <a:xfrm>
            <a:off x="1224976" y="1612410"/>
            <a:ext cx="4103972"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rPr>
              <a:t>宽度优先搜索</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8" name="灯片编号占位符 1">
            <a:extLst>
              <a:ext uri="{FF2B5EF4-FFF2-40B4-BE49-F238E27FC236}">
                <a16:creationId xmlns:a16="http://schemas.microsoft.com/office/drawing/2014/main" id="{621D5AD9-CA28-4841-B202-10F56DD1EDC0}"/>
              </a:ext>
            </a:extLst>
          </p:cNvPr>
          <p:cNvSpPr txBox="1">
            <a:spLocks/>
          </p:cNvSpPr>
          <p:nvPr/>
        </p:nvSpPr>
        <p:spPr>
          <a:xfrm>
            <a:off x="9142064" y="7398639"/>
            <a:ext cx="366713" cy="365125"/>
          </a:xfrm>
          <a:prstGeom prst="rect">
            <a:avLst/>
          </a:prstGeom>
        </p:spPr>
        <p:txBody>
          <a:bodyPr vert="horz" anchor="b"/>
          <a:lstStyle>
            <a:defPPr>
              <a:defRPr lang="en-US"/>
            </a:defPPr>
            <a:lvl1pPr marL="0" lvl="0" indent="0" algn="r" defTabSz="914400" rtl="0" eaLnBrk="1" fontAlgn="base" latinLnBrk="0" hangingPunct="1">
              <a:lnSpc>
                <a:spcPct val="100000"/>
              </a:lnSpc>
              <a:spcBef>
                <a:spcPct val="0"/>
              </a:spcBef>
              <a:spcAft>
                <a:spcPct val="0"/>
              </a:spcAft>
              <a:buNone/>
              <a:defRPr kumimoji="0" sz="10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8F8D02-9041-4C59-BC62-13DE0E5C6713}" type="slidenum">
              <a:rPr kumimoji="0" lang="zh-CN" altLang="en-US" sz="75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75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 name="矩形 8">
            <a:extLst>
              <a:ext uri="{FF2B5EF4-FFF2-40B4-BE49-F238E27FC236}">
                <a16:creationId xmlns:a16="http://schemas.microsoft.com/office/drawing/2014/main" id="{4E69266E-03AE-439C-B500-31F3DC519112}"/>
              </a:ext>
            </a:extLst>
          </p:cNvPr>
          <p:cNvSpPr/>
          <p:nvPr/>
        </p:nvSpPr>
        <p:spPr>
          <a:xfrm>
            <a:off x="1391847" y="2670996"/>
            <a:ext cx="7349987" cy="2571115"/>
          </a:xfrm>
          <a:prstGeom prst="rect">
            <a:avLst/>
          </a:prstGeom>
        </p:spPr>
        <p:txBody>
          <a:bodyPr wrap="square">
            <a:spAutoFit/>
          </a:bodyPr>
          <a:lstStyle/>
          <a:p>
            <a:pPr marL="571500" indent="-571500" algn="just" eaLnBrk="1" hangingPunct="1">
              <a:lnSpc>
                <a:spcPct val="140000"/>
              </a:lnSpc>
              <a:spcBef>
                <a:spcPts val="1200"/>
              </a:spcBef>
              <a:buFont typeface="Arial" panose="020B0604020202020204" pitchFamily="34" charset="0"/>
              <a:buChar char="•"/>
            </a:pPr>
            <a:r>
              <a:rPr lang="zh-CN" altLang="en-US" sz="2700" b="1" dirty="0">
                <a:solidFill>
                  <a:srgbClr val="990099"/>
                </a:solidFill>
                <a:latin typeface="Arial" panose="020B0604020202020204" pitchFamily="34" charset="0"/>
                <a:ea typeface="宋体" panose="02010600030101010101" pitchFamily="2" charset="-122"/>
              </a:rPr>
              <a:t>宽度优先搜索的</a:t>
            </a:r>
            <a:r>
              <a:rPr lang="zh-CN" altLang="en-US" sz="2700" b="1" dirty="0">
                <a:solidFill>
                  <a:srgbClr val="FF0000"/>
                </a:solidFill>
                <a:latin typeface="Arial" panose="020B0604020202020204" pitchFamily="34" charset="0"/>
                <a:ea typeface="宋体" panose="02010600030101010101" pitchFamily="2" charset="-122"/>
              </a:rPr>
              <a:t>优点</a:t>
            </a:r>
            <a:r>
              <a:rPr lang="zh-CN" altLang="en-US" sz="2700" b="1" dirty="0">
                <a:solidFill>
                  <a:srgbClr val="990099"/>
                </a:solidFill>
                <a:latin typeface="Arial" panose="020B0604020202020204" pitchFamily="34" charset="0"/>
                <a:ea typeface="宋体" panose="02010600030101010101" pitchFamily="2" charset="-122"/>
              </a:rPr>
              <a:t>是：若问题有解，则可找出最优解</a:t>
            </a:r>
            <a:r>
              <a:rPr lang="en-US" altLang="zh-CN" sz="2700" b="1" dirty="0">
                <a:solidFill>
                  <a:srgbClr val="990099"/>
                </a:solidFill>
                <a:latin typeface="Arial" panose="020B0604020202020204" pitchFamily="34" charset="0"/>
                <a:ea typeface="宋体" panose="02010600030101010101" pitchFamily="2" charset="-122"/>
              </a:rPr>
              <a:t>;</a:t>
            </a:r>
          </a:p>
          <a:p>
            <a:pPr marL="571500" indent="-571500" eaLnBrk="1" hangingPunct="1">
              <a:lnSpc>
                <a:spcPct val="140000"/>
              </a:lnSpc>
              <a:spcBef>
                <a:spcPts val="1200"/>
              </a:spcBef>
              <a:buFont typeface="Arial" panose="020B0604020202020204" pitchFamily="34" charset="0"/>
              <a:buChar char="•"/>
            </a:pPr>
            <a:r>
              <a:rPr lang="zh-CN" altLang="en-US" sz="2700" b="1" dirty="0">
                <a:solidFill>
                  <a:srgbClr val="990099"/>
                </a:solidFill>
                <a:latin typeface="Arial" panose="020B0604020202020204" pitchFamily="34" charset="0"/>
                <a:ea typeface="宋体" panose="02010600030101010101" pitchFamily="2" charset="-122"/>
              </a:rPr>
              <a:t>宽度优先搜索的</a:t>
            </a:r>
            <a:r>
              <a:rPr lang="zh-CN" altLang="en-US" sz="2700" b="1" dirty="0">
                <a:solidFill>
                  <a:srgbClr val="FF0000"/>
                </a:solidFill>
                <a:latin typeface="Arial" panose="020B0604020202020204" pitchFamily="34" charset="0"/>
                <a:ea typeface="宋体" panose="02010600030101010101" pitchFamily="2" charset="-122"/>
              </a:rPr>
              <a:t>缺点</a:t>
            </a:r>
            <a:r>
              <a:rPr lang="zh-CN" altLang="en-US" sz="2700" b="1" dirty="0">
                <a:solidFill>
                  <a:srgbClr val="990099"/>
                </a:solidFill>
                <a:latin typeface="Arial" panose="020B0604020202020204" pitchFamily="34" charset="0"/>
                <a:ea typeface="宋体" panose="02010600030101010101" pitchFamily="2" charset="-122"/>
              </a:rPr>
              <a:t>是</a:t>
            </a:r>
            <a:r>
              <a:rPr lang="en-US" altLang="zh-CN" sz="2700" b="1" dirty="0">
                <a:solidFill>
                  <a:srgbClr val="990099"/>
                </a:solidFill>
                <a:latin typeface="Arial" panose="020B0604020202020204" pitchFamily="34" charset="0"/>
                <a:ea typeface="宋体" panose="02010600030101010101" pitchFamily="2" charset="-122"/>
              </a:rPr>
              <a:t>: </a:t>
            </a:r>
            <a:r>
              <a:rPr lang="zh-CN" altLang="en-US" sz="2700" b="1" dirty="0">
                <a:solidFill>
                  <a:srgbClr val="990099"/>
                </a:solidFill>
                <a:latin typeface="Arial" panose="020B0604020202020204" pitchFamily="34" charset="0"/>
                <a:ea typeface="宋体" panose="02010600030101010101" pitchFamily="2" charset="-122"/>
              </a:rPr>
              <a:t>效率低，组合爆炸问题难以解决。 </a:t>
            </a:r>
          </a:p>
        </p:txBody>
      </p:sp>
    </p:spTree>
    <p:extLst>
      <p:ext uri="{BB962C8B-B14F-4D97-AF65-F5344CB8AC3E}">
        <p14:creationId xmlns:p14="http://schemas.microsoft.com/office/powerpoint/2010/main" val="423307553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grpSp>
        <p:nvGrpSpPr>
          <p:cNvPr id="4" name="Group 1026">
            <a:extLst>
              <a:ext uri="{FF2B5EF4-FFF2-40B4-BE49-F238E27FC236}">
                <a16:creationId xmlns:a16="http://schemas.microsoft.com/office/drawing/2014/main" id="{0A13112F-CA7B-4F37-9F8B-F6AA90DFA232}"/>
              </a:ext>
            </a:extLst>
          </p:cNvPr>
          <p:cNvGrpSpPr/>
          <p:nvPr/>
        </p:nvGrpSpPr>
        <p:grpSpPr>
          <a:xfrm>
            <a:off x="5906054" y="277536"/>
            <a:ext cx="854075" cy="820738"/>
            <a:chOff x="2400" y="48"/>
            <a:chExt cx="675" cy="650"/>
          </a:xfrm>
        </p:grpSpPr>
        <p:grpSp>
          <p:nvGrpSpPr>
            <p:cNvPr id="5" name="Group 1027">
              <a:extLst>
                <a:ext uri="{FF2B5EF4-FFF2-40B4-BE49-F238E27FC236}">
                  <a16:creationId xmlns:a16="http://schemas.microsoft.com/office/drawing/2014/main" id="{868528CC-2AAF-448D-B989-2B3042BC5FB7}"/>
                </a:ext>
              </a:extLst>
            </p:cNvPr>
            <p:cNvGrpSpPr/>
            <p:nvPr/>
          </p:nvGrpSpPr>
          <p:grpSpPr>
            <a:xfrm>
              <a:off x="2400" y="48"/>
              <a:ext cx="616" cy="576"/>
              <a:chOff x="1536" y="2304"/>
              <a:chExt cx="432" cy="432"/>
            </a:xfrm>
          </p:grpSpPr>
          <p:sp>
            <p:nvSpPr>
              <p:cNvPr id="14" name="Rectangle 1028">
                <a:extLst>
                  <a:ext uri="{FF2B5EF4-FFF2-40B4-BE49-F238E27FC236}">
                    <a16:creationId xmlns:a16="http://schemas.microsoft.com/office/drawing/2014/main" id="{56FF80A5-F82D-4972-B89A-E644F23653B8}"/>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5" name="Line 1029">
                <a:extLst>
                  <a:ext uri="{FF2B5EF4-FFF2-40B4-BE49-F238E27FC236}">
                    <a16:creationId xmlns:a16="http://schemas.microsoft.com/office/drawing/2014/main" id="{F5FC3FAE-84C9-4D95-B5C2-52EC0C2EC507}"/>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16" name="Line 1030">
                <a:extLst>
                  <a:ext uri="{FF2B5EF4-FFF2-40B4-BE49-F238E27FC236}">
                    <a16:creationId xmlns:a16="http://schemas.microsoft.com/office/drawing/2014/main" id="{BAFB17BC-1DCD-4790-8550-E6311DB8CA2E}"/>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17" name="Line 1031">
                <a:extLst>
                  <a:ext uri="{FF2B5EF4-FFF2-40B4-BE49-F238E27FC236}">
                    <a16:creationId xmlns:a16="http://schemas.microsoft.com/office/drawing/2014/main" id="{34587617-48CE-4F43-BFE2-78204B43F365}"/>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18" name="Line 1032">
                <a:extLst>
                  <a:ext uri="{FF2B5EF4-FFF2-40B4-BE49-F238E27FC236}">
                    <a16:creationId xmlns:a16="http://schemas.microsoft.com/office/drawing/2014/main" id="{AB046CAD-5CF9-47D6-9BA9-FA69219C3B05}"/>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6" name="Text Box 1033">
              <a:extLst>
                <a:ext uri="{FF2B5EF4-FFF2-40B4-BE49-F238E27FC236}">
                  <a16:creationId xmlns:a16="http://schemas.microsoft.com/office/drawing/2014/main" id="{BC6385C5-817C-459F-A1BB-21528AB3628E}"/>
                </a:ext>
              </a:extLst>
            </p:cNvPr>
            <p:cNvSpPr txBox="1"/>
            <p:nvPr/>
          </p:nvSpPr>
          <p:spPr>
            <a:xfrm>
              <a:off x="2428" y="239"/>
              <a:ext cx="225" cy="267"/>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7" name="Text Box 1034">
              <a:extLst>
                <a:ext uri="{FF2B5EF4-FFF2-40B4-BE49-F238E27FC236}">
                  <a16:creationId xmlns:a16="http://schemas.microsoft.com/office/drawing/2014/main" id="{287DB8CB-F713-4CBA-BD1C-F42238396DF1}"/>
                </a:ext>
              </a:extLst>
            </p:cNvPr>
            <p:cNvSpPr txBox="1"/>
            <p:nvPr/>
          </p:nvSpPr>
          <p:spPr>
            <a:xfrm>
              <a:off x="2428" y="48"/>
              <a:ext cx="225" cy="267"/>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8" name="Text Box 1035">
              <a:extLst>
                <a:ext uri="{FF2B5EF4-FFF2-40B4-BE49-F238E27FC236}">
                  <a16:creationId xmlns:a16="http://schemas.microsoft.com/office/drawing/2014/main" id="{8EF52F8F-4BC8-4429-BF32-0A8E8E53E73B}"/>
                </a:ext>
              </a:extLst>
            </p:cNvPr>
            <p:cNvSpPr txBox="1"/>
            <p:nvPr/>
          </p:nvSpPr>
          <p:spPr>
            <a:xfrm>
              <a:off x="2847" y="48"/>
              <a:ext cx="225" cy="267"/>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9" name="Text Box 1036">
              <a:extLst>
                <a:ext uri="{FF2B5EF4-FFF2-40B4-BE49-F238E27FC236}">
                  <a16:creationId xmlns:a16="http://schemas.microsoft.com/office/drawing/2014/main" id="{F0E5499E-833F-4394-8253-1CEEC81494E8}"/>
                </a:ext>
              </a:extLst>
            </p:cNvPr>
            <p:cNvSpPr txBox="1"/>
            <p:nvPr/>
          </p:nvSpPr>
          <p:spPr>
            <a:xfrm>
              <a:off x="2620" y="48"/>
              <a:ext cx="225" cy="267"/>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0" name="Text Box 1037">
              <a:extLst>
                <a:ext uri="{FF2B5EF4-FFF2-40B4-BE49-F238E27FC236}">
                  <a16:creationId xmlns:a16="http://schemas.microsoft.com/office/drawing/2014/main" id="{6D34780B-BF97-4C5B-A4CD-25882C6BD3EB}"/>
                </a:ext>
              </a:extLst>
            </p:cNvPr>
            <p:cNvSpPr txBox="1"/>
            <p:nvPr/>
          </p:nvSpPr>
          <p:spPr>
            <a:xfrm>
              <a:off x="2849" y="239"/>
              <a:ext cx="226" cy="267"/>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1" name="Text Box 1038">
              <a:extLst>
                <a:ext uri="{FF2B5EF4-FFF2-40B4-BE49-F238E27FC236}">
                  <a16:creationId xmlns:a16="http://schemas.microsoft.com/office/drawing/2014/main" id="{1E8B5A6D-B927-4890-AA48-F203EDAD641E}"/>
                </a:ext>
              </a:extLst>
            </p:cNvPr>
            <p:cNvSpPr txBox="1"/>
            <p:nvPr/>
          </p:nvSpPr>
          <p:spPr>
            <a:xfrm>
              <a:off x="2847" y="432"/>
              <a:ext cx="225" cy="266"/>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2" name="Text Box 1039">
              <a:extLst>
                <a:ext uri="{FF2B5EF4-FFF2-40B4-BE49-F238E27FC236}">
                  <a16:creationId xmlns:a16="http://schemas.microsoft.com/office/drawing/2014/main" id="{5FF7C517-A318-4D6F-B55C-396291F4FD86}"/>
                </a:ext>
              </a:extLst>
            </p:cNvPr>
            <p:cNvSpPr txBox="1"/>
            <p:nvPr/>
          </p:nvSpPr>
          <p:spPr>
            <a:xfrm>
              <a:off x="2619" y="432"/>
              <a:ext cx="226" cy="266"/>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3" name="Text Box 1040">
              <a:extLst>
                <a:ext uri="{FF2B5EF4-FFF2-40B4-BE49-F238E27FC236}">
                  <a16:creationId xmlns:a16="http://schemas.microsoft.com/office/drawing/2014/main" id="{DB12C6BB-2104-4DEF-91A1-C90A2EC42006}"/>
                </a:ext>
              </a:extLst>
            </p:cNvPr>
            <p:cNvSpPr txBox="1"/>
            <p:nvPr/>
          </p:nvSpPr>
          <p:spPr>
            <a:xfrm>
              <a:off x="2425" y="432"/>
              <a:ext cx="226" cy="266"/>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19" name="Group 1041">
            <a:extLst>
              <a:ext uri="{FF2B5EF4-FFF2-40B4-BE49-F238E27FC236}">
                <a16:creationId xmlns:a16="http://schemas.microsoft.com/office/drawing/2014/main" id="{13122323-982B-4C43-B5B8-4151452D877B}"/>
              </a:ext>
            </a:extLst>
          </p:cNvPr>
          <p:cNvGrpSpPr/>
          <p:nvPr/>
        </p:nvGrpSpPr>
        <p:grpSpPr>
          <a:xfrm>
            <a:off x="1851579" y="2411136"/>
            <a:ext cx="8715375" cy="1354138"/>
            <a:chOff x="268" y="1392"/>
            <a:chExt cx="5490" cy="853"/>
          </a:xfrm>
        </p:grpSpPr>
        <p:grpSp>
          <p:nvGrpSpPr>
            <p:cNvPr id="20" name="Group 1042">
              <a:extLst>
                <a:ext uri="{FF2B5EF4-FFF2-40B4-BE49-F238E27FC236}">
                  <a16:creationId xmlns:a16="http://schemas.microsoft.com/office/drawing/2014/main" id="{B0F87F42-D951-420C-B9F8-0B3FE99589F6}"/>
                </a:ext>
              </a:extLst>
            </p:cNvPr>
            <p:cNvGrpSpPr/>
            <p:nvPr/>
          </p:nvGrpSpPr>
          <p:grpSpPr>
            <a:xfrm>
              <a:off x="268" y="1392"/>
              <a:ext cx="5490" cy="853"/>
              <a:chOff x="268" y="1392"/>
              <a:chExt cx="5490" cy="853"/>
            </a:xfrm>
          </p:grpSpPr>
          <p:grpSp>
            <p:nvGrpSpPr>
              <p:cNvPr id="24" name="Group 1043">
                <a:extLst>
                  <a:ext uri="{FF2B5EF4-FFF2-40B4-BE49-F238E27FC236}">
                    <a16:creationId xmlns:a16="http://schemas.microsoft.com/office/drawing/2014/main" id="{424522E1-03D8-42A8-9575-E32B369ABFB5}"/>
                  </a:ext>
                </a:extLst>
              </p:cNvPr>
              <p:cNvGrpSpPr/>
              <p:nvPr/>
            </p:nvGrpSpPr>
            <p:grpSpPr>
              <a:xfrm>
                <a:off x="268" y="1392"/>
                <a:ext cx="5490" cy="853"/>
                <a:chOff x="268" y="1392"/>
                <a:chExt cx="5490" cy="853"/>
              </a:xfrm>
            </p:grpSpPr>
            <p:grpSp>
              <p:nvGrpSpPr>
                <p:cNvPr id="28" name="Group 1044">
                  <a:extLst>
                    <a:ext uri="{FF2B5EF4-FFF2-40B4-BE49-F238E27FC236}">
                      <a16:creationId xmlns:a16="http://schemas.microsoft.com/office/drawing/2014/main" id="{88717F71-FDF1-4333-9C2C-4C3612157E0E}"/>
                    </a:ext>
                  </a:extLst>
                </p:cNvPr>
                <p:cNvGrpSpPr/>
                <p:nvPr/>
              </p:nvGrpSpPr>
              <p:grpSpPr>
                <a:xfrm>
                  <a:off x="268" y="1392"/>
                  <a:ext cx="5460" cy="853"/>
                  <a:chOff x="268" y="1392"/>
                  <a:chExt cx="5460" cy="853"/>
                </a:xfrm>
              </p:grpSpPr>
              <p:grpSp>
                <p:nvGrpSpPr>
                  <p:cNvPr id="44" name="Group 1045">
                    <a:extLst>
                      <a:ext uri="{FF2B5EF4-FFF2-40B4-BE49-F238E27FC236}">
                        <a16:creationId xmlns:a16="http://schemas.microsoft.com/office/drawing/2014/main" id="{E24E166C-D5BE-4991-A0D0-7BCF160BD532}"/>
                      </a:ext>
                    </a:extLst>
                  </p:cNvPr>
                  <p:cNvGrpSpPr/>
                  <p:nvPr/>
                </p:nvGrpSpPr>
                <p:grpSpPr>
                  <a:xfrm>
                    <a:off x="566" y="1440"/>
                    <a:ext cx="576" cy="288"/>
                    <a:chOff x="336" y="1488"/>
                    <a:chExt cx="576" cy="288"/>
                  </a:xfrm>
                </p:grpSpPr>
                <p:sp>
                  <p:nvSpPr>
                    <p:cNvPr id="159" name="Line 1046">
                      <a:extLst>
                        <a:ext uri="{FF2B5EF4-FFF2-40B4-BE49-F238E27FC236}">
                          <a16:creationId xmlns:a16="http://schemas.microsoft.com/office/drawing/2014/main" id="{3C154C3A-F2B5-4AD6-A5D0-3BF839FF02F9}"/>
                        </a:ext>
                      </a:extLst>
                    </p:cNvPr>
                    <p:cNvSpPr/>
                    <p:nvPr/>
                  </p:nvSpPr>
                  <p:spPr>
                    <a:xfrm>
                      <a:off x="624" y="1488"/>
                      <a:ext cx="288" cy="288"/>
                    </a:xfrm>
                    <a:prstGeom prst="line">
                      <a:avLst/>
                    </a:prstGeom>
                    <a:ln w="19050" cap="flat" cmpd="sng">
                      <a:solidFill>
                        <a:schemeClr val="tx1"/>
                      </a:solidFill>
                      <a:prstDash val="solid"/>
                      <a:headEnd type="none" w="med" len="med"/>
                      <a:tailEnd type="none" w="med" len="med"/>
                    </a:ln>
                  </p:spPr>
                </p:sp>
                <p:sp>
                  <p:nvSpPr>
                    <p:cNvPr id="160" name="Line 1047">
                      <a:extLst>
                        <a:ext uri="{FF2B5EF4-FFF2-40B4-BE49-F238E27FC236}">
                          <a16:creationId xmlns:a16="http://schemas.microsoft.com/office/drawing/2014/main" id="{2C75A759-93C4-4A01-8DAD-230C6D70B621}"/>
                        </a:ext>
                      </a:extLst>
                    </p:cNvPr>
                    <p:cNvSpPr/>
                    <p:nvPr/>
                  </p:nvSpPr>
                  <p:spPr>
                    <a:xfrm flipH="1">
                      <a:off x="336" y="1488"/>
                      <a:ext cx="288" cy="288"/>
                    </a:xfrm>
                    <a:prstGeom prst="line">
                      <a:avLst/>
                    </a:prstGeom>
                    <a:ln w="19050" cap="flat" cmpd="sng">
                      <a:solidFill>
                        <a:schemeClr val="tx1"/>
                      </a:solidFill>
                      <a:prstDash val="solid"/>
                      <a:headEnd type="none" w="med" len="med"/>
                      <a:tailEnd type="none" w="med" len="med"/>
                    </a:ln>
                  </p:spPr>
                </p:sp>
              </p:grpSp>
              <p:grpSp>
                <p:nvGrpSpPr>
                  <p:cNvPr id="45" name="Group 1048">
                    <a:extLst>
                      <a:ext uri="{FF2B5EF4-FFF2-40B4-BE49-F238E27FC236}">
                        <a16:creationId xmlns:a16="http://schemas.microsoft.com/office/drawing/2014/main" id="{C724CF64-FC2E-4CF7-A806-BFB10829E43C}"/>
                      </a:ext>
                    </a:extLst>
                  </p:cNvPr>
                  <p:cNvGrpSpPr/>
                  <p:nvPr/>
                </p:nvGrpSpPr>
                <p:grpSpPr>
                  <a:xfrm>
                    <a:off x="288" y="1728"/>
                    <a:ext cx="491" cy="458"/>
                    <a:chOff x="1536" y="2304"/>
                    <a:chExt cx="432" cy="432"/>
                  </a:xfrm>
                </p:grpSpPr>
                <p:sp>
                  <p:nvSpPr>
                    <p:cNvPr id="154" name="Rectangle 1049">
                      <a:extLst>
                        <a:ext uri="{FF2B5EF4-FFF2-40B4-BE49-F238E27FC236}">
                          <a16:creationId xmlns:a16="http://schemas.microsoft.com/office/drawing/2014/main" id="{771CB1C2-6E00-4F6E-BDC9-A37CBFEE0F9B}"/>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55" name="Line 1050">
                      <a:extLst>
                        <a:ext uri="{FF2B5EF4-FFF2-40B4-BE49-F238E27FC236}">
                          <a16:creationId xmlns:a16="http://schemas.microsoft.com/office/drawing/2014/main" id="{BC13676F-825E-4B38-A302-0F1D62E9432C}"/>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156" name="Line 1051">
                      <a:extLst>
                        <a:ext uri="{FF2B5EF4-FFF2-40B4-BE49-F238E27FC236}">
                          <a16:creationId xmlns:a16="http://schemas.microsoft.com/office/drawing/2014/main" id="{2DD35A04-CA3B-4D19-B9D5-700DF5DB8567}"/>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157" name="Line 1052">
                      <a:extLst>
                        <a:ext uri="{FF2B5EF4-FFF2-40B4-BE49-F238E27FC236}">
                          <a16:creationId xmlns:a16="http://schemas.microsoft.com/office/drawing/2014/main" id="{7D2D9FDF-199C-43C5-A82D-090CB1BAB122}"/>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158" name="Line 1053">
                      <a:extLst>
                        <a:ext uri="{FF2B5EF4-FFF2-40B4-BE49-F238E27FC236}">
                          <a16:creationId xmlns:a16="http://schemas.microsoft.com/office/drawing/2014/main" id="{EEC7147C-12B3-48E3-8BAB-CC779F8C1F4F}"/>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46" name="Text Box 1054">
                    <a:extLst>
                      <a:ext uri="{FF2B5EF4-FFF2-40B4-BE49-F238E27FC236}">
                        <a16:creationId xmlns:a16="http://schemas.microsoft.com/office/drawing/2014/main" id="{3C02F3C9-3986-467F-B150-CC85ECD83060}"/>
                      </a:ext>
                    </a:extLst>
                  </p:cNvPr>
                  <p:cNvSpPr txBox="1"/>
                  <p:nvPr/>
                </p:nvSpPr>
                <p:spPr>
                  <a:xfrm>
                    <a:off x="444"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7" name="Text Box 1055">
                    <a:extLst>
                      <a:ext uri="{FF2B5EF4-FFF2-40B4-BE49-F238E27FC236}">
                        <a16:creationId xmlns:a16="http://schemas.microsoft.com/office/drawing/2014/main" id="{23AA060C-41BF-4EA9-9611-9782B0497AED}"/>
                      </a:ext>
                    </a:extLst>
                  </p:cNvPr>
                  <p:cNvSpPr txBox="1"/>
                  <p:nvPr/>
                </p:nvSpPr>
                <p:spPr>
                  <a:xfrm>
                    <a:off x="310"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8" name="Text Box 1056">
                    <a:extLst>
                      <a:ext uri="{FF2B5EF4-FFF2-40B4-BE49-F238E27FC236}">
                        <a16:creationId xmlns:a16="http://schemas.microsoft.com/office/drawing/2014/main" id="{8F6AF4FC-9BBE-4FE8-9B5B-5CA55B149A2E}"/>
                      </a:ext>
                    </a:extLst>
                  </p:cNvPr>
                  <p:cNvSpPr txBox="1"/>
                  <p:nvPr/>
                </p:nvSpPr>
                <p:spPr>
                  <a:xfrm>
                    <a:off x="644"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9" name="Text Box 1057">
                    <a:extLst>
                      <a:ext uri="{FF2B5EF4-FFF2-40B4-BE49-F238E27FC236}">
                        <a16:creationId xmlns:a16="http://schemas.microsoft.com/office/drawing/2014/main" id="{0635DF82-1E90-4A82-BBF6-2433740061C4}"/>
                      </a:ext>
                    </a:extLst>
                  </p:cNvPr>
                  <p:cNvSpPr txBox="1"/>
                  <p:nvPr/>
                </p:nvSpPr>
                <p:spPr>
                  <a:xfrm>
                    <a:off x="463"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50" name="Text Box 1058">
                    <a:extLst>
                      <a:ext uri="{FF2B5EF4-FFF2-40B4-BE49-F238E27FC236}">
                        <a16:creationId xmlns:a16="http://schemas.microsoft.com/office/drawing/2014/main" id="{72FF5B17-B724-4981-8F9A-68D05E490650}"/>
                      </a:ext>
                    </a:extLst>
                  </p:cNvPr>
                  <p:cNvSpPr txBox="1"/>
                  <p:nvPr/>
                </p:nvSpPr>
                <p:spPr>
                  <a:xfrm>
                    <a:off x="646"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nvGrpSpPr>
                  <p:cNvPr id="51" name="Group 1059">
                    <a:extLst>
                      <a:ext uri="{FF2B5EF4-FFF2-40B4-BE49-F238E27FC236}">
                        <a16:creationId xmlns:a16="http://schemas.microsoft.com/office/drawing/2014/main" id="{C7D90727-FA70-440D-BF9E-1A44D3774F54}"/>
                      </a:ext>
                    </a:extLst>
                  </p:cNvPr>
                  <p:cNvGrpSpPr/>
                  <p:nvPr/>
                </p:nvGrpSpPr>
                <p:grpSpPr>
                  <a:xfrm>
                    <a:off x="902" y="1728"/>
                    <a:ext cx="538" cy="517"/>
                    <a:chOff x="902" y="1728"/>
                    <a:chExt cx="538" cy="517"/>
                  </a:xfrm>
                </p:grpSpPr>
                <p:grpSp>
                  <p:nvGrpSpPr>
                    <p:cNvPr id="140" name="Group 1060">
                      <a:extLst>
                        <a:ext uri="{FF2B5EF4-FFF2-40B4-BE49-F238E27FC236}">
                          <a16:creationId xmlns:a16="http://schemas.microsoft.com/office/drawing/2014/main" id="{19B04FFE-18F6-4F6A-9998-D283BB157AC8}"/>
                        </a:ext>
                      </a:extLst>
                    </p:cNvPr>
                    <p:cNvGrpSpPr/>
                    <p:nvPr/>
                  </p:nvGrpSpPr>
                  <p:grpSpPr>
                    <a:xfrm>
                      <a:off x="902" y="1728"/>
                      <a:ext cx="491" cy="458"/>
                      <a:chOff x="1536" y="2304"/>
                      <a:chExt cx="432" cy="432"/>
                    </a:xfrm>
                  </p:grpSpPr>
                  <p:sp>
                    <p:nvSpPr>
                      <p:cNvPr id="149" name="Rectangle 1061">
                        <a:extLst>
                          <a:ext uri="{FF2B5EF4-FFF2-40B4-BE49-F238E27FC236}">
                            <a16:creationId xmlns:a16="http://schemas.microsoft.com/office/drawing/2014/main" id="{E5F108CC-951F-4C37-A2A9-A68F730F5BF0}"/>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50" name="Line 1062">
                        <a:extLst>
                          <a:ext uri="{FF2B5EF4-FFF2-40B4-BE49-F238E27FC236}">
                            <a16:creationId xmlns:a16="http://schemas.microsoft.com/office/drawing/2014/main" id="{E6927505-8462-4B68-BF20-FA10484D7B84}"/>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151" name="Line 1063">
                        <a:extLst>
                          <a:ext uri="{FF2B5EF4-FFF2-40B4-BE49-F238E27FC236}">
                            <a16:creationId xmlns:a16="http://schemas.microsoft.com/office/drawing/2014/main" id="{797D6CD9-0F1A-482F-B0C4-42589BABA2EF}"/>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152" name="Line 1064">
                        <a:extLst>
                          <a:ext uri="{FF2B5EF4-FFF2-40B4-BE49-F238E27FC236}">
                            <a16:creationId xmlns:a16="http://schemas.microsoft.com/office/drawing/2014/main" id="{92BE5090-B997-4E15-8BF5-E416DEA6A776}"/>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153" name="Line 1065">
                        <a:extLst>
                          <a:ext uri="{FF2B5EF4-FFF2-40B4-BE49-F238E27FC236}">
                            <a16:creationId xmlns:a16="http://schemas.microsoft.com/office/drawing/2014/main" id="{7347BD76-027E-4E36-98BB-E6EB9A7A7E64}"/>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141" name="Text Box 1066">
                      <a:extLst>
                        <a:ext uri="{FF2B5EF4-FFF2-40B4-BE49-F238E27FC236}">
                          <a16:creationId xmlns:a16="http://schemas.microsoft.com/office/drawing/2014/main" id="{478F6C8E-C59B-4DB2-B005-C5EBD29845B5}"/>
                        </a:ext>
                      </a:extLst>
                    </p:cNvPr>
                    <p:cNvSpPr txBox="1"/>
                    <p:nvPr/>
                  </p:nvSpPr>
                  <p:spPr>
                    <a:xfrm>
                      <a:off x="1068"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42" name="Text Box 1067">
                      <a:extLst>
                        <a:ext uri="{FF2B5EF4-FFF2-40B4-BE49-F238E27FC236}">
                          <a16:creationId xmlns:a16="http://schemas.microsoft.com/office/drawing/2014/main" id="{C9E70C45-640E-4196-BF67-6DCB31B10980}"/>
                        </a:ext>
                      </a:extLst>
                    </p:cNvPr>
                    <p:cNvSpPr txBox="1"/>
                    <p:nvPr/>
                  </p:nvSpPr>
                  <p:spPr>
                    <a:xfrm>
                      <a:off x="924"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43" name="Text Box 1068">
                      <a:extLst>
                        <a:ext uri="{FF2B5EF4-FFF2-40B4-BE49-F238E27FC236}">
                          <a16:creationId xmlns:a16="http://schemas.microsoft.com/office/drawing/2014/main" id="{AAE1D19D-DA72-48EF-B1E0-6620A6CCB8A4}"/>
                        </a:ext>
                      </a:extLst>
                    </p:cNvPr>
                    <p:cNvSpPr txBox="1"/>
                    <p:nvPr/>
                  </p:nvSpPr>
                  <p:spPr>
                    <a:xfrm>
                      <a:off x="1258"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44" name="Text Box 1069">
                      <a:extLst>
                        <a:ext uri="{FF2B5EF4-FFF2-40B4-BE49-F238E27FC236}">
                          <a16:creationId xmlns:a16="http://schemas.microsoft.com/office/drawing/2014/main" id="{544EA78F-921D-4ADB-BFFE-9AE8C1BFCEBB}"/>
                        </a:ext>
                      </a:extLst>
                    </p:cNvPr>
                    <p:cNvSpPr txBox="1"/>
                    <p:nvPr/>
                  </p:nvSpPr>
                  <p:spPr>
                    <a:xfrm>
                      <a:off x="1077"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45" name="Text Box 1070">
                      <a:extLst>
                        <a:ext uri="{FF2B5EF4-FFF2-40B4-BE49-F238E27FC236}">
                          <a16:creationId xmlns:a16="http://schemas.microsoft.com/office/drawing/2014/main" id="{94EAB1E5-6208-4F9C-B4E9-4413D61DE1BA}"/>
                        </a:ext>
                      </a:extLst>
                    </p:cNvPr>
                    <p:cNvSpPr txBox="1"/>
                    <p:nvPr/>
                  </p:nvSpPr>
                  <p:spPr>
                    <a:xfrm>
                      <a:off x="1260"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46" name="Text Box 1071">
                      <a:extLst>
                        <a:ext uri="{FF2B5EF4-FFF2-40B4-BE49-F238E27FC236}">
                          <a16:creationId xmlns:a16="http://schemas.microsoft.com/office/drawing/2014/main" id="{E489A1DB-517F-4E3E-BF1B-A2F35BA33A3B}"/>
                        </a:ext>
                      </a:extLst>
                    </p:cNvPr>
                    <p:cNvSpPr txBox="1"/>
                    <p:nvPr/>
                  </p:nvSpPr>
                  <p:spPr>
                    <a:xfrm>
                      <a:off x="1258"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47" name="Text Box 1072">
                      <a:extLst>
                        <a:ext uri="{FF2B5EF4-FFF2-40B4-BE49-F238E27FC236}">
                          <a16:creationId xmlns:a16="http://schemas.microsoft.com/office/drawing/2014/main" id="{F6D21527-CD9C-4CB4-830B-E948A5E45E1C}"/>
                        </a:ext>
                      </a:extLst>
                    </p:cNvPr>
                    <p:cNvSpPr txBox="1"/>
                    <p:nvPr/>
                  </p:nvSpPr>
                  <p:spPr>
                    <a:xfrm>
                      <a:off x="1077"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48" name="Text Box 1073">
                      <a:extLst>
                        <a:ext uri="{FF2B5EF4-FFF2-40B4-BE49-F238E27FC236}">
                          <a16:creationId xmlns:a16="http://schemas.microsoft.com/office/drawing/2014/main" id="{513DE7AD-2957-4365-AE4A-1FD28EEBFF8A}"/>
                        </a:ext>
                      </a:extLst>
                    </p:cNvPr>
                    <p:cNvSpPr txBox="1"/>
                    <p:nvPr/>
                  </p:nvSpPr>
                  <p:spPr>
                    <a:xfrm>
                      <a:off x="922"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52" name="Group 1074">
                    <a:extLst>
                      <a:ext uri="{FF2B5EF4-FFF2-40B4-BE49-F238E27FC236}">
                        <a16:creationId xmlns:a16="http://schemas.microsoft.com/office/drawing/2014/main" id="{27A7E658-5355-4D8B-A735-75BC6F38D96A}"/>
                      </a:ext>
                    </a:extLst>
                  </p:cNvPr>
                  <p:cNvGrpSpPr/>
                  <p:nvPr/>
                </p:nvGrpSpPr>
                <p:grpSpPr>
                  <a:xfrm>
                    <a:off x="1958" y="1440"/>
                    <a:ext cx="576" cy="288"/>
                    <a:chOff x="336" y="1488"/>
                    <a:chExt cx="576" cy="288"/>
                  </a:xfrm>
                </p:grpSpPr>
                <p:sp>
                  <p:nvSpPr>
                    <p:cNvPr id="138" name="Line 1075">
                      <a:extLst>
                        <a:ext uri="{FF2B5EF4-FFF2-40B4-BE49-F238E27FC236}">
                          <a16:creationId xmlns:a16="http://schemas.microsoft.com/office/drawing/2014/main" id="{B9FC2515-2E61-4669-963F-49F094E8B5A8}"/>
                        </a:ext>
                      </a:extLst>
                    </p:cNvPr>
                    <p:cNvSpPr/>
                    <p:nvPr/>
                  </p:nvSpPr>
                  <p:spPr>
                    <a:xfrm>
                      <a:off x="624" y="1488"/>
                      <a:ext cx="288" cy="288"/>
                    </a:xfrm>
                    <a:prstGeom prst="line">
                      <a:avLst/>
                    </a:prstGeom>
                    <a:ln w="19050" cap="flat" cmpd="sng">
                      <a:solidFill>
                        <a:schemeClr val="tx1"/>
                      </a:solidFill>
                      <a:prstDash val="solid"/>
                      <a:headEnd type="none" w="med" len="med"/>
                      <a:tailEnd type="none" w="med" len="med"/>
                    </a:ln>
                  </p:spPr>
                </p:sp>
                <p:sp>
                  <p:nvSpPr>
                    <p:cNvPr id="139" name="Line 1076">
                      <a:extLst>
                        <a:ext uri="{FF2B5EF4-FFF2-40B4-BE49-F238E27FC236}">
                          <a16:creationId xmlns:a16="http://schemas.microsoft.com/office/drawing/2014/main" id="{918ED67D-C75E-4EA9-98CC-B8052FD4C0C6}"/>
                        </a:ext>
                      </a:extLst>
                    </p:cNvPr>
                    <p:cNvSpPr/>
                    <p:nvPr/>
                  </p:nvSpPr>
                  <p:spPr>
                    <a:xfrm flipH="1">
                      <a:off x="336" y="1488"/>
                      <a:ext cx="288" cy="288"/>
                    </a:xfrm>
                    <a:prstGeom prst="line">
                      <a:avLst/>
                    </a:prstGeom>
                    <a:ln w="19050" cap="flat" cmpd="sng">
                      <a:solidFill>
                        <a:schemeClr val="tx1"/>
                      </a:solidFill>
                      <a:prstDash val="solid"/>
                      <a:headEnd type="none" w="med" len="med"/>
                      <a:tailEnd type="none" w="med" len="med"/>
                    </a:ln>
                  </p:spPr>
                </p:sp>
              </p:grpSp>
              <p:sp>
                <p:nvSpPr>
                  <p:cNvPr id="53" name="Text Box 1077">
                    <a:extLst>
                      <a:ext uri="{FF2B5EF4-FFF2-40B4-BE49-F238E27FC236}">
                        <a16:creationId xmlns:a16="http://schemas.microsoft.com/office/drawing/2014/main" id="{B56C9B68-3618-44A6-A164-E1274EFC83BC}"/>
                      </a:ext>
                    </a:extLst>
                  </p:cNvPr>
                  <p:cNvSpPr txBox="1"/>
                  <p:nvPr/>
                </p:nvSpPr>
                <p:spPr>
                  <a:xfrm>
                    <a:off x="2038"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nvGrpSpPr>
                  <p:cNvPr id="54" name="Group 1078">
                    <a:extLst>
                      <a:ext uri="{FF2B5EF4-FFF2-40B4-BE49-F238E27FC236}">
                        <a16:creationId xmlns:a16="http://schemas.microsoft.com/office/drawing/2014/main" id="{D54854F2-3A73-46DE-B7D4-83E6DCD61B28}"/>
                      </a:ext>
                    </a:extLst>
                  </p:cNvPr>
                  <p:cNvGrpSpPr/>
                  <p:nvPr/>
                </p:nvGrpSpPr>
                <p:grpSpPr>
                  <a:xfrm>
                    <a:off x="1680" y="1728"/>
                    <a:ext cx="536" cy="517"/>
                    <a:chOff x="1680" y="1728"/>
                    <a:chExt cx="536" cy="517"/>
                  </a:xfrm>
                </p:grpSpPr>
                <p:grpSp>
                  <p:nvGrpSpPr>
                    <p:cNvPr id="125" name="Group 1079">
                      <a:extLst>
                        <a:ext uri="{FF2B5EF4-FFF2-40B4-BE49-F238E27FC236}">
                          <a16:creationId xmlns:a16="http://schemas.microsoft.com/office/drawing/2014/main" id="{EDC771ED-D380-4422-BE1F-C8508CC3BC7B}"/>
                        </a:ext>
                      </a:extLst>
                    </p:cNvPr>
                    <p:cNvGrpSpPr/>
                    <p:nvPr/>
                  </p:nvGrpSpPr>
                  <p:grpSpPr>
                    <a:xfrm>
                      <a:off x="1680" y="1728"/>
                      <a:ext cx="491" cy="458"/>
                      <a:chOff x="1536" y="2304"/>
                      <a:chExt cx="432" cy="432"/>
                    </a:xfrm>
                  </p:grpSpPr>
                  <p:sp>
                    <p:nvSpPr>
                      <p:cNvPr id="133" name="Rectangle 1080">
                        <a:extLst>
                          <a:ext uri="{FF2B5EF4-FFF2-40B4-BE49-F238E27FC236}">
                            <a16:creationId xmlns:a16="http://schemas.microsoft.com/office/drawing/2014/main" id="{00B1072A-79D3-4D15-AB17-73636335F7A0}"/>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34" name="Line 1081">
                        <a:extLst>
                          <a:ext uri="{FF2B5EF4-FFF2-40B4-BE49-F238E27FC236}">
                            <a16:creationId xmlns:a16="http://schemas.microsoft.com/office/drawing/2014/main" id="{F0151DE1-63EF-4174-A75E-C8301A9997BA}"/>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135" name="Line 1082">
                        <a:extLst>
                          <a:ext uri="{FF2B5EF4-FFF2-40B4-BE49-F238E27FC236}">
                            <a16:creationId xmlns:a16="http://schemas.microsoft.com/office/drawing/2014/main" id="{7EA03D93-0555-432B-BFB1-7DA9A073D319}"/>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136" name="Line 1083">
                        <a:extLst>
                          <a:ext uri="{FF2B5EF4-FFF2-40B4-BE49-F238E27FC236}">
                            <a16:creationId xmlns:a16="http://schemas.microsoft.com/office/drawing/2014/main" id="{11FF0A5E-DFD0-4AD3-9DDD-A400B69DC21D}"/>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137" name="Line 1084">
                        <a:extLst>
                          <a:ext uri="{FF2B5EF4-FFF2-40B4-BE49-F238E27FC236}">
                            <a16:creationId xmlns:a16="http://schemas.microsoft.com/office/drawing/2014/main" id="{5FB1BF05-34B7-4062-93D4-EEFC3E1264E4}"/>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126" name="Text Box 1085">
                      <a:extLst>
                        <a:ext uri="{FF2B5EF4-FFF2-40B4-BE49-F238E27FC236}">
                          <a16:creationId xmlns:a16="http://schemas.microsoft.com/office/drawing/2014/main" id="{DB41E48C-EAAF-4964-BB67-138B747C9E6D}"/>
                        </a:ext>
                      </a:extLst>
                    </p:cNvPr>
                    <p:cNvSpPr txBox="1"/>
                    <p:nvPr/>
                  </p:nvSpPr>
                  <p:spPr>
                    <a:xfrm>
                      <a:off x="1702"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27" name="Text Box 1086">
                      <a:extLst>
                        <a:ext uri="{FF2B5EF4-FFF2-40B4-BE49-F238E27FC236}">
                          <a16:creationId xmlns:a16="http://schemas.microsoft.com/office/drawing/2014/main" id="{0557321B-10A4-4D43-B0D5-70836890FC74}"/>
                        </a:ext>
                      </a:extLst>
                    </p:cNvPr>
                    <p:cNvSpPr txBox="1"/>
                    <p:nvPr/>
                  </p:nvSpPr>
                  <p:spPr>
                    <a:xfrm>
                      <a:off x="1836"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28" name="Text Box 1087">
                      <a:extLst>
                        <a:ext uri="{FF2B5EF4-FFF2-40B4-BE49-F238E27FC236}">
                          <a16:creationId xmlns:a16="http://schemas.microsoft.com/office/drawing/2014/main" id="{95B86A26-F18C-4F58-91EF-0E63E9F4FB06}"/>
                        </a:ext>
                      </a:extLst>
                    </p:cNvPr>
                    <p:cNvSpPr txBox="1"/>
                    <p:nvPr/>
                  </p:nvSpPr>
                  <p:spPr>
                    <a:xfrm>
                      <a:off x="2036"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29" name="Text Box 1088">
                      <a:extLst>
                        <a:ext uri="{FF2B5EF4-FFF2-40B4-BE49-F238E27FC236}">
                          <a16:creationId xmlns:a16="http://schemas.microsoft.com/office/drawing/2014/main" id="{84A7D376-9DE8-4E96-805D-CF58E4E13145}"/>
                        </a:ext>
                      </a:extLst>
                    </p:cNvPr>
                    <p:cNvSpPr txBox="1"/>
                    <p:nvPr/>
                  </p:nvSpPr>
                  <p:spPr>
                    <a:xfrm>
                      <a:off x="1855"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30" name="Text Box 1089">
                      <a:extLst>
                        <a:ext uri="{FF2B5EF4-FFF2-40B4-BE49-F238E27FC236}">
                          <a16:creationId xmlns:a16="http://schemas.microsoft.com/office/drawing/2014/main" id="{054DC1C3-3B02-4216-949D-C7BFD7AD1D16}"/>
                        </a:ext>
                      </a:extLst>
                    </p:cNvPr>
                    <p:cNvSpPr txBox="1"/>
                    <p:nvPr/>
                  </p:nvSpPr>
                  <p:spPr>
                    <a:xfrm>
                      <a:off x="2036"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31" name="Text Box 1090">
                      <a:extLst>
                        <a:ext uri="{FF2B5EF4-FFF2-40B4-BE49-F238E27FC236}">
                          <a16:creationId xmlns:a16="http://schemas.microsoft.com/office/drawing/2014/main" id="{2C906E1B-AB81-4FFF-81B6-EBF689063816}"/>
                        </a:ext>
                      </a:extLst>
                    </p:cNvPr>
                    <p:cNvSpPr txBox="1"/>
                    <p:nvPr/>
                  </p:nvSpPr>
                  <p:spPr>
                    <a:xfrm>
                      <a:off x="1855"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32" name="Text Box 1091">
                      <a:extLst>
                        <a:ext uri="{FF2B5EF4-FFF2-40B4-BE49-F238E27FC236}">
                          <a16:creationId xmlns:a16="http://schemas.microsoft.com/office/drawing/2014/main" id="{1CD0D67B-4ABD-4952-9DBD-D558D5D591EF}"/>
                        </a:ext>
                      </a:extLst>
                    </p:cNvPr>
                    <p:cNvSpPr txBox="1"/>
                    <p:nvPr/>
                  </p:nvSpPr>
                  <p:spPr>
                    <a:xfrm>
                      <a:off x="1700"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55" name="Group 1092">
                    <a:extLst>
                      <a:ext uri="{FF2B5EF4-FFF2-40B4-BE49-F238E27FC236}">
                        <a16:creationId xmlns:a16="http://schemas.microsoft.com/office/drawing/2014/main" id="{174E16C1-12B8-46E2-82C5-AF74CB7324A1}"/>
                      </a:ext>
                    </a:extLst>
                  </p:cNvPr>
                  <p:cNvGrpSpPr/>
                  <p:nvPr/>
                </p:nvGrpSpPr>
                <p:grpSpPr>
                  <a:xfrm>
                    <a:off x="2294" y="1728"/>
                    <a:ext cx="491" cy="458"/>
                    <a:chOff x="1536" y="2304"/>
                    <a:chExt cx="432" cy="432"/>
                  </a:xfrm>
                </p:grpSpPr>
                <p:sp>
                  <p:nvSpPr>
                    <p:cNvPr id="120" name="Rectangle 1093">
                      <a:extLst>
                        <a:ext uri="{FF2B5EF4-FFF2-40B4-BE49-F238E27FC236}">
                          <a16:creationId xmlns:a16="http://schemas.microsoft.com/office/drawing/2014/main" id="{DB3525D9-0ACA-4EFA-A066-32A2947A1773}"/>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21" name="Line 1094">
                      <a:extLst>
                        <a:ext uri="{FF2B5EF4-FFF2-40B4-BE49-F238E27FC236}">
                          <a16:creationId xmlns:a16="http://schemas.microsoft.com/office/drawing/2014/main" id="{1F8D71BA-64FB-4ED2-8168-E1B13C655408}"/>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122" name="Line 1095">
                      <a:extLst>
                        <a:ext uri="{FF2B5EF4-FFF2-40B4-BE49-F238E27FC236}">
                          <a16:creationId xmlns:a16="http://schemas.microsoft.com/office/drawing/2014/main" id="{C32130B4-DE39-4616-A5A5-C45192BF640D}"/>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123" name="Line 1096">
                      <a:extLst>
                        <a:ext uri="{FF2B5EF4-FFF2-40B4-BE49-F238E27FC236}">
                          <a16:creationId xmlns:a16="http://schemas.microsoft.com/office/drawing/2014/main" id="{C823C893-F298-40E9-8C04-FD8B94534CAA}"/>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124" name="Line 1097">
                      <a:extLst>
                        <a:ext uri="{FF2B5EF4-FFF2-40B4-BE49-F238E27FC236}">
                          <a16:creationId xmlns:a16="http://schemas.microsoft.com/office/drawing/2014/main" id="{2E34193D-9F19-4191-B815-6A0965123027}"/>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56" name="Text Box 1098">
                    <a:extLst>
                      <a:ext uri="{FF2B5EF4-FFF2-40B4-BE49-F238E27FC236}">
                        <a16:creationId xmlns:a16="http://schemas.microsoft.com/office/drawing/2014/main" id="{37B15D6B-2804-4AB6-A22B-601959C10660}"/>
                      </a:ext>
                    </a:extLst>
                  </p:cNvPr>
                  <p:cNvSpPr txBox="1"/>
                  <p:nvPr/>
                </p:nvSpPr>
                <p:spPr>
                  <a:xfrm>
                    <a:off x="2316"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57" name="Text Box 1099">
                    <a:extLst>
                      <a:ext uri="{FF2B5EF4-FFF2-40B4-BE49-F238E27FC236}">
                        <a16:creationId xmlns:a16="http://schemas.microsoft.com/office/drawing/2014/main" id="{2522B3D9-99E3-4BD9-AC1B-3BC439692243}"/>
                      </a:ext>
                    </a:extLst>
                  </p:cNvPr>
                  <p:cNvSpPr txBox="1"/>
                  <p:nvPr/>
                </p:nvSpPr>
                <p:spPr>
                  <a:xfrm>
                    <a:off x="2316"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58" name="Text Box 1100">
                    <a:extLst>
                      <a:ext uri="{FF2B5EF4-FFF2-40B4-BE49-F238E27FC236}">
                        <a16:creationId xmlns:a16="http://schemas.microsoft.com/office/drawing/2014/main" id="{0016897D-FA33-4E8C-94C9-43E33887D633}"/>
                      </a:ext>
                    </a:extLst>
                  </p:cNvPr>
                  <p:cNvSpPr txBox="1"/>
                  <p:nvPr/>
                </p:nvSpPr>
                <p:spPr>
                  <a:xfrm>
                    <a:off x="2448"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59" name="Text Box 1101">
                    <a:extLst>
                      <a:ext uri="{FF2B5EF4-FFF2-40B4-BE49-F238E27FC236}">
                        <a16:creationId xmlns:a16="http://schemas.microsoft.com/office/drawing/2014/main" id="{95B3D292-7334-493C-99F0-69EF49986E2A}"/>
                      </a:ext>
                    </a:extLst>
                  </p:cNvPr>
                  <p:cNvSpPr txBox="1"/>
                  <p:nvPr/>
                </p:nvSpPr>
                <p:spPr>
                  <a:xfrm>
                    <a:off x="2469"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60" name="Text Box 1102">
                    <a:extLst>
                      <a:ext uri="{FF2B5EF4-FFF2-40B4-BE49-F238E27FC236}">
                        <a16:creationId xmlns:a16="http://schemas.microsoft.com/office/drawing/2014/main" id="{F06BB554-CC5D-4D87-BD71-7805673ABFA4}"/>
                      </a:ext>
                    </a:extLst>
                  </p:cNvPr>
                  <p:cNvSpPr txBox="1"/>
                  <p:nvPr/>
                </p:nvSpPr>
                <p:spPr>
                  <a:xfrm>
                    <a:off x="2652"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nvGrpSpPr>
                  <p:cNvPr id="61" name="Group 1103">
                    <a:extLst>
                      <a:ext uri="{FF2B5EF4-FFF2-40B4-BE49-F238E27FC236}">
                        <a16:creationId xmlns:a16="http://schemas.microsoft.com/office/drawing/2014/main" id="{0544B7D5-277B-4563-BDD1-134506BE2A5C}"/>
                      </a:ext>
                    </a:extLst>
                  </p:cNvPr>
                  <p:cNvGrpSpPr/>
                  <p:nvPr/>
                </p:nvGrpSpPr>
                <p:grpSpPr>
                  <a:xfrm>
                    <a:off x="3494" y="1440"/>
                    <a:ext cx="576" cy="288"/>
                    <a:chOff x="336" y="1488"/>
                    <a:chExt cx="576" cy="288"/>
                  </a:xfrm>
                </p:grpSpPr>
                <p:sp>
                  <p:nvSpPr>
                    <p:cNvPr id="118" name="Line 1104">
                      <a:extLst>
                        <a:ext uri="{FF2B5EF4-FFF2-40B4-BE49-F238E27FC236}">
                          <a16:creationId xmlns:a16="http://schemas.microsoft.com/office/drawing/2014/main" id="{673D0356-1DB2-417B-9AE3-35948517D765}"/>
                        </a:ext>
                      </a:extLst>
                    </p:cNvPr>
                    <p:cNvSpPr/>
                    <p:nvPr/>
                  </p:nvSpPr>
                  <p:spPr>
                    <a:xfrm>
                      <a:off x="624" y="1488"/>
                      <a:ext cx="288" cy="288"/>
                    </a:xfrm>
                    <a:prstGeom prst="line">
                      <a:avLst/>
                    </a:prstGeom>
                    <a:ln w="19050" cap="flat" cmpd="sng">
                      <a:solidFill>
                        <a:schemeClr val="tx1"/>
                      </a:solidFill>
                      <a:prstDash val="solid"/>
                      <a:headEnd type="none" w="med" len="med"/>
                      <a:tailEnd type="none" w="med" len="med"/>
                    </a:ln>
                  </p:spPr>
                </p:sp>
                <p:sp>
                  <p:nvSpPr>
                    <p:cNvPr id="119" name="Line 1105">
                      <a:extLst>
                        <a:ext uri="{FF2B5EF4-FFF2-40B4-BE49-F238E27FC236}">
                          <a16:creationId xmlns:a16="http://schemas.microsoft.com/office/drawing/2014/main" id="{DD7B0355-12EB-4AD9-842D-F4E09E244A0F}"/>
                        </a:ext>
                      </a:extLst>
                    </p:cNvPr>
                    <p:cNvSpPr/>
                    <p:nvPr/>
                  </p:nvSpPr>
                  <p:spPr>
                    <a:xfrm flipH="1">
                      <a:off x="336" y="1488"/>
                      <a:ext cx="288" cy="288"/>
                    </a:xfrm>
                    <a:prstGeom prst="line">
                      <a:avLst/>
                    </a:prstGeom>
                    <a:ln w="19050" cap="flat" cmpd="sng">
                      <a:solidFill>
                        <a:schemeClr val="tx1"/>
                      </a:solidFill>
                      <a:prstDash val="solid"/>
                      <a:headEnd type="none" w="med" len="med"/>
                      <a:tailEnd type="none" w="med" len="med"/>
                    </a:ln>
                  </p:spPr>
                </p:sp>
              </p:grpSp>
              <p:grpSp>
                <p:nvGrpSpPr>
                  <p:cNvPr id="62" name="Group 1106">
                    <a:extLst>
                      <a:ext uri="{FF2B5EF4-FFF2-40B4-BE49-F238E27FC236}">
                        <a16:creationId xmlns:a16="http://schemas.microsoft.com/office/drawing/2014/main" id="{4685A171-1B7D-466C-984A-54F1078CD578}"/>
                      </a:ext>
                    </a:extLst>
                  </p:cNvPr>
                  <p:cNvGrpSpPr/>
                  <p:nvPr/>
                </p:nvGrpSpPr>
                <p:grpSpPr>
                  <a:xfrm>
                    <a:off x="3216" y="1728"/>
                    <a:ext cx="538" cy="517"/>
                    <a:chOff x="3216" y="1728"/>
                    <a:chExt cx="538" cy="517"/>
                  </a:xfrm>
                </p:grpSpPr>
                <p:grpSp>
                  <p:nvGrpSpPr>
                    <p:cNvPr id="104" name="Group 1107">
                      <a:extLst>
                        <a:ext uri="{FF2B5EF4-FFF2-40B4-BE49-F238E27FC236}">
                          <a16:creationId xmlns:a16="http://schemas.microsoft.com/office/drawing/2014/main" id="{335D3FCC-9AE1-4412-ACB0-E06A3630593A}"/>
                        </a:ext>
                      </a:extLst>
                    </p:cNvPr>
                    <p:cNvGrpSpPr/>
                    <p:nvPr/>
                  </p:nvGrpSpPr>
                  <p:grpSpPr>
                    <a:xfrm>
                      <a:off x="3216" y="1728"/>
                      <a:ext cx="491" cy="458"/>
                      <a:chOff x="1536" y="2304"/>
                      <a:chExt cx="432" cy="432"/>
                    </a:xfrm>
                  </p:grpSpPr>
                  <p:sp>
                    <p:nvSpPr>
                      <p:cNvPr id="113" name="Rectangle 1108">
                        <a:extLst>
                          <a:ext uri="{FF2B5EF4-FFF2-40B4-BE49-F238E27FC236}">
                            <a16:creationId xmlns:a16="http://schemas.microsoft.com/office/drawing/2014/main" id="{DB102222-5B3C-49FD-937A-B159FD3E08C8}"/>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14" name="Line 1109">
                        <a:extLst>
                          <a:ext uri="{FF2B5EF4-FFF2-40B4-BE49-F238E27FC236}">
                            <a16:creationId xmlns:a16="http://schemas.microsoft.com/office/drawing/2014/main" id="{C47C80A2-64D2-4F46-94C7-232130677B1C}"/>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115" name="Line 1110">
                        <a:extLst>
                          <a:ext uri="{FF2B5EF4-FFF2-40B4-BE49-F238E27FC236}">
                            <a16:creationId xmlns:a16="http://schemas.microsoft.com/office/drawing/2014/main" id="{E878CCC1-6D04-4030-A5BC-74079C710FB2}"/>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116" name="Line 1111">
                        <a:extLst>
                          <a:ext uri="{FF2B5EF4-FFF2-40B4-BE49-F238E27FC236}">
                            <a16:creationId xmlns:a16="http://schemas.microsoft.com/office/drawing/2014/main" id="{72F9A883-096E-4279-8651-8045B695B742}"/>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117" name="Line 1112">
                        <a:extLst>
                          <a:ext uri="{FF2B5EF4-FFF2-40B4-BE49-F238E27FC236}">
                            <a16:creationId xmlns:a16="http://schemas.microsoft.com/office/drawing/2014/main" id="{A6DE81C5-BDC4-4F97-BB86-7638F37134C6}"/>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105" name="Text Box 1113">
                      <a:extLst>
                        <a:ext uri="{FF2B5EF4-FFF2-40B4-BE49-F238E27FC236}">
                          <a16:creationId xmlns:a16="http://schemas.microsoft.com/office/drawing/2014/main" id="{A1FD947E-9EC8-48AC-A00C-87F45C006810}"/>
                        </a:ext>
                      </a:extLst>
                    </p:cNvPr>
                    <p:cNvSpPr txBox="1"/>
                    <p:nvPr/>
                  </p:nvSpPr>
                  <p:spPr>
                    <a:xfrm>
                      <a:off x="3238"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06" name="Text Box 1114">
                      <a:extLst>
                        <a:ext uri="{FF2B5EF4-FFF2-40B4-BE49-F238E27FC236}">
                          <a16:creationId xmlns:a16="http://schemas.microsoft.com/office/drawing/2014/main" id="{2CAB2329-031B-4E01-90EA-43F98DC00AEB}"/>
                        </a:ext>
                      </a:extLst>
                    </p:cNvPr>
                    <p:cNvSpPr txBox="1"/>
                    <p:nvPr/>
                  </p:nvSpPr>
                  <p:spPr>
                    <a:xfrm>
                      <a:off x="3238"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07" name="Text Box 1115">
                      <a:extLst>
                        <a:ext uri="{FF2B5EF4-FFF2-40B4-BE49-F238E27FC236}">
                          <a16:creationId xmlns:a16="http://schemas.microsoft.com/office/drawing/2014/main" id="{FE63E5AD-0F11-40E9-897F-F5A77EF38C06}"/>
                        </a:ext>
                      </a:extLst>
                    </p:cNvPr>
                    <p:cNvSpPr txBox="1"/>
                    <p:nvPr/>
                  </p:nvSpPr>
                  <p:spPr>
                    <a:xfrm>
                      <a:off x="3572"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08" name="Text Box 1116">
                      <a:extLst>
                        <a:ext uri="{FF2B5EF4-FFF2-40B4-BE49-F238E27FC236}">
                          <a16:creationId xmlns:a16="http://schemas.microsoft.com/office/drawing/2014/main" id="{EBEB098C-8D43-4577-871E-698BE86C2D3B}"/>
                        </a:ext>
                      </a:extLst>
                    </p:cNvPr>
                    <p:cNvSpPr txBox="1"/>
                    <p:nvPr/>
                  </p:nvSpPr>
                  <p:spPr>
                    <a:xfrm>
                      <a:off x="3391"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09" name="Text Box 1117">
                      <a:extLst>
                        <a:ext uri="{FF2B5EF4-FFF2-40B4-BE49-F238E27FC236}">
                          <a16:creationId xmlns:a16="http://schemas.microsoft.com/office/drawing/2014/main" id="{7BED5584-96EC-4BA1-BB55-F18E3863973A}"/>
                        </a:ext>
                      </a:extLst>
                    </p:cNvPr>
                    <p:cNvSpPr txBox="1"/>
                    <p:nvPr/>
                  </p:nvSpPr>
                  <p:spPr>
                    <a:xfrm>
                      <a:off x="3574"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10" name="Text Box 1118">
                      <a:extLst>
                        <a:ext uri="{FF2B5EF4-FFF2-40B4-BE49-F238E27FC236}">
                          <a16:creationId xmlns:a16="http://schemas.microsoft.com/office/drawing/2014/main" id="{A22B264F-ACA7-4143-9695-C168FF416D5B}"/>
                        </a:ext>
                      </a:extLst>
                    </p:cNvPr>
                    <p:cNvSpPr txBox="1"/>
                    <p:nvPr/>
                  </p:nvSpPr>
                  <p:spPr>
                    <a:xfrm>
                      <a:off x="3572"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11" name="Text Box 1119">
                      <a:extLst>
                        <a:ext uri="{FF2B5EF4-FFF2-40B4-BE49-F238E27FC236}">
                          <a16:creationId xmlns:a16="http://schemas.microsoft.com/office/drawing/2014/main" id="{740CAF2B-8369-46AE-9DA2-A2D7C81F3BD3}"/>
                        </a:ext>
                      </a:extLst>
                    </p:cNvPr>
                    <p:cNvSpPr txBox="1"/>
                    <p:nvPr/>
                  </p:nvSpPr>
                  <p:spPr>
                    <a:xfrm>
                      <a:off x="3391"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12" name="Text Box 1120">
                      <a:extLst>
                        <a:ext uri="{FF2B5EF4-FFF2-40B4-BE49-F238E27FC236}">
                          <a16:creationId xmlns:a16="http://schemas.microsoft.com/office/drawing/2014/main" id="{31528E7A-1803-4621-A302-A09B45635219}"/>
                        </a:ext>
                      </a:extLst>
                    </p:cNvPr>
                    <p:cNvSpPr txBox="1"/>
                    <p:nvPr/>
                  </p:nvSpPr>
                  <p:spPr>
                    <a:xfrm>
                      <a:off x="3408"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63" name="Group 1121">
                    <a:extLst>
                      <a:ext uri="{FF2B5EF4-FFF2-40B4-BE49-F238E27FC236}">
                        <a16:creationId xmlns:a16="http://schemas.microsoft.com/office/drawing/2014/main" id="{06DEF063-2BC1-44A7-83EF-8929D330DFE5}"/>
                      </a:ext>
                    </a:extLst>
                  </p:cNvPr>
                  <p:cNvGrpSpPr/>
                  <p:nvPr/>
                </p:nvGrpSpPr>
                <p:grpSpPr>
                  <a:xfrm>
                    <a:off x="3830" y="1728"/>
                    <a:ext cx="538" cy="517"/>
                    <a:chOff x="3830" y="1728"/>
                    <a:chExt cx="538" cy="517"/>
                  </a:xfrm>
                </p:grpSpPr>
                <p:grpSp>
                  <p:nvGrpSpPr>
                    <p:cNvPr id="90" name="Group 1122">
                      <a:extLst>
                        <a:ext uri="{FF2B5EF4-FFF2-40B4-BE49-F238E27FC236}">
                          <a16:creationId xmlns:a16="http://schemas.microsoft.com/office/drawing/2014/main" id="{637BF97D-8017-4630-B1FD-611BF9E49E18}"/>
                        </a:ext>
                      </a:extLst>
                    </p:cNvPr>
                    <p:cNvGrpSpPr/>
                    <p:nvPr/>
                  </p:nvGrpSpPr>
                  <p:grpSpPr>
                    <a:xfrm>
                      <a:off x="3830" y="1728"/>
                      <a:ext cx="491" cy="458"/>
                      <a:chOff x="1536" y="2304"/>
                      <a:chExt cx="432" cy="432"/>
                    </a:xfrm>
                  </p:grpSpPr>
                  <p:sp>
                    <p:nvSpPr>
                      <p:cNvPr id="99" name="Rectangle 1123">
                        <a:extLst>
                          <a:ext uri="{FF2B5EF4-FFF2-40B4-BE49-F238E27FC236}">
                            <a16:creationId xmlns:a16="http://schemas.microsoft.com/office/drawing/2014/main" id="{7E24AD15-564D-4F94-94EC-84C9E40BA9B0}"/>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00" name="Line 1124">
                        <a:extLst>
                          <a:ext uri="{FF2B5EF4-FFF2-40B4-BE49-F238E27FC236}">
                            <a16:creationId xmlns:a16="http://schemas.microsoft.com/office/drawing/2014/main" id="{87F1B4D1-8248-4616-9ED0-2C2CC7A72B89}"/>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101" name="Line 1125">
                        <a:extLst>
                          <a:ext uri="{FF2B5EF4-FFF2-40B4-BE49-F238E27FC236}">
                            <a16:creationId xmlns:a16="http://schemas.microsoft.com/office/drawing/2014/main" id="{30BDD3A3-56DC-4345-8B4E-8D91F71AB9BD}"/>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102" name="Line 1126">
                        <a:extLst>
                          <a:ext uri="{FF2B5EF4-FFF2-40B4-BE49-F238E27FC236}">
                            <a16:creationId xmlns:a16="http://schemas.microsoft.com/office/drawing/2014/main" id="{8B7152B1-69B5-462D-BFA1-3CB40FDF045F}"/>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103" name="Line 1127">
                        <a:extLst>
                          <a:ext uri="{FF2B5EF4-FFF2-40B4-BE49-F238E27FC236}">
                            <a16:creationId xmlns:a16="http://schemas.microsoft.com/office/drawing/2014/main" id="{48FA40CC-76E8-4C6B-8002-EEE1F988B306}"/>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91" name="Text Box 1128">
                      <a:extLst>
                        <a:ext uri="{FF2B5EF4-FFF2-40B4-BE49-F238E27FC236}">
                          <a16:creationId xmlns:a16="http://schemas.microsoft.com/office/drawing/2014/main" id="{80D954CD-BE84-4C61-88AD-D869F823353E}"/>
                        </a:ext>
                      </a:extLst>
                    </p:cNvPr>
                    <p:cNvSpPr txBox="1"/>
                    <p:nvPr/>
                  </p:nvSpPr>
                  <p:spPr>
                    <a:xfrm>
                      <a:off x="3852"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92" name="Text Box 1129">
                      <a:extLst>
                        <a:ext uri="{FF2B5EF4-FFF2-40B4-BE49-F238E27FC236}">
                          <a16:creationId xmlns:a16="http://schemas.microsoft.com/office/drawing/2014/main" id="{A40DCF4F-E477-4D5C-8A3F-D0E2B3B773EA}"/>
                        </a:ext>
                      </a:extLst>
                    </p:cNvPr>
                    <p:cNvSpPr txBox="1"/>
                    <p:nvPr/>
                  </p:nvSpPr>
                  <p:spPr>
                    <a:xfrm>
                      <a:off x="3852"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93" name="Text Box 1130">
                      <a:extLst>
                        <a:ext uri="{FF2B5EF4-FFF2-40B4-BE49-F238E27FC236}">
                          <a16:creationId xmlns:a16="http://schemas.microsoft.com/office/drawing/2014/main" id="{F517BACD-4C85-4B15-B25B-F95FD407287E}"/>
                        </a:ext>
                      </a:extLst>
                    </p:cNvPr>
                    <p:cNvSpPr txBox="1"/>
                    <p:nvPr/>
                  </p:nvSpPr>
                  <p:spPr>
                    <a:xfrm>
                      <a:off x="4186"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94" name="Text Box 1131">
                      <a:extLst>
                        <a:ext uri="{FF2B5EF4-FFF2-40B4-BE49-F238E27FC236}">
                          <a16:creationId xmlns:a16="http://schemas.microsoft.com/office/drawing/2014/main" id="{9AF7F620-06D2-4DA3-9FA6-B0DC79BF4982}"/>
                        </a:ext>
                      </a:extLst>
                    </p:cNvPr>
                    <p:cNvSpPr txBox="1"/>
                    <p:nvPr/>
                  </p:nvSpPr>
                  <p:spPr>
                    <a:xfrm>
                      <a:off x="4005"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95" name="Text Box 1132">
                      <a:extLst>
                        <a:ext uri="{FF2B5EF4-FFF2-40B4-BE49-F238E27FC236}">
                          <a16:creationId xmlns:a16="http://schemas.microsoft.com/office/drawing/2014/main" id="{62C46F97-AFC8-4272-8931-4AAD6AAE6A92}"/>
                        </a:ext>
                      </a:extLst>
                    </p:cNvPr>
                    <p:cNvSpPr txBox="1"/>
                    <p:nvPr/>
                  </p:nvSpPr>
                  <p:spPr>
                    <a:xfrm>
                      <a:off x="4188"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96" name="Text Box 1133">
                      <a:extLst>
                        <a:ext uri="{FF2B5EF4-FFF2-40B4-BE49-F238E27FC236}">
                          <a16:creationId xmlns:a16="http://schemas.microsoft.com/office/drawing/2014/main" id="{C7176A02-8C8E-43B1-B3DC-5A592647BB1A}"/>
                        </a:ext>
                      </a:extLst>
                    </p:cNvPr>
                    <p:cNvSpPr txBox="1"/>
                    <p:nvPr/>
                  </p:nvSpPr>
                  <p:spPr>
                    <a:xfrm>
                      <a:off x="4032"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97" name="Text Box 1134">
                      <a:extLst>
                        <a:ext uri="{FF2B5EF4-FFF2-40B4-BE49-F238E27FC236}">
                          <a16:creationId xmlns:a16="http://schemas.microsoft.com/office/drawing/2014/main" id="{0C7913A3-4D0D-42F4-9836-E014B67B66A2}"/>
                        </a:ext>
                      </a:extLst>
                    </p:cNvPr>
                    <p:cNvSpPr txBox="1"/>
                    <p:nvPr/>
                  </p:nvSpPr>
                  <p:spPr>
                    <a:xfrm>
                      <a:off x="4005"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98" name="Text Box 1135">
                      <a:extLst>
                        <a:ext uri="{FF2B5EF4-FFF2-40B4-BE49-F238E27FC236}">
                          <a16:creationId xmlns:a16="http://schemas.microsoft.com/office/drawing/2014/main" id="{13F7B3AA-DC0A-4F27-8888-49A3409106C2}"/>
                        </a:ext>
                      </a:extLst>
                    </p:cNvPr>
                    <p:cNvSpPr txBox="1"/>
                    <p:nvPr/>
                  </p:nvSpPr>
                  <p:spPr>
                    <a:xfrm>
                      <a:off x="3850"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64" name="Group 1136">
                    <a:extLst>
                      <a:ext uri="{FF2B5EF4-FFF2-40B4-BE49-F238E27FC236}">
                        <a16:creationId xmlns:a16="http://schemas.microsoft.com/office/drawing/2014/main" id="{E3E7B0D7-B1E6-4EEB-8C73-CD37AC500A5C}"/>
                      </a:ext>
                    </a:extLst>
                  </p:cNvPr>
                  <p:cNvGrpSpPr/>
                  <p:nvPr/>
                </p:nvGrpSpPr>
                <p:grpSpPr>
                  <a:xfrm>
                    <a:off x="4886" y="1440"/>
                    <a:ext cx="576" cy="288"/>
                    <a:chOff x="336" y="1488"/>
                    <a:chExt cx="576" cy="288"/>
                  </a:xfrm>
                </p:grpSpPr>
                <p:sp>
                  <p:nvSpPr>
                    <p:cNvPr id="88" name="Line 1137">
                      <a:extLst>
                        <a:ext uri="{FF2B5EF4-FFF2-40B4-BE49-F238E27FC236}">
                          <a16:creationId xmlns:a16="http://schemas.microsoft.com/office/drawing/2014/main" id="{C38346CD-A1A2-41E3-B35B-140BA19F814F}"/>
                        </a:ext>
                      </a:extLst>
                    </p:cNvPr>
                    <p:cNvSpPr/>
                    <p:nvPr/>
                  </p:nvSpPr>
                  <p:spPr>
                    <a:xfrm>
                      <a:off x="624" y="1488"/>
                      <a:ext cx="288" cy="288"/>
                    </a:xfrm>
                    <a:prstGeom prst="line">
                      <a:avLst/>
                    </a:prstGeom>
                    <a:ln w="19050" cap="flat" cmpd="sng">
                      <a:solidFill>
                        <a:schemeClr val="tx1"/>
                      </a:solidFill>
                      <a:prstDash val="solid"/>
                      <a:headEnd type="none" w="med" len="med"/>
                      <a:tailEnd type="none" w="med" len="med"/>
                    </a:ln>
                  </p:spPr>
                </p:sp>
                <p:sp>
                  <p:nvSpPr>
                    <p:cNvPr id="89" name="Line 1138">
                      <a:extLst>
                        <a:ext uri="{FF2B5EF4-FFF2-40B4-BE49-F238E27FC236}">
                          <a16:creationId xmlns:a16="http://schemas.microsoft.com/office/drawing/2014/main" id="{AB27359F-6C36-4890-9C24-1279D3001294}"/>
                        </a:ext>
                      </a:extLst>
                    </p:cNvPr>
                    <p:cNvSpPr/>
                    <p:nvPr/>
                  </p:nvSpPr>
                  <p:spPr>
                    <a:xfrm flipH="1">
                      <a:off x="336" y="1488"/>
                      <a:ext cx="288" cy="288"/>
                    </a:xfrm>
                    <a:prstGeom prst="line">
                      <a:avLst/>
                    </a:prstGeom>
                    <a:ln w="19050" cap="flat" cmpd="sng">
                      <a:solidFill>
                        <a:schemeClr val="tx1"/>
                      </a:solidFill>
                      <a:prstDash val="solid"/>
                      <a:headEnd type="none" w="med" len="med"/>
                      <a:tailEnd type="none" w="med" len="med"/>
                    </a:ln>
                  </p:spPr>
                </p:sp>
              </p:grpSp>
              <p:grpSp>
                <p:nvGrpSpPr>
                  <p:cNvPr id="65" name="Group 1139">
                    <a:extLst>
                      <a:ext uri="{FF2B5EF4-FFF2-40B4-BE49-F238E27FC236}">
                        <a16:creationId xmlns:a16="http://schemas.microsoft.com/office/drawing/2014/main" id="{91E3C71A-1F30-4C51-9008-61BA19516910}"/>
                      </a:ext>
                    </a:extLst>
                  </p:cNvPr>
                  <p:cNvGrpSpPr/>
                  <p:nvPr/>
                </p:nvGrpSpPr>
                <p:grpSpPr>
                  <a:xfrm>
                    <a:off x="4608" y="1728"/>
                    <a:ext cx="536" cy="517"/>
                    <a:chOff x="4608" y="1728"/>
                    <a:chExt cx="536" cy="517"/>
                  </a:xfrm>
                </p:grpSpPr>
                <p:grpSp>
                  <p:nvGrpSpPr>
                    <p:cNvPr id="74" name="Group 1140">
                      <a:extLst>
                        <a:ext uri="{FF2B5EF4-FFF2-40B4-BE49-F238E27FC236}">
                          <a16:creationId xmlns:a16="http://schemas.microsoft.com/office/drawing/2014/main" id="{6F426EF3-A73F-4B1D-8B10-C3DF4FA635DE}"/>
                        </a:ext>
                      </a:extLst>
                    </p:cNvPr>
                    <p:cNvGrpSpPr/>
                    <p:nvPr/>
                  </p:nvGrpSpPr>
                  <p:grpSpPr>
                    <a:xfrm>
                      <a:off x="4608" y="1728"/>
                      <a:ext cx="491" cy="458"/>
                      <a:chOff x="1536" y="2304"/>
                      <a:chExt cx="432" cy="432"/>
                    </a:xfrm>
                  </p:grpSpPr>
                  <p:sp>
                    <p:nvSpPr>
                      <p:cNvPr id="83" name="Rectangle 1141">
                        <a:extLst>
                          <a:ext uri="{FF2B5EF4-FFF2-40B4-BE49-F238E27FC236}">
                            <a16:creationId xmlns:a16="http://schemas.microsoft.com/office/drawing/2014/main" id="{0DC5144B-9212-472C-9995-8E9CFC11D80F}"/>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84" name="Line 1142">
                        <a:extLst>
                          <a:ext uri="{FF2B5EF4-FFF2-40B4-BE49-F238E27FC236}">
                            <a16:creationId xmlns:a16="http://schemas.microsoft.com/office/drawing/2014/main" id="{5BFD4067-2C46-4B41-9777-35F905260D48}"/>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85" name="Line 1143">
                        <a:extLst>
                          <a:ext uri="{FF2B5EF4-FFF2-40B4-BE49-F238E27FC236}">
                            <a16:creationId xmlns:a16="http://schemas.microsoft.com/office/drawing/2014/main" id="{4D99A230-DC4A-43F2-BCED-AC63506B9C54}"/>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86" name="Line 1144">
                        <a:extLst>
                          <a:ext uri="{FF2B5EF4-FFF2-40B4-BE49-F238E27FC236}">
                            <a16:creationId xmlns:a16="http://schemas.microsoft.com/office/drawing/2014/main" id="{C9D88844-577B-4FBE-B846-08E9FB5F5A72}"/>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87" name="Line 1145">
                        <a:extLst>
                          <a:ext uri="{FF2B5EF4-FFF2-40B4-BE49-F238E27FC236}">
                            <a16:creationId xmlns:a16="http://schemas.microsoft.com/office/drawing/2014/main" id="{5CECEB0D-3075-4D4F-B02C-4B574157D1A7}"/>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75" name="Text Box 1146">
                      <a:extLst>
                        <a:ext uri="{FF2B5EF4-FFF2-40B4-BE49-F238E27FC236}">
                          <a16:creationId xmlns:a16="http://schemas.microsoft.com/office/drawing/2014/main" id="{30E668AC-7FBE-4031-96F4-70ED8DAB0544}"/>
                        </a:ext>
                      </a:extLst>
                    </p:cNvPr>
                    <p:cNvSpPr txBox="1"/>
                    <p:nvPr/>
                  </p:nvSpPr>
                  <p:spPr>
                    <a:xfrm>
                      <a:off x="4630"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76" name="Text Box 1147">
                      <a:extLst>
                        <a:ext uri="{FF2B5EF4-FFF2-40B4-BE49-F238E27FC236}">
                          <a16:creationId xmlns:a16="http://schemas.microsoft.com/office/drawing/2014/main" id="{AA40A6FA-095A-49A7-AD42-07F7886EBF21}"/>
                        </a:ext>
                      </a:extLst>
                    </p:cNvPr>
                    <p:cNvSpPr txBox="1"/>
                    <p:nvPr/>
                  </p:nvSpPr>
                  <p:spPr>
                    <a:xfrm>
                      <a:off x="4630"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77" name="Text Box 1148">
                      <a:extLst>
                        <a:ext uri="{FF2B5EF4-FFF2-40B4-BE49-F238E27FC236}">
                          <a16:creationId xmlns:a16="http://schemas.microsoft.com/office/drawing/2014/main" id="{60D4B3E8-F0F2-4C46-B3EF-7BFDFABB5D9A}"/>
                        </a:ext>
                      </a:extLst>
                    </p:cNvPr>
                    <p:cNvSpPr txBox="1"/>
                    <p:nvPr/>
                  </p:nvSpPr>
                  <p:spPr>
                    <a:xfrm>
                      <a:off x="4964"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78" name="Text Box 1149">
                      <a:extLst>
                        <a:ext uri="{FF2B5EF4-FFF2-40B4-BE49-F238E27FC236}">
                          <a16:creationId xmlns:a16="http://schemas.microsoft.com/office/drawing/2014/main" id="{F46DBB80-7ACD-47C6-A264-FF9EFAFCEC85}"/>
                        </a:ext>
                      </a:extLst>
                    </p:cNvPr>
                    <p:cNvSpPr txBox="1"/>
                    <p:nvPr/>
                  </p:nvSpPr>
                  <p:spPr>
                    <a:xfrm>
                      <a:off x="4783"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79" name="Text Box 1150">
                      <a:extLst>
                        <a:ext uri="{FF2B5EF4-FFF2-40B4-BE49-F238E27FC236}">
                          <a16:creationId xmlns:a16="http://schemas.microsoft.com/office/drawing/2014/main" id="{2F978D85-D2D3-4626-AAC2-D3BA5C50FAD5}"/>
                        </a:ext>
                      </a:extLst>
                    </p:cNvPr>
                    <p:cNvSpPr txBox="1"/>
                    <p:nvPr/>
                  </p:nvSpPr>
                  <p:spPr>
                    <a:xfrm>
                      <a:off x="4764"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80" name="Text Box 1151">
                      <a:extLst>
                        <a:ext uri="{FF2B5EF4-FFF2-40B4-BE49-F238E27FC236}">
                          <a16:creationId xmlns:a16="http://schemas.microsoft.com/office/drawing/2014/main" id="{2604036D-F907-4B3E-B5CC-D5675B42E18E}"/>
                        </a:ext>
                      </a:extLst>
                    </p:cNvPr>
                    <p:cNvSpPr txBox="1"/>
                    <p:nvPr/>
                  </p:nvSpPr>
                  <p:spPr>
                    <a:xfrm>
                      <a:off x="4964"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81" name="Text Box 1152">
                      <a:extLst>
                        <a:ext uri="{FF2B5EF4-FFF2-40B4-BE49-F238E27FC236}">
                          <a16:creationId xmlns:a16="http://schemas.microsoft.com/office/drawing/2014/main" id="{4BB184E1-189B-443B-945F-B1902811A114}"/>
                        </a:ext>
                      </a:extLst>
                    </p:cNvPr>
                    <p:cNvSpPr txBox="1"/>
                    <p:nvPr/>
                  </p:nvSpPr>
                  <p:spPr>
                    <a:xfrm>
                      <a:off x="4783"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82" name="Text Box 1153">
                      <a:extLst>
                        <a:ext uri="{FF2B5EF4-FFF2-40B4-BE49-F238E27FC236}">
                          <a16:creationId xmlns:a16="http://schemas.microsoft.com/office/drawing/2014/main" id="{5661AD7F-5085-431C-88B1-9402636F7857}"/>
                        </a:ext>
                      </a:extLst>
                    </p:cNvPr>
                    <p:cNvSpPr txBox="1"/>
                    <p:nvPr/>
                  </p:nvSpPr>
                  <p:spPr>
                    <a:xfrm>
                      <a:off x="4628"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66" name="Text Box 1154">
                    <a:extLst>
                      <a:ext uri="{FF2B5EF4-FFF2-40B4-BE49-F238E27FC236}">
                        <a16:creationId xmlns:a16="http://schemas.microsoft.com/office/drawing/2014/main" id="{093149D2-6AB4-4283-B5D7-695CAE8E6FB7}"/>
                      </a:ext>
                    </a:extLst>
                  </p:cNvPr>
                  <p:cNvSpPr txBox="1"/>
                  <p:nvPr/>
                </p:nvSpPr>
                <p:spPr>
                  <a:xfrm>
                    <a:off x="268" y="1392"/>
                    <a:ext cx="212" cy="288"/>
                  </a:xfrm>
                  <a:prstGeom prst="rect">
                    <a:avLst/>
                  </a:prstGeom>
                  <a:noFill/>
                  <a:ln w="9525">
                    <a:noFill/>
                  </a:ln>
                </p:spPr>
                <p:txBody>
                  <a:bodyPr wrap="none">
                    <a:spAutoFit/>
                  </a:bodyPr>
                  <a:lstStyle/>
                  <a:p>
                    <a:r>
                      <a:rPr lang="en-US" altLang="zh-CN" sz="24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67" name="Text Box 1155">
                    <a:extLst>
                      <a:ext uri="{FF2B5EF4-FFF2-40B4-BE49-F238E27FC236}">
                        <a16:creationId xmlns:a16="http://schemas.microsoft.com/office/drawing/2014/main" id="{CC796368-C729-4B3C-9834-F40C3FB0DAEA}"/>
                      </a:ext>
                    </a:extLst>
                  </p:cNvPr>
                  <p:cNvSpPr txBox="1"/>
                  <p:nvPr/>
                </p:nvSpPr>
                <p:spPr>
                  <a:xfrm>
                    <a:off x="1200" y="1392"/>
                    <a:ext cx="212" cy="288"/>
                  </a:xfrm>
                  <a:prstGeom prst="rect">
                    <a:avLst/>
                  </a:prstGeom>
                  <a:noFill/>
                  <a:ln w="9525">
                    <a:noFill/>
                  </a:ln>
                </p:spPr>
                <p:txBody>
                  <a:bodyPr wrap="none">
                    <a:spAutoFit/>
                  </a:bodyPr>
                  <a:lstStyle/>
                  <a:p>
                    <a:r>
                      <a:rPr lang="en-US" altLang="zh-CN" sz="24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68" name="Text Box 1156">
                    <a:extLst>
                      <a:ext uri="{FF2B5EF4-FFF2-40B4-BE49-F238E27FC236}">
                        <a16:creationId xmlns:a16="http://schemas.microsoft.com/office/drawing/2014/main" id="{B1808916-9C71-4F08-893B-74B3F749DDFA}"/>
                      </a:ext>
                    </a:extLst>
                  </p:cNvPr>
                  <p:cNvSpPr txBox="1"/>
                  <p:nvPr/>
                </p:nvSpPr>
                <p:spPr>
                  <a:xfrm>
                    <a:off x="1824" y="1392"/>
                    <a:ext cx="212" cy="288"/>
                  </a:xfrm>
                  <a:prstGeom prst="rect">
                    <a:avLst/>
                  </a:prstGeom>
                  <a:noFill/>
                  <a:ln w="9525">
                    <a:noFill/>
                  </a:ln>
                </p:spPr>
                <p:txBody>
                  <a:bodyPr wrap="none">
                    <a:spAutoFit/>
                  </a:bodyPr>
                  <a:lstStyle/>
                  <a:p>
                    <a:r>
                      <a:rPr lang="en-US" altLang="zh-CN" sz="24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69" name="Text Box 1157">
                    <a:extLst>
                      <a:ext uri="{FF2B5EF4-FFF2-40B4-BE49-F238E27FC236}">
                        <a16:creationId xmlns:a16="http://schemas.microsoft.com/office/drawing/2014/main" id="{7A9009B2-AE31-4625-98FA-0FA0A2D9707F}"/>
                      </a:ext>
                    </a:extLst>
                  </p:cNvPr>
                  <p:cNvSpPr txBox="1"/>
                  <p:nvPr/>
                </p:nvSpPr>
                <p:spPr>
                  <a:xfrm>
                    <a:off x="2544" y="1392"/>
                    <a:ext cx="212" cy="288"/>
                  </a:xfrm>
                  <a:prstGeom prst="rect">
                    <a:avLst/>
                  </a:prstGeom>
                  <a:noFill/>
                  <a:ln w="9525">
                    <a:noFill/>
                  </a:ln>
                </p:spPr>
                <p:txBody>
                  <a:bodyPr wrap="none">
                    <a:spAutoFit/>
                  </a:bodyPr>
                  <a:lstStyle/>
                  <a:p>
                    <a:r>
                      <a:rPr lang="en-US" altLang="zh-CN" sz="2400" dirty="0">
                        <a:solidFill>
                          <a:srgbClr val="CC6600"/>
                        </a:solidFill>
                        <a:latin typeface="Times New Roman" panose="02020603050405020304" pitchFamily="18" charset="0"/>
                        <a:ea typeface="宋体" panose="02010600030101010101" pitchFamily="2" charset="-122"/>
                      </a:rPr>
                      <a:t>9</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70" name="Text Box 1158">
                    <a:extLst>
                      <a:ext uri="{FF2B5EF4-FFF2-40B4-BE49-F238E27FC236}">
                        <a16:creationId xmlns:a16="http://schemas.microsoft.com/office/drawing/2014/main" id="{6E9956EE-A32F-47D0-9E68-4FC069061645}"/>
                      </a:ext>
                    </a:extLst>
                  </p:cNvPr>
                  <p:cNvSpPr txBox="1"/>
                  <p:nvPr/>
                </p:nvSpPr>
                <p:spPr>
                  <a:xfrm>
                    <a:off x="3216" y="1471"/>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10</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71" name="Text Box 1159">
                    <a:extLst>
                      <a:ext uri="{FF2B5EF4-FFF2-40B4-BE49-F238E27FC236}">
                        <a16:creationId xmlns:a16="http://schemas.microsoft.com/office/drawing/2014/main" id="{5C7C1078-6B20-4077-8DB9-DD581B6BD2F7}"/>
                      </a:ext>
                    </a:extLst>
                  </p:cNvPr>
                  <p:cNvSpPr txBox="1"/>
                  <p:nvPr/>
                </p:nvSpPr>
                <p:spPr>
                  <a:xfrm>
                    <a:off x="3984" y="1471"/>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72" name="Text Box 1160">
                    <a:extLst>
                      <a:ext uri="{FF2B5EF4-FFF2-40B4-BE49-F238E27FC236}">
                        <a16:creationId xmlns:a16="http://schemas.microsoft.com/office/drawing/2014/main" id="{01438A8B-F09C-4040-BF9C-81130D6E4037}"/>
                      </a:ext>
                    </a:extLst>
                  </p:cNvPr>
                  <p:cNvSpPr txBox="1"/>
                  <p:nvPr/>
                </p:nvSpPr>
                <p:spPr>
                  <a:xfrm>
                    <a:off x="4636" y="1471"/>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73" name="Text Box 1161">
                    <a:extLst>
                      <a:ext uri="{FF2B5EF4-FFF2-40B4-BE49-F238E27FC236}">
                        <a16:creationId xmlns:a16="http://schemas.microsoft.com/office/drawing/2014/main" id="{E2027FF2-67C1-4BFB-ACB7-2DB92BD1B2D9}"/>
                      </a:ext>
                    </a:extLst>
                  </p:cNvPr>
                  <p:cNvSpPr txBox="1"/>
                  <p:nvPr/>
                </p:nvSpPr>
                <p:spPr>
                  <a:xfrm>
                    <a:off x="5452" y="1471"/>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13</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29" name="Group 1162">
                  <a:extLst>
                    <a:ext uri="{FF2B5EF4-FFF2-40B4-BE49-F238E27FC236}">
                      <a16:creationId xmlns:a16="http://schemas.microsoft.com/office/drawing/2014/main" id="{9D5B08B5-1E23-41EA-B6F7-130D4EB14B74}"/>
                    </a:ext>
                  </a:extLst>
                </p:cNvPr>
                <p:cNvGrpSpPr/>
                <p:nvPr/>
              </p:nvGrpSpPr>
              <p:grpSpPr>
                <a:xfrm>
                  <a:off x="5222" y="1728"/>
                  <a:ext cx="536" cy="517"/>
                  <a:chOff x="5222" y="1728"/>
                  <a:chExt cx="536" cy="517"/>
                </a:xfrm>
              </p:grpSpPr>
              <p:grpSp>
                <p:nvGrpSpPr>
                  <p:cNvPr id="30" name="Group 1163">
                    <a:extLst>
                      <a:ext uri="{FF2B5EF4-FFF2-40B4-BE49-F238E27FC236}">
                        <a16:creationId xmlns:a16="http://schemas.microsoft.com/office/drawing/2014/main" id="{0EB505E8-C111-4850-B0B9-EA2623D90E05}"/>
                      </a:ext>
                    </a:extLst>
                  </p:cNvPr>
                  <p:cNvGrpSpPr/>
                  <p:nvPr/>
                </p:nvGrpSpPr>
                <p:grpSpPr>
                  <a:xfrm>
                    <a:off x="5222" y="1728"/>
                    <a:ext cx="491" cy="458"/>
                    <a:chOff x="1536" y="2304"/>
                    <a:chExt cx="432" cy="432"/>
                  </a:xfrm>
                </p:grpSpPr>
                <p:sp>
                  <p:nvSpPr>
                    <p:cNvPr id="39" name="Rectangle 1164">
                      <a:extLst>
                        <a:ext uri="{FF2B5EF4-FFF2-40B4-BE49-F238E27FC236}">
                          <a16:creationId xmlns:a16="http://schemas.microsoft.com/office/drawing/2014/main" id="{99BF7038-738F-482D-AFA3-62E0060E0691}"/>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40" name="Line 1165">
                      <a:extLst>
                        <a:ext uri="{FF2B5EF4-FFF2-40B4-BE49-F238E27FC236}">
                          <a16:creationId xmlns:a16="http://schemas.microsoft.com/office/drawing/2014/main" id="{19EAA62C-D2AC-4D9C-B45A-FBA28D52C414}"/>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41" name="Line 1166">
                      <a:extLst>
                        <a:ext uri="{FF2B5EF4-FFF2-40B4-BE49-F238E27FC236}">
                          <a16:creationId xmlns:a16="http://schemas.microsoft.com/office/drawing/2014/main" id="{153B76F0-FD10-413F-BCB6-4BABC5142CF4}"/>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42" name="Line 1167">
                      <a:extLst>
                        <a:ext uri="{FF2B5EF4-FFF2-40B4-BE49-F238E27FC236}">
                          <a16:creationId xmlns:a16="http://schemas.microsoft.com/office/drawing/2014/main" id="{4F4F0566-630E-461E-90DA-A53D8145A59C}"/>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43" name="Line 1168">
                      <a:extLst>
                        <a:ext uri="{FF2B5EF4-FFF2-40B4-BE49-F238E27FC236}">
                          <a16:creationId xmlns:a16="http://schemas.microsoft.com/office/drawing/2014/main" id="{16EACFC9-0A78-4813-B6E7-B967EF6E5553}"/>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31" name="Text Box 1169">
                    <a:extLst>
                      <a:ext uri="{FF2B5EF4-FFF2-40B4-BE49-F238E27FC236}">
                        <a16:creationId xmlns:a16="http://schemas.microsoft.com/office/drawing/2014/main" id="{E76E9006-B660-47D9-8A85-4887520A1294}"/>
                      </a:ext>
                    </a:extLst>
                  </p:cNvPr>
                  <p:cNvSpPr txBox="1"/>
                  <p:nvPr/>
                </p:nvSpPr>
                <p:spPr>
                  <a:xfrm>
                    <a:off x="5244"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2" name="Text Box 1170">
                    <a:extLst>
                      <a:ext uri="{FF2B5EF4-FFF2-40B4-BE49-F238E27FC236}">
                        <a16:creationId xmlns:a16="http://schemas.microsoft.com/office/drawing/2014/main" id="{077831CE-47EB-4557-8F60-D7C745BFF8F8}"/>
                      </a:ext>
                    </a:extLst>
                  </p:cNvPr>
                  <p:cNvSpPr txBox="1"/>
                  <p:nvPr/>
                </p:nvSpPr>
                <p:spPr>
                  <a:xfrm>
                    <a:off x="5244"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3" name="Text Box 1171">
                    <a:extLst>
                      <a:ext uri="{FF2B5EF4-FFF2-40B4-BE49-F238E27FC236}">
                        <a16:creationId xmlns:a16="http://schemas.microsoft.com/office/drawing/2014/main" id="{16E48935-750F-4EFD-9B0A-9B92DB59D21C}"/>
                      </a:ext>
                    </a:extLst>
                  </p:cNvPr>
                  <p:cNvSpPr txBox="1"/>
                  <p:nvPr/>
                </p:nvSpPr>
                <p:spPr>
                  <a:xfrm>
                    <a:off x="5578"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4" name="Text Box 1172">
                    <a:extLst>
                      <a:ext uri="{FF2B5EF4-FFF2-40B4-BE49-F238E27FC236}">
                        <a16:creationId xmlns:a16="http://schemas.microsoft.com/office/drawing/2014/main" id="{25ADB9F5-9EA7-4C5A-92FE-3C0260D76E22}"/>
                      </a:ext>
                    </a:extLst>
                  </p:cNvPr>
                  <p:cNvSpPr txBox="1"/>
                  <p:nvPr/>
                </p:nvSpPr>
                <p:spPr>
                  <a:xfrm>
                    <a:off x="5397" y="17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5" name="Text Box 1173">
                    <a:extLst>
                      <a:ext uri="{FF2B5EF4-FFF2-40B4-BE49-F238E27FC236}">
                        <a16:creationId xmlns:a16="http://schemas.microsoft.com/office/drawing/2014/main" id="{FCDB55FA-9E6D-4A53-BCAC-FB7AD88C0713}"/>
                      </a:ext>
                    </a:extLst>
                  </p:cNvPr>
                  <p:cNvSpPr txBox="1"/>
                  <p:nvPr/>
                </p:nvSpPr>
                <p:spPr>
                  <a:xfrm>
                    <a:off x="5376" y="18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6" name="Text Box 1174">
                    <a:extLst>
                      <a:ext uri="{FF2B5EF4-FFF2-40B4-BE49-F238E27FC236}">
                        <a16:creationId xmlns:a16="http://schemas.microsoft.com/office/drawing/2014/main" id="{275D7EDB-FD46-4DAD-8F62-CA7ABA8A6361}"/>
                      </a:ext>
                    </a:extLst>
                  </p:cNvPr>
                  <p:cNvSpPr txBox="1"/>
                  <p:nvPr/>
                </p:nvSpPr>
                <p:spPr>
                  <a:xfrm>
                    <a:off x="5578" y="18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7" name="Text Box 1175">
                    <a:extLst>
                      <a:ext uri="{FF2B5EF4-FFF2-40B4-BE49-F238E27FC236}">
                        <a16:creationId xmlns:a16="http://schemas.microsoft.com/office/drawing/2014/main" id="{54FEB71C-8F40-4665-8796-344395E50D5B}"/>
                      </a:ext>
                    </a:extLst>
                  </p:cNvPr>
                  <p:cNvSpPr txBox="1"/>
                  <p:nvPr/>
                </p:nvSpPr>
                <p:spPr>
                  <a:xfrm>
                    <a:off x="5397"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8" name="Text Box 1176">
                    <a:extLst>
                      <a:ext uri="{FF2B5EF4-FFF2-40B4-BE49-F238E27FC236}">
                        <a16:creationId xmlns:a16="http://schemas.microsoft.com/office/drawing/2014/main" id="{6CD83C5E-1CBF-4B94-A584-EC44A269EBB4}"/>
                      </a:ext>
                    </a:extLst>
                  </p:cNvPr>
                  <p:cNvSpPr txBox="1"/>
                  <p:nvPr/>
                </p:nvSpPr>
                <p:spPr>
                  <a:xfrm>
                    <a:off x="5242"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sp>
            <p:nvSpPr>
              <p:cNvPr id="25" name="Text Box 1177">
                <a:extLst>
                  <a:ext uri="{FF2B5EF4-FFF2-40B4-BE49-F238E27FC236}">
                    <a16:creationId xmlns:a16="http://schemas.microsoft.com/office/drawing/2014/main" id="{A47E0D9B-AA43-439B-8F99-4E8DE2A0BEB0}"/>
                  </a:ext>
                </a:extLst>
              </p:cNvPr>
              <p:cNvSpPr txBox="1"/>
              <p:nvPr/>
            </p:nvSpPr>
            <p:spPr>
              <a:xfrm>
                <a:off x="644"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6" name="Text Box 1178">
                <a:extLst>
                  <a:ext uri="{FF2B5EF4-FFF2-40B4-BE49-F238E27FC236}">
                    <a16:creationId xmlns:a16="http://schemas.microsoft.com/office/drawing/2014/main" id="{6388AAE6-AE32-484B-9CFF-33B635060307}"/>
                  </a:ext>
                </a:extLst>
              </p:cNvPr>
              <p:cNvSpPr txBox="1"/>
              <p:nvPr/>
            </p:nvSpPr>
            <p:spPr>
              <a:xfrm>
                <a:off x="463"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7" name="Text Box 1179">
                <a:extLst>
                  <a:ext uri="{FF2B5EF4-FFF2-40B4-BE49-F238E27FC236}">
                    <a16:creationId xmlns:a16="http://schemas.microsoft.com/office/drawing/2014/main" id="{C6421FA3-E3CA-431A-8470-1B2699D161B4}"/>
                  </a:ext>
                </a:extLst>
              </p:cNvPr>
              <p:cNvSpPr txBox="1"/>
              <p:nvPr/>
            </p:nvSpPr>
            <p:spPr>
              <a:xfrm>
                <a:off x="308"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21" name="Text Box 1180">
              <a:extLst>
                <a:ext uri="{FF2B5EF4-FFF2-40B4-BE49-F238E27FC236}">
                  <a16:creationId xmlns:a16="http://schemas.microsoft.com/office/drawing/2014/main" id="{435060C5-804D-4AD3-8847-2EFD0296442A}"/>
                </a:ext>
              </a:extLst>
            </p:cNvPr>
            <p:cNvSpPr txBox="1"/>
            <p:nvPr/>
          </p:nvSpPr>
          <p:spPr>
            <a:xfrm>
              <a:off x="2650"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2" name="Text Box 1181">
              <a:extLst>
                <a:ext uri="{FF2B5EF4-FFF2-40B4-BE49-F238E27FC236}">
                  <a16:creationId xmlns:a16="http://schemas.microsoft.com/office/drawing/2014/main" id="{1D51F4DE-5977-4445-86A3-9E3B5143DD2D}"/>
                </a:ext>
              </a:extLst>
            </p:cNvPr>
            <p:cNvSpPr txBox="1"/>
            <p:nvPr/>
          </p:nvSpPr>
          <p:spPr>
            <a:xfrm>
              <a:off x="2469"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3" name="Text Box 1182">
              <a:extLst>
                <a:ext uri="{FF2B5EF4-FFF2-40B4-BE49-F238E27FC236}">
                  <a16:creationId xmlns:a16="http://schemas.microsoft.com/office/drawing/2014/main" id="{64E0897B-D345-4F27-829F-27DF7CBB33E0}"/>
                </a:ext>
              </a:extLst>
            </p:cNvPr>
            <p:cNvSpPr txBox="1"/>
            <p:nvPr/>
          </p:nvSpPr>
          <p:spPr>
            <a:xfrm>
              <a:off x="2314" y="203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161" name="Text Box 1183">
            <a:extLst>
              <a:ext uri="{FF2B5EF4-FFF2-40B4-BE49-F238E27FC236}">
                <a16:creationId xmlns:a16="http://schemas.microsoft.com/office/drawing/2014/main" id="{22B4A936-A6E4-4678-9CF2-A1FB6B35C2D4}"/>
              </a:ext>
            </a:extLst>
          </p:cNvPr>
          <p:cNvSpPr txBox="1"/>
          <p:nvPr/>
        </p:nvSpPr>
        <p:spPr>
          <a:xfrm>
            <a:off x="5356779" y="429936"/>
            <a:ext cx="336550" cy="457200"/>
          </a:xfrm>
          <a:prstGeom prst="rect">
            <a:avLst/>
          </a:prstGeom>
          <a:noFill/>
          <a:ln w="9525">
            <a:noFill/>
          </a:ln>
        </p:spPr>
        <p:txBody>
          <a:bodyPr wrap="none">
            <a:spAutoFit/>
          </a:bodyPr>
          <a:lstStyle/>
          <a:p>
            <a:r>
              <a:rPr lang="en-US" altLang="zh-CN" sz="24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nvGrpSpPr>
          <p:cNvPr id="162" name="Group 1184">
            <a:extLst>
              <a:ext uri="{FF2B5EF4-FFF2-40B4-BE49-F238E27FC236}">
                <a16:creationId xmlns:a16="http://schemas.microsoft.com/office/drawing/2014/main" id="{DF557E7D-C47F-44DC-BC7F-DDC3BDD834EC}"/>
              </a:ext>
            </a:extLst>
          </p:cNvPr>
          <p:cNvGrpSpPr/>
          <p:nvPr/>
        </p:nvGrpSpPr>
        <p:grpSpPr>
          <a:xfrm>
            <a:off x="1959529" y="1039536"/>
            <a:ext cx="8150225" cy="1506538"/>
            <a:chOff x="336" y="528"/>
            <a:chExt cx="5134" cy="949"/>
          </a:xfrm>
        </p:grpSpPr>
        <p:grpSp>
          <p:nvGrpSpPr>
            <p:cNvPr id="163" name="Group 1185">
              <a:extLst>
                <a:ext uri="{FF2B5EF4-FFF2-40B4-BE49-F238E27FC236}">
                  <a16:creationId xmlns:a16="http://schemas.microsoft.com/office/drawing/2014/main" id="{25E66E96-57FA-474F-8E58-11AD1A1AC24C}"/>
                </a:ext>
              </a:extLst>
            </p:cNvPr>
            <p:cNvGrpSpPr/>
            <p:nvPr/>
          </p:nvGrpSpPr>
          <p:grpSpPr>
            <a:xfrm>
              <a:off x="614" y="960"/>
              <a:ext cx="538" cy="517"/>
              <a:chOff x="614" y="960"/>
              <a:chExt cx="538" cy="517"/>
            </a:xfrm>
          </p:grpSpPr>
          <p:sp>
            <p:nvSpPr>
              <p:cNvPr id="217" name="Rectangle 1186">
                <a:extLst>
                  <a:ext uri="{FF2B5EF4-FFF2-40B4-BE49-F238E27FC236}">
                    <a16:creationId xmlns:a16="http://schemas.microsoft.com/office/drawing/2014/main" id="{24D1AC02-DF3C-41F9-A0C6-1FDCB1FC9135}"/>
                  </a:ext>
                </a:extLst>
              </p:cNvPr>
              <p:cNvSpPr/>
              <p:nvPr/>
            </p:nvSpPr>
            <p:spPr>
              <a:xfrm>
                <a:off x="614" y="960"/>
                <a:ext cx="491" cy="458"/>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218" name="Line 1187">
                <a:extLst>
                  <a:ext uri="{FF2B5EF4-FFF2-40B4-BE49-F238E27FC236}">
                    <a16:creationId xmlns:a16="http://schemas.microsoft.com/office/drawing/2014/main" id="{DFC33812-58B1-4A23-B00E-6DC6BD603AAA}"/>
                  </a:ext>
                </a:extLst>
              </p:cNvPr>
              <p:cNvSpPr/>
              <p:nvPr/>
            </p:nvSpPr>
            <p:spPr>
              <a:xfrm>
                <a:off x="614" y="1113"/>
                <a:ext cx="491" cy="0"/>
              </a:xfrm>
              <a:prstGeom prst="line">
                <a:avLst/>
              </a:prstGeom>
              <a:ln w="9525" cap="flat" cmpd="sng">
                <a:solidFill>
                  <a:srgbClr val="000066"/>
                </a:solidFill>
                <a:prstDash val="solid"/>
                <a:headEnd type="none" w="med" len="med"/>
                <a:tailEnd type="none" w="med" len="med"/>
              </a:ln>
            </p:spPr>
          </p:sp>
          <p:sp>
            <p:nvSpPr>
              <p:cNvPr id="219" name="Line 1188">
                <a:extLst>
                  <a:ext uri="{FF2B5EF4-FFF2-40B4-BE49-F238E27FC236}">
                    <a16:creationId xmlns:a16="http://schemas.microsoft.com/office/drawing/2014/main" id="{C8129BC5-D1C9-4C4F-933F-E4EE70E70671}"/>
                  </a:ext>
                </a:extLst>
              </p:cNvPr>
              <p:cNvSpPr/>
              <p:nvPr/>
            </p:nvSpPr>
            <p:spPr>
              <a:xfrm>
                <a:off x="614" y="1265"/>
                <a:ext cx="491" cy="0"/>
              </a:xfrm>
              <a:prstGeom prst="line">
                <a:avLst/>
              </a:prstGeom>
              <a:ln w="9525" cap="flat" cmpd="sng">
                <a:solidFill>
                  <a:srgbClr val="000066"/>
                </a:solidFill>
                <a:prstDash val="solid"/>
                <a:headEnd type="none" w="med" len="med"/>
                <a:tailEnd type="none" w="med" len="med"/>
              </a:ln>
            </p:spPr>
          </p:sp>
          <p:sp>
            <p:nvSpPr>
              <p:cNvPr id="220" name="Line 1189">
                <a:extLst>
                  <a:ext uri="{FF2B5EF4-FFF2-40B4-BE49-F238E27FC236}">
                    <a16:creationId xmlns:a16="http://schemas.microsoft.com/office/drawing/2014/main" id="{7E68B0B4-E644-4ABA-92B0-DC9B451BED0B}"/>
                  </a:ext>
                </a:extLst>
              </p:cNvPr>
              <p:cNvSpPr/>
              <p:nvPr/>
            </p:nvSpPr>
            <p:spPr>
              <a:xfrm>
                <a:off x="778" y="960"/>
                <a:ext cx="0" cy="458"/>
              </a:xfrm>
              <a:prstGeom prst="line">
                <a:avLst/>
              </a:prstGeom>
              <a:ln w="9525" cap="flat" cmpd="sng">
                <a:solidFill>
                  <a:srgbClr val="000066"/>
                </a:solidFill>
                <a:prstDash val="solid"/>
                <a:headEnd type="none" w="med" len="med"/>
                <a:tailEnd type="none" w="med" len="med"/>
              </a:ln>
            </p:spPr>
          </p:sp>
          <p:sp>
            <p:nvSpPr>
              <p:cNvPr id="221" name="Line 1190">
                <a:extLst>
                  <a:ext uri="{FF2B5EF4-FFF2-40B4-BE49-F238E27FC236}">
                    <a16:creationId xmlns:a16="http://schemas.microsoft.com/office/drawing/2014/main" id="{E331F7F5-FE5F-4236-8F2A-656CE14226EC}"/>
                  </a:ext>
                </a:extLst>
              </p:cNvPr>
              <p:cNvSpPr/>
              <p:nvPr/>
            </p:nvSpPr>
            <p:spPr>
              <a:xfrm>
                <a:off x="941" y="960"/>
                <a:ext cx="0" cy="458"/>
              </a:xfrm>
              <a:prstGeom prst="line">
                <a:avLst/>
              </a:prstGeom>
              <a:ln w="9525" cap="flat" cmpd="sng">
                <a:solidFill>
                  <a:srgbClr val="000066"/>
                </a:solidFill>
                <a:prstDash val="solid"/>
                <a:headEnd type="none" w="med" len="med"/>
                <a:tailEnd type="none" w="med" len="med"/>
              </a:ln>
            </p:spPr>
          </p:sp>
          <p:sp>
            <p:nvSpPr>
              <p:cNvPr id="222" name="Text Box 1191">
                <a:extLst>
                  <a:ext uri="{FF2B5EF4-FFF2-40B4-BE49-F238E27FC236}">
                    <a16:creationId xmlns:a16="http://schemas.microsoft.com/office/drawing/2014/main" id="{DC385530-17BE-4027-B519-1D7167DD058D}"/>
                  </a:ext>
                </a:extLst>
              </p:cNvPr>
              <p:cNvSpPr txBox="1"/>
              <p:nvPr/>
            </p:nvSpPr>
            <p:spPr>
              <a:xfrm>
                <a:off x="780" y="111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23" name="Text Box 1192">
                <a:extLst>
                  <a:ext uri="{FF2B5EF4-FFF2-40B4-BE49-F238E27FC236}">
                    <a16:creationId xmlns:a16="http://schemas.microsoft.com/office/drawing/2014/main" id="{904C27A3-8890-485C-8F5A-642B525A542A}"/>
                  </a:ext>
                </a:extLst>
              </p:cNvPr>
              <p:cNvSpPr txBox="1"/>
              <p:nvPr/>
            </p:nvSpPr>
            <p:spPr>
              <a:xfrm>
                <a:off x="636"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24" name="Text Box 1193">
                <a:extLst>
                  <a:ext uri="{FF2B5EF4-FFF2-40B4-BE49-F238E27FC236}">
                    <a16:creationId xmlns:a16="http://schemas.microsoft.com/office/drawing/2014/main" id="{75F6D52D-D0B1-4674-8A16-E42A409E64A4}"/>
                  </a:ext>
                </a:extLst>
              </p:cNvPr>
              <p:cNvSpPr txBox="1"/>
              <p:nvPr/>
            </p:nvSpPr>
            <p:spPr>
              <a:xfrm>
                <a:off x="970"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25" name="Text Box 1194">
                <a:extLst>
                  <a:ext uri="{FF2B5EF4-FFF2-40B4-BE49-F238E27FC236}">
                    <a16:creationId xmlns:a16="http://schemas.microsoft.com/office/drawing/2014/main" id="{35F7E94C-36EB-4A2B-8B99-67E7F430351D}"/>
                  </a:ext>
                </a:extLst>
              </p:cNvPr>
              <p:cNvSpPr txBox="1"/>
              <p:nvPr/>
            </p:nvSpPr>
            <p:spPr>
              <a:xfrm>
                <a:off x="789"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26" name="Text Box 1195">
                <a:extLst>
                  <a:ext uri="{FF2B5EF4-FFF2-40B4-BE49-F238E27FC236}">
                    <a16:creationId xmlns:a16="http://schemas.microsoft.com/office/drawing/2014/main" id="{8D08A159-F86F-40AB-AF2F-9028B67BB828}"/>
                  </a:ext>
                </a:extLst>
              </p:cNvPr>
              <p:cNvSpPr txBox="1"/>
              <p:nvPr/>
            </p:nvSpPr>
            <p:spPr>
              <a:xfrm>
                <a:off x="972" y="111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27" name="Text Box 1196">
                <a:extLst>
                  <a:ext uri="{FF2B5EF4-FFF2-40B4-BE49-F238E27FC236}">
                    <a16:creationId xmlns:a16="http://schemas.microsoft.com/office/drawing/2014/main" id="{47BB26B4-DA77-49E7-BF63-D463ECD0889D}"/>
                  </a:ext>
                </a:extLst>
              </p:cNvPr>
              <p:cNvSpPr txBox="1"/>
              <p:nvPr/>
            </p:nvSpPr>
            <p:spPr>
              <a:xfrm>
                <a:off x="970"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28" name="Text Box 1197">
                <a:extLst>
                  <a:ext uri="{FF2B5EF4-FFF2-40B4-BE49-F238E27FC236}">
                    <a16:creationId xmlns:a16="http://schemas.microsoft.com/office/drawing/2014/main" id="{23D9FC6B-57A8-4050-A174-17D7C47A21FA}"/>
                  </a:ext>
                </a:extLst>
              </p:cNvPr>
              <p:cNvSpPr txBox="1"/>
              <p:nvPr/>
            </p:nvSpPr>
            <p:spPr>
              <a:xfrm>
                <a:off x="789"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29" name="Text Box 1198">
                <a:extLst>
                  <a:ext uri="{FF2B5EF4-FFF2-40B4-BE49-F238E27FC236}">
                    <a16:creationId xmlns:a16="http://schemas.microsoft.com/office/drawing/2014/main" id="{BAF97F90-8BED-4791-A3A0-44E784C39052}"/>
                  </a:ext>
                </a:extLst>
              </p:cNvPr>
              <p:cNvSpPr txBox="1"/>
              <p:nvPr/>
            </p:nvSpPr>
            <p:spPr>
              <a:xfrm>
                <a:off x="634"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164" name="Group 1199">
              <a:extLst>
                <a:ext uri="{FF2B5EF4-FFF2-40B4-BE49-F238E27FC236}">
                  <a16:creationId xmlns:a16="http://schemas.microsoft.com/office/drawing/2014/main" id="{F87E7699-7A4C-4DFC-9CEC-C21B6717CED4}"/>
                </a:ext>
              </a:extLst>
            </p:cNvPr>
            <p:cNvGrpSpPr/>
            <p:nvPr/>
          </p:nvGrpSpPr>
          <p:grpSpPr>
            <a:xfrm>
              <a:off x="2006" y="960"/>
              <a:ext cx="538" cy="517"/>
              <a:chOff x="2006" y="960"/>
              <a:chExt cx="538" cy="517"/>
            </a:xfrm>
          </p:grpSpPr>
          <p:grpSp>
            <p:nvGrpSpPr>
              <p:cNvPr id="203" name="Group 1200">
                <a:extLst>
                  <a:ext uri="{FF2B5EF4-FFF2-40B4-BE49-F238E27FC236}">
                    <a16:creationId xmlns:a16="http://schemas.microsoft.com/office/drawing/2014/main" id="{5C51DD16-A022-4D49-B9E1-A2CC8DD7F2A2}"/>
                  </a:ext>
                </a:extLst>
              </p:cNvPr>
              <p:cNvGrpSpPr/>
              <p:nvPr/>
            </p:nvGrpSpPr>
            <p:grpSpPr>
              <a:xfrm>
                <a:off x="2006" y="960"/>
                <a:ext cx="491" cy="458"/>
                <a:chOff x="1536" y="2304"/>
                <a:chExt cx="432" cy="432"/>
              </a:xfrm>
            </p:grpSpPr>
            <p:sp>
              <p:nvSpPr>
                <p:cNvPr id="212" name="Rectangle 1201">
                  <a:extLst>
                    <a:ext uri="{FF2B5EF4-FFF2-40B4-BE49-F238E27FC236}">
                      <a16:creationId xmlns:a16="http://schemas.microsoft.com/office/drawing/2014/main" id="{2FB76818-0AD9-4E59-84C8-4A30CD379D6F}"/>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213" name="Line 1202">
                  <a:extLst>
                    <a:ext uri="{FF2B5EF4-FFF2-40B4-BE49-F238E27FC236}">
                      <a16:creationId xmlns:a16="http://schemas.microsoft.com/office/drawing/2014/main" id="{22E2E9C8-771F-4195-B83E-BE50A4735345}"/>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214" name="Line 1203">
                  <a:extLst>
                    <a:ext uri="{FF2B5EF4-FFF2-40B4-BE49-F238E27FC236}">
                      <a16:creationId xmlns:a16="http://schemas.microsoft.com/office/drawing/2014/main" id="{C463041F-833C-4093-AB4A-EEDC1CD4F72E}"/>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215" name="Line 1204">
                  <a:extLst>
                    <a:ext uri="{FF2B5EF4-FFF2-40B4-BE49-F238E27FC236}">
                      <a16:creationId xmlns:a16="http://schemas.microsoft.com/office/drawing/2014/main" id="{26CB0E11-2EFC-4B7B-ADC8-8C39C2E0ED35}"/>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216" name="Line 1205">
                  <a:extLst>
                    <a:ext uri="{FF2B5EF4-FFF2-40B4-BE49-F238E27FC236}">
                      <a16:creationId xmlns:a16="http://schemas.microsoft.com/office/drawing/2014/main" id="{E3261C4D-468D-4EAA-93F8-D04590ABF445}"/>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204" name="Text Box 1206">
                <a:extLst>
                  <a:ext uri="{FF2B5EF4-FFF2-40B4-BE49-F238E27FC236}">
                    <a16:creationId xmlns:a16="http://schemas.microsoft.com/office/drawing/2014/main" id="{E948605F-ACF5-4968-896C-CD3C145FA5FE}"/>
                  </a:ext>
                </a:extLst>
              </p:cNvPr>
              <p:cNvSpPr txBox="1"/>
              <p:nvPr/>
            </p:nvSpPr>
            <p:spPr>
              <a:xfrm>
                <a:off x="2028" y="111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05" name="Text Box 1207">
                <a:extLst>
                  <a:ext uri="{FF2B5EF4-FFF2-40B4-BE49-F238E27FC236}">
                    <a16:creationId xmlns:a16="http://schemas.microsoft.com/office/drawing/2014/main" id="{8975ADD7-DEBC-499E-9D64-7224B138CDAB}"/>
                  </a:ext>
                </a:extLst>
              </p:cNvPr>
              <p:cNvSpPr txBox="1"/>
              <p:nvPr/>
            </p:nvSpPr>
            <p:spPr>
              <a:xfrm>
                <a:off x="2028"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06" name="Text Box 1208">
                <a:extLst>
                  <a:ext uri="{FF2B5EF4-FFF2-40B4-BE49-F238E27FC236}">
                    <a16:creationId xmlns:a16="http://schemas.microsoft.com/office/drawing/2014/main" id="{84525033-BE75-4DD6-8D77-672E3973A028}"/>
                  </a:ext>
                </a:extLst>
              </p:cNvPr>
              <p:cNvSpPr txBox="1"/>
              <p:nvPr/>
            </p:nvSpPr>
            <p:spPr>
              <a:xfrm>
                <a:off x="2362"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07" name="Text Box 1209">
                <a:extLst>
                  <a:ext uri="{FF2B5EF4-FFF2-40B4-BE49-F238E27FC236}">
                    <a16:creationId xmlns:a16="http://schemas.microsoft.com/office/drawing/2014/main" id="{FB708F2C-40BB-4375-A6DB-6470AD8A93E2}"/>
                  </a:ext>
                </a:extLst>
              </p:cNvPr>
              <p:cNvSpPr txBox="1"/>
              <p:nvPr/>
            </p:nvSpPr>
            <p:spPr>
              <a:xfrm>
                <a:off x="2181" y="110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08" name="Text Box 1210">
                <a:extLst>
                  <a:ext uri="{FF2B5EF4-FFF2-40B4-BE49-F238E27FC236}">
                    <a16:creationId xmlns:a16="http://schemas.microsoft.com/office/drawing/2014/main" id="{56C1571B-99DA-4840-9EB6-89DB2D2EC1B9}"/>
                  </a:ext>
                </a:extLst>
              </p:cNvPr>
              <p:cNvSpPr txBox="1"/>
              <p:nvPr/>
            </p:nvSpPr>
            <p:spPr>
              <a:xfrm>
                <a:off x="2364" y="111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09" name="Text Box 1211">
                <a:extLst>
                  <a:ext uri="{FF2B5EF4-FFF2-40B4-BE49-F238E27FC236}">
                    <a16:creationId xmlns:a16="http://schemas.microsoft.com/office/drawing/2014/main" id="{333DFE63-EADB-4CB6-AC3D-7A06AC20EE7A}"/>
                  </a:ext>
                </a:extLst>
              </p:cNvPr>
              <p:cNvSpPr txBox="1"/>
              <p:nvPr/>
            </p:nvSpPr>
            <p:spPr>
              <a:xfrm>
                <a:off x="2362"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10" name="Text Box 1212">
                <a:extLst>
                  <a:ext uri="{FF2B5EF4-FFF2-40B4-BE49-F238E27FC236}">
                    <a16:creationId xmlns:a16="http://schemas.microsoft.com/office/drawing/2014/main" id="{9AA2F9F9-256E-4FA5-8F47-09A5734F3B45}"/>
                  </a:ext>
                </a:extLst>
              </p:cNvPr>
              <p:cNvSpPr txBox="1"/>
              <p:nvPr/>
            </p:nvSpPr>
            <p:spPr>
              <a:xfrm>
                <a:off x="2181"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11" name="Text Box 1213">
                <a:extLst>
                  <a:ext uri="{FF2B5EF4-FFF2-40B4-BE49-F238E27FC236}">
                    <a16:creationId xmlns:a16="http://schemas.microsoft.com/office/drawing/2014/main" id="{12AA5AD6-B4F9-4523-B927-F1C3467BB4ED}"/>
                  </a:ext>
                </a:extLst>
              </p:cNvPr>
              <p:cNvSpPr txBox="1"/>
              <p:nvPr/>
            </p:nvSpPr>
            <p:spPr>
              <a:xfrm>
                <a:off x="2026"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165" name="Group 1214">
              <a:extLst>
                <a:ext uri="{FF2B5EF4-FFF2-40B4-BE49-F238E27FC236}">
                  <a16:creationId xmlns:a16="http://schemas.microsoft.com/office/drawing/2014/main" id="{01099A4E-8451-4D22-9B9B-32D3B3D917EB}"/>
                </a:ext>
              </a:extLst>
            </p:cNvPr>
            <p:cNvGrpSpPr/>
            <p:nvPr/>
          </p:nvGrpSpPr>
          <p:grpSpPr>
            <a:xfrm>
              <a:off x="3542" y="960"/>
              <a:ext cx="538" cy="517"/>
              <a:chOff x="3542" y="960"/>
              <a:chExt cx="538" cy="517"/>
            </a:xfrm>
          </p:grpSpPr>
          <p:grpSp>
            <p:nvGrpSpPr>
              <p:cNvPr id="189" name="Group 1215">
                <a:extLst>
                  <a:ext uri="{FF2B5EF4-FFF2-40B4-BE49-F238E27FC236}">
                    <a16:creationId xmlns:a16="http://schemas.microsoft.com/office/drawing/2014/main" id="{B465E387-69EE-403C-A06C-F945490FBEF2}"/>
                  </a:ext>
                </a:extLst>
              </p:cNvPr>
              <p:cNvGrpSpPr/>
              <p:nvPr/>
            </p:nvGrpSpPr>
            <p:grpSpPr>
              <a:xfrm>
                <a:off x="3542" y="960"/>
                <a:ext cx="491" cy="458"/>
                <a:chOff x="1536" y="2304"/>
                <a:chExt cx="432" cy="432"/>
              </a:xfrm>
            </p:grpSpPr>
            <p:sp>
              <p:nvSpPr>
                <p:cNvPr id="198" name="Rectangle 1216">
                  <a:extLst>
                    <a:ext uri="{FF2B5EF4-FFF2-40B4-BE49-F238E27FC236}">
                      <a16:creationId xmlns:a16="http://schemas.microsoft.com/office/drawing/2014/main" id="{6638658D-47A3-4EF2-8866-7294A50F7202}"/>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99" name="Line 1217">
                  <a:extLst>
                    <a:ext uri="{FF2B5EF4-FFF2-40B4-BE49-F238E27FC236}">
                      <a16:creationId xmlns:a16="http://schemas.microsoft.com/office/drawing/2014/main" id="{796AB935-1D06-4762-BF11-2EA6596B952B}"/>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200" name="Line 1218">
                  <a:extLst>
                    <a:ext uri="{FF2B5EF4-FFF2-40B4-BE49-F238E27FC236}">
                      <a16:creationId xmlns:a16="http://schemas.microsoft.com/office/drawing/2014/main" id="{95909832-1FE2-4573-BE7A-970B15DCDF20}"/>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201" name="Line 1219">
                  <a:extLst>
                    <a:ext uri="{FF2B5EF4-FFF2-40B4-BE49-F238E27FC236}">
                      <a16:creationId xmlns:a16="http://schemas.microsoft.com/office/drawing/2014/main" id="{994C072E-720F-4179-AB88-CFF6673042D4}"/>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202" name="Line 1220">
                  <a:extLst>
                    <a:ext uri="{FF2B5EF4-FFF2-40B4-BE49-F238E27FC236}">
                      <a16:creationId xmlns:a16="http://schemas.microsoft.com/office/drawing/2014/main" id="{91B1975A-9CAE-478A-AB53-F04272051C10}"/>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190" name="Text Box 1221">
                <a:extLst>
                  <a:ext uri="{FF2B5EF4-FFF2-40B4-BE49-F238E27FC236}">
                    <a16:creationId xmlns:a16="http://schemas.microsoft.com/office/drawing/2014/main" id="{8CE15BD3-E45E-429F-BFFF-8647D9EA20D3}"/>
                  </a:ext>
                </a:extLst>
              </p:cNvPr>
              <p:cNvSpPr txBox="1"/>
              <p:nvPr/>
            </p:nvSpPr>
            <p:spPr>
              <a:xfrm>
                <a:off x="3564" y="111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91" name="Text Box 1222">
                <a:extLst>
                  <a:ext uri="{FF2B5EF4-FFF2-40B4-BE49-F238E27FC236}">
                    <a16:creationId xmlns:a16="http://schemas.microsoft.com/office/drawing/2014/main" id="{A11FC094-E8D6-401A-8E4F-7B7C0DC613F3}"/>
                  </a:ext>
                </a:extLst>
              </p:cNvPr>
              <p:cNvSpPr txBox="1"/>
              <p:nvPr/>
            </p:nvSpPr>
            <p:spPr>
              <a:xfrm>
                <a:off x="3564"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92" name="Text Box 1223">
                <a:extLst>
                  <a:ext uri="{FF2B5EF4-FFF2-40B4-BE49-F238E27FC236}">
                    <a16:creationId xmlns:a16="http://schemas.microsoft.com/office/drawing/2014/main" id="{1A5802F5-3EDA-4D2B-8405-0DFC3674BDAE}"/>
                  </a:ext>
                </a:extLst>
              </p:cNvPr>
              <p:cNvSpPr txBox="1"/>
              <p:nvPr/>
            </p:nvSpPr>
            <p:spPr>
              <a:xfrm>
                <a:off x="3898"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93" name="Text Box 1224">
                <a:extLst>
                  <a:ext uri="{FF2B5EF4-FFF2-40B4-BE49-F238E27FC236}">
                    <a16:creationId xmlns:a16="http://schemas.microsoft.com/office/drawing/2014/main" id="{E7D13033-1811-44EA-AD1F-2BBCB7EFB8DE}"/>
                  </a:ext>
                </a:extLst>
              </p:cNvPr>
              <p:cNvSpPr txBox="1"/>
              <p:nvPr/>
            </p:nvSpPr>
            <p:spPr>
              <a:xfrm>
                <a:off x="3717"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94" name="Text Box 1225">
                <a:extLst>
                  <a:ext uri="{FF2B5EF4-FFF2-40B4-BE49-F238E27FC236}">
                    <a16:creationId xmlns:a16="http://schemas.microsoft.com/office/drawing/2014/main" id="{339668E0-56F0-4785-BF2E-D3B0F32FC8E9}"/>
                  </a:ext>
                </a:extLst>
              </p:cNvPr>
              <p:cNvSpPr txBox="1"/>
              <p:nvPr/>
            </p:nvSpPr>
            <p:spPr>
              <a:xfrm>
                <a:off x="3900" y="111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95" name="Text Box 1226">
                <a:extLst>
                  <a:ext uri="{FF2B5EF4-FFF2-40B4-BE49-F238E27FC236}">
                    <a16:creationId xmlns:a16="http://schemas.microsoft.com/office/drawing/2014/main" id="{81C610FD-3C04-4015-BA28-BE304894A4EC}"/>
                  </a:ext>
                </a:extLst>
              </p:cNvPr>
              <p:cNvSpPr txBox="1"/>
              <p:nvPr/>
            </p:nvSpPr>
            <p:spPr>
              <a:xfrm>
                <a:off x="3898"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96" name="Text Box 1227">
                <a:extLst>
                  <a:ext uri="{FF2B5EF4-FFF2-40B4-BE49-F238E27FC236}">
                    <a16:creationId xmlns:a16="http://schemas.microsoft.com/office/drawing/2014/main" id="{A43800BA-876D-4E74-9F9A-92E446631D06}"/>
                  </a:ext>
                </a:extLst>
              </p:cNvPr>
              <p:cNvSpPr txBox="1"/>
              <p:nvPr/>
            </p:nvSpPr>
            <p:spPr>
              <a:xfrm>
                <a:off x="3717" y="110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97" name="Text Box 1228">
                <a:extLst>
                  <a:ext uri="{FF2B5EF4-FFF2-40B4-BE49-F238E27FC236}">
                    <a16:creationId xmlns:a16="http://schemas.microsoft.com/office/drawing/2014/main" id="{D74E3398-7233-4E47-8803-79BD6B67D540}"/>
                  </a:ext>
                </a:extLst>
              </p:cNvPr>
              <p:cNvSpPr txBox="1"/>
              <p:nvPr/>
            </p:nvSpPr>
            <p:spPr>
              <a:xfrm>
                <a:off x="3562"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166" name="Group 1229">
              <a:extLst>
                <a:ext uri="{FF2B5EF4-FFF2-40B4-BE49-F238E27FC236}">
                  <a16:creationId xmlns:a16="http://schemas.microsoft.com/office/drawing/2014/main" id="{44F38CBC-116E-4BFB-8055-70708E815345}"/>
                </a:ext>
              </a:extLst>
            </p:cNvPr>
            <p:cNvGrpSpPr/>
            <p:nvPr/>
          </p:nvGrpSpPr>
          <p:grpSpPr>
            <a:xfrm>
              <a:off x="4934" y="960"/>
              <a:ext cx="536" cy="517"/>
              <a:chOff x="4934" y="960"/>
              <a:chExt cx="536" cy="517"/>
            </a:xfrm>
          </p:grpSpPr>
          <p:grpSp>
            <p:nvGrpSpPr>
              <p:cNvPr id="175" name="Group 1230">
                <a:extLst>
                  <a:ext uri="{FF2B5EF4-FFF2-40B4-BE49-F238E27FC236}">
                    <a16:creationId xmlns:a16="http://schemas.microsoft.com/office/drawing/2014/main" id="{0C116A23-D47A-4411-B574-A21F2A7D76EF}"/>
                  </a:ext>
                </a:extLst>
              </p:cNvPr>
              <p:cNvGrpSpPr/>
              <p:nvPr/>
            </p:nvGrpSpPr>
            <p:grpSpPr>
              <a:xfrm>
                <a:off x="4934" y="960"/>
                <a:ext cx="491" cy="458"/>
                <a:chOff x="1536" y="2304"/>
                <a:chExt cx="432" cy="432"/>
              </a:xfrm>
            </p:grpSpPr>
            <p:sp>
              <p:nvSpPr>
                <p:cNvPr id="184" name="Rectangle 1231">
                  <a:extLst>
                    <a:ext uri="{FF2B5EF4-FFF2-40B4-BE49-F238E27FC236}">
                      <a16:creationId xmlns:a16="http://schemas.microsoft.com/office/drawing/2014/main" id="{0E9B78B7-6CB7-40AD-836D-D3B7A9E66FEF}"/>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85" name="Line 1232">
                  <a:extLst>
                    <a:ext uri="{FF2B5EF4-FFF2-40B4-BE49-F238E27FC236}">
                      <a16:creationId xmlns:a16="http://schemas.microsoft.com/office/drawing/2014/main" id="{B11C3E89-260B-4256-8D6D-C2AAE825FD3D}"/>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186" name="Line 1233">
                  <a:extLst>
                    <a:ext uri="{FF2B5EF4-FFF2-40B4-BE49-F238E27FC236}">
                      <a16:creationId xmlns:a16="http://schemas.microsoft.com/office/drawing/2014/main" id="{75DAC2D9-A4D9-4870-AA3C-D3EE7141BA5B}"/>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187" name="Line 1234">
                  <a:extLst>
                    <a:ext uri="{FF2B5EF4-FFF2-40B4-BE49-F238E27FC236}">
                      <a16:creationId xmlns:a16="http://schemas.microsoft.com/office/drawing/2014/main" id="{0DF56FB3-B321-4284-B978-2B5C0B0310EC}"/>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188" name="Line 1235">
                  <a:extLst>
                    <a:ext uri="{FF2B5EF4-FFF2-40B4-BE49-F238E27FC236}">
                      <a16:creationId xmlns:a16="http://schemas.microsoft.com/office/drawing/2014/main" id="{44070A9D-21AA-4D54-A84A-AA8F2BE65ACA}"/>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176" name="Text Box 1236">
                <a:extLst>
                  <a:ext uri="{FF2B5EF4-FFF2-40B4-BE49-F238E27FC236}">
                    <a16:creationId xmlns:a16="http://schemas.microsoft.com/office/drawing/2014/main" id="{9DF47F78-D057-490F-B27B-8C596569D46E}"/>
                  </a:ext>
                </a:extLst>
              </p:cNvPr>
              <p:cNvSpPr txBox="1"/>
              <p:nvPr/>
            </p:nvSpPr>
            <p:spPr>
              <a:xfrm>
                <a:off x="4956" y="111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77" name="Text Box 1237">
                <a:extLst>
                  <a:ext uri="{FF2B5EF4-FFF2-40B4-BE49-F238E27FC236}">
                    <a16:creationId xmlns:a16="http://schemas.microsoft.com/office/drawing/2014/main" id="{D44BB906-EE4D-4965-8611-E5902905AC4F}"/>
                  </a:ext>
                </a:extLst>
              </p:cNvPr>
              <p:cNvSpPr txBox="1"/>
              <p:nvPr/>
            </p:nvSpPr>
            <p:spPr>
              <a:xfrm>
                <a:off x="4956"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78" name="Text Box 1238">
                <a:extLst>
                  <a:ext uri="{FF2B5EF4-FFF2-40B4-BE49-F238E27FC236}">
                    <a16:creationId xmlns:a16="http://schemas.microsoft.com/office/drawing/2014/main" id="{E42EF2EE-B3C0-4E26-A2F8-99D65372108A}"/>
                  </a:ext>
                </a:extLst>
              </p:cNvPr>
              <p:cNvSpPr txBox="1"/>
              <p:nvPr/>
            </p:nvSpPr>
            <p:spPr>
              <a:xfrm>
                <a:off x="5290"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79" name="Text Box 1239">
                <a:extLst>
                  <a:ext uri="{FF2B5EF4-FFF2-40B4-BE49-F238E27FC236}">
                    <a16:creationId xmlns:a16="http://schemas.microsoft.com/office/drawing/2014/main" id="{11F8F999-66B8-498C-B4F7-61911FE038E8}"/>
                  </a:ext>
                </a:extLst>
              </p:cNvPr>
              <p:cNvSpPr txBox="1"/>
              <p:nvPr/>
            </p:nvSpPr>
            <p:spPr>
              <a:xfrm>
                <a:off x="5109" y="96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80" name="Text Box 1240">
                <a:extLst>
                  <a:ext uri="{FF2B5EF4-FFF2-40B4-BE49-F238E27FC236}">
                    <a16:creationId xmlns:a16="http://schemas.microsoft.com/office/drawing/2014/main" id="{D0FE95BC-2220-4629-BF1E-7369DD0E7A17}"/>
                  </a:ext>
                </a:extLst>
              </p:cNvPr>
              <p:cNvSpPr txBox="1"/>
              <p:nvPr/>
            </p:nvSpPr>
            <p:spPr>
              <a:xfrm>
                <a:off x="5088" y="111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81" name="Text Box 1241">
                <a:extLst>
                  <a:ext uri="{FF2B5EF4-FFF2-40B4-BE49-F238E27FC236}">
                    <a16:creationId xmlns:a16="http://schemas.microsoft.com/office/drawing/2014/main" id="{905AED44-05D7-4294-A11A-A8A40CE3DFE9}"/>
                  </a:ext>
                </a:extLst>
              </p:cNvPr>
              <p:cNvSpPr txBox="1"/>
              <p:nvPr/>
            </p:nvSpPr>
            <p:spPr>
              <a:xfrm>
                <a:off x="5290"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82" name="Text Box 1242">
                <a:extLst>
                  <a:ext uri="{FF2B5EF4-FFF2-40B4-BE49-F238E27FC236}">
                    <a16:creationId xmlns:a16="http://schemas.microsoft.com/office/drawing/2014/main" id="{7B793BEB-0B3D-4CD7-B3CB-2B989675E5DE}"/>
                  </a:ext>
                </a:extLst>
              </p:cNvPr>
              <p:cNvSpPr txBox="1"/>
              <p:nvPr/>
            </p:nvSpPr>
            <p:spPr>
              <a:xfrm>
                <a:off x="5109"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83" name="Text Box 1243">
                <a:extLst>
                  <a:ext uri="{FF2B5EF4-FFF2-40B4-BE49-F238E27FC236}">
                    <a16:creationId xmlns:a16="http://schemas.microsoft.com/office/drawing/2014/main" id="{CADBC896-4CD6-428D-B551-41F80A2D3C9C}"/>
                  </a:ext>
                </a:extLst>
              </p:cNvPr>
              <p:cNvSpPr txBox="1"/>
              <p:nvPr/>
            </p:nvSpPr>
            <p:spPr>
              <a:xfrm>
                <a:off x="4954" y="126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167" name="Line 1244">
              <a:extLst>
                <a:ext uri="{FF2B5EF4-FFF2-40B4-BE49-F238E27FC236}">
                  <a16:creationId xmlns:a16="http://schemas.microsoft.com/office/drawing/2014/main" id="{61896B18-E43D-418D-BE26-D3AB1A1FC45B}"/>
                </a:ext>
              </a:extLst>
            </p:cNvPr>
            <p:cNvSpPr/>
            <p:nvPr/>
          </p:nvSpPr>
          <p:spPr>
            <a:xfrm flipH="1">
              <a:off x="816" y="528"/>
              <a:ext cx="2208" cy="432"/>
            </a:xfrm>
            <a:prstGeom prst="line">
              <a:avLst/>
            </a:prstGeom>
            <a:ln w="9525" cap="flat" cmpd="sng">
              <a:solidFill>
                <a:schemeClr val="tx1"/>
              </a:solidFill>
              <a:prstDash val="solid"/>
              <a:headEnd type="none" w="med" len="med"/>
              <a:tailEnd type="none" w="med" len="med"/>
            </a:ln>
          </p:spPr>
        </p:sp>
        <p:sp>
          <p:nvSpPr>
            <p:cNvPr id="168" name="Line 1245">
              <a:extLst>
                <a:ext uri="{FF2B5EF4-FFF2-40B4-BE49-F238E27FC236}">
                  <a16:creationId xmlns:a16="http://schemas.microsoft.com/office/drawing/2014/main" id="{546EA779-17AD-4D53-9784-E8C32586F441}"/>
                </a:ext>
              </a:extLst>
            </p:cNvPr>
            <p:cNvSpPr/>
            <p:nvPr/>
          </p:nvSpPr>
          <p:spPr>
            <a:xfrm flipH="1">
              <a:off x="2256" y="528"/>
              <a:ext cx="768" cy="432"/>
            </a:xfrm>
            <a:prstGeom prst="line">
              <a:avLst/>
            </a:prstGeom>
            <a:ln w="9525" cap="flat" cmpd="sng">
              <a:solidFill>
                <a:schemeClr val="tx1"/>
              </a:solidFill>
              <a:prstDash val="solid"/>
              <a:headEnd type="none" w="med" len="med"/>
              <a:tailEnd type="none" w="med" len="med"/>
            </a:ln>
          </p:spPr>
        </p:sp>
        <p:sp>
          <p:nvSpPr>
            <p:cNvPr id="169" name="Line 1246">
              <a:extLst>
                <a:ext uri="{FF2B5EF4-FFF2-40B4-BE49-F238E27FC236}">
                  <a16:creationId xmlns:a16="http://schemas.microsoft.com/office/drawing/2014/main" id="{9951B7EC-2F40-4A5E-AAA3-3B46953527CD}"/>
                </a:ext>
              </a:extLst>
            </p:cNvPr>
            <p:cNvSpPr/>
            <p:nvPr/>
          </p:nvSpPr>
          <p:spPr>
            <a:xfrm>
              <a:off x="3024" y="528"/>
              <a:ext cx="768" cy="432"/>
            </a:xfrm>
            <a:prstGeom prst="line">
              <a:avLst/>
            </a:prstGeom>
            <a:ln w="9525" cap="flat" cmpd="sng">
              <a:solidFill>
                <a:schemeClr val="tx1"/>
              </a:solidFill>
              <a:prstDash val="solid"/>
              <a:headEnd type="none" w="med" len="med"/>
              <a:tailEnd type="none" w="med" len="med"/>
            </a:ln>
          </p:spPr>
        </p:sp>
        <p:sp>
          <p:nvSpPr>
            <p:cNvPr id="170" name="Line 1247">
              <a:extLst>
                <a:ext uri="{FF2B5EF4-FFF2-40B4-BE49-F238E27FC236}">
                  <a16:creationId xmlns:a16="http://schemas.microsoft.com/office/drawing/2014/main" id="{39782109-B025-48BC-8E4B-E7D809EC5DBB}"/>
                </a:ext>
              </a:extLst>
            </p:cNvPr>
            <p:cNvSpPr/>
            <p:nvPr/>
          </p:nvSpPr>
          <p:spPr>
            <a:xfrm>
              <a:off x="3024" y="528"/>
              <a:ext cx="2160" cy="432"/>
            </a:xfrm>
            <a:prstGeom prst="line">
              <a:avLst/>
            </a:prstGeom>
            <a:ln w="9525" cap="flat" cmpd="sng">
              <a:solidFill>
                <a:schemeClr val="tx1"/>
              </a:solidFill>
              <a:prstDash val="solid"/>
              <a:headEnd type="none" w="med" len="med"/>
              <a:tailEnd type="none" w="med" len="med"/>
            </a:ln>
          </p:spPr>
        </p:sp>
        <p:sp>
          <p:nvSpPr>
            <p:cNvPr id="171" name="Text Box 1248">
              <a:extLst>
                <a:ext uri="{FF2B5EF4-FFF2-40B4-BE49-F238E27FC236}">
                  <a16:creationId xmlns:a16="http://schemas.microsoft.com/office/drawing/2014/main" id="{06B45674-FF17-4631-AFB2-A5653A786926}"/>
                </a:ext>
              </a:extLst>
            </p:cNvPr>
            <p:cNvSpPr txBox="1"/>
            <p:nvPr/>
          </p:nvSpPr>
          <p:spPr>
            <a:xfrm>
              <a:off x="336" y="1056"/>
              <a:ext cx="212" cy="288"/>
            </a:xfrm>
            <a:prstGeom prst="rect">
              <a:avLst/>
            </a:prstGeom>
            <a:noFill/>
            <a:ln w="9525">
              <a:noFill/>
            </a:ln>
          </p:spPr>
          <p:txBody>
            <a:bodyPr wrap="none">
              <a:spAutoFit/>
            </a:bodyPr>
            <a:lstStyle/>
            <a:p>
              <a:r>
                <a:rPr lang="en-US" altLang="zh-CN" sz="24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72" name="Text Box 1249">
              <a:extLst>
                <a:ext uri="{FF2B5EF4-FFF2-40B4-BE49-F238E27FC236}">
                  <a16:creationId xmlns:a16="http://schemas.microsoft.com/office/drawing/2014/main" id="{9DE63E84-3B03-4384-B9EE-76D8089E6656}"/>
                </a:ext>
              </a:extLst>
            </p:cNvPr>
            <p:cNvSpPr txBox="1"/>
            <p:nvPr/>
          </p:nvSpPr>
          <p:spPr>
            <a:xfrm>
              <a:off x="1728" y="1056"/>
              <a:ext cx="212" cy="288"/>
            </a:xfrm>
            <a:prstGeom prst="rect">
              <a:avLst/>
            </a:prstGeom>
            <a:noFill/>
            <a:ln w="9525">
              <a:noFill/>
            </a:ln>
          </p:spPr>
          <p:txBody>
            <a:bodyPr wrap="none">
              <a:spAutoFit/>
            </a:bodyPr>
            <a:lstStyle/>
            <a:p>
              <a:r>
                <a:rPr lang="en-US" altLang="zh-CN" sz="24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73" name="Text Box 1250">
              <a:extLst>
                <a:ext uri="{FF2B5EF4-FFF2-40B4-BE49-F238E27FC236}">
                  <a16:creationId xmlns:a16="http://schemas.microsoft.com/office/drawing/2014/main" id="{2011F59D-80D3-4005-B2D6-A32E65B8B1E9}"/>
                </a:ext>
              </a:extLst>
            </p:cNvPr>
            <p:cNvSpPr txBox="1"/>
            <p:nvPr/>
          </p:nvSpPr>
          <p:spPr>
            <a:xfrm>
              <a:off x="3264" y="1056"/>
              <a:ext cx="212" cy="288"/>
            </a:xfrm>
            <a:prstGeom prst="rect">
              <a:avLst/>
            </a:prstGeom>
            <a:noFill/>
            <a:ln w="9525">
              <a:noFill/>
            </a:ln>
          </p:spPr>
          <p:txBody>
            <a:bodyPr wrap="none">
              <a:spAutoFit/>
            </a:bodyPr>
            <a:lstStyle/>
            <a:p>
              <a:r>
                <a:rPr lang="en-US" altLang="zh-CN" sz="24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174" name="Text Box 1251">
              <a:extLst>
                <a:ext uri="{FF2B5EF4-FFF2-40B4-BE49-F238E27FC236}">
                  <a16:creationId xmlns:a16="http://schemas.microsoft.com/office/drawing/2014/main" id="{6A02DE79-DE25-47C3-97F5-365A89D6ABB5}"/>
                </a:ext>
              </a:extLst>
            </p:cNvPr>
            <p:cNvSpPr txBox="1"/>
            <p:nvPr/>
          </p:nvSpPr>
          <p:spPr>
            <a:xfrm>
              <a:off x="4512" y="1056"/>
              <a:ext cx="212" cy="288"/>
            </a:xfrm>
            <a:prstGeom prst="rect">
              <a:avLst/>
            </a:prstGeom>
            <a:noFill/>
            <a:ln w="9525">
              <a:noFill/>
            </a:ln>
          </p:spPr>
          <p:txBody>
            <a:bodyPr wrap="none">
              <a:spAutoFit/>
            </a:bodyPr>
            <a:lstStyle/>
            <a:p>
              <a:r>
                <a:rPr lang="en-US" altLang="zh-CN" sz="24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230" name="Group 1253">
            <a:extLst>
              <a:ext uri="{FF2B5EF4-FFF2-40B4-BE49-F238E27FC236}">
                <a16:creationId xmlns:a16="http://schemas.microsoft.com/office/drawing/2014/main" id="{3CF4B18F-698D-4CD1-AD8E-28092F6AF24E}"/>
              </a:ext>
            </a:extLst>
          </p:cNvPr>
          <p:cNvGrpSpPr/>
          <p:nvPr/>
        </p:nvGrpSpPr>
        <p:grpSpPr>
          <a:xfrm>
            <a:off x="1426129" y="4773336"/>
            <a:ext cx="5197475" cy="1676400"/>
            <a:chOff x="0" y="2880"/>
            <a:chExt cx="3274" cy="1056"/>
          </a:xfrm>
        </p:grpSpPr>
        <p:grpSp>
          <p:nvGrpSpPr>
            <p:cNvPr id="231" name="Group 1254">
              <a:extLst>
                <a:ext uri="{FF2B5EF4-FFF2-40B4-BE49-F238E27FC236}">
                  <a16:creationId xmlns:a16="http://schemas.microsoft.com/office/drawing/2014/main" id="{712A93CD-2B50-490C-88E9-A39E0CC1BC47}"/>
                </a:ext>
              </a:extLst>
            </p:cNvPr>
            <p:cNvGrpSpPr/>
            <p:nvPr/>
          </p:nvGrpSpPr>
          <p:grpSpPr>
            <a:xfrm>
              <a:off x="0" y="2880"/>
              <a:ext cx="3274" cy="1056"/>
              <a:chOff x="0" y="2880"/>
              <a:chExt cx="3274" cy="1056"/>
            </a:xfrm>
          </p:grpSpPr>
          <p:grpSp>
            <p:nvGrpSpPr>
              <p:cNvPr id="233" name="Group 1255">
                <a:extLst>
                  <a:ext uri="{FF2B5EF4-FFF2-40B4-BE49-F238E27FC236}">
                    <a16:creationId xmlns:a16="http://schemas.microsoft.com/office/drawing/2014/main" id="{24576E15-1B21-4961-9F56-3ACD39500D0D}"/>
                  </a:ext>
                </a:extLst>
              </p:cNvPr>
              <p:cNvGrpSpPr/>
              <p:nvPr/>
            </p:nvGrpSpPr>
            <p:grpSpPr>
              <a:xfrm>
                <a:off x="0" y="2880"/>
                <a:ext cx="3274" cy="1056"/>
                <a:chOff x="0" y="2880"/>
                <a:chExt cx="3274" cy="1056"/>
              </a:xfrm>
            </p:grpSpPr>
            <p:grpSp>
              <p:nvGrpSpPr>
                <p:cNvPr id="235" name="Group 1256">
                  <a:extLst>
                    <a:ext uri="{FF2B5EF4-FFF2-40B4-BE49-F238E27FC236}">
                      <a16:creationId xmlns:a16="http://schemas.microsoft.com/office/drawing/2014/main" id="{A3FAD2DD-1012-46CF-B805-88D59F350525}"/>
                    </a:ext>
                  </a:extLst>
                </p:cNvPr>
                <p:cNvGrpSpPr/>
                <p:nvPr/>
              </p:nvGrpSpPr>
              <p:grpSpPr>
                <a:xfrm>
                  <a:off x="0" y="3419"/>
                  <a:ext cx="491" cy="458"/>
                  <a:chOff x="1536" y="2304"/>
                  <a:chExt cx="432" cy="432"/>
                </a:xfrm>
              </p:grpSpPr>
              <p:sp>
                <p:nvSpPr>
                  <p:cNvPr id="332" name="Rectangle 1257">
                    <a:extLst>
                      <a:ext uri="{FF2B5EF4-FFF2-40B4-BE49-F238E27FC236}">
                        <a16:creationId xmlns:a16="http://schemas.microsoft.com/office/drawing/2014/main" id="{1106B41C-6AA1-4F34-9FA2-AE5DCB57FBAE}"/>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333" name="Line 1258">
                    <a:extLst>
                      <a:ext uri="{FF2B5EF4-FFF2-40B4-BE49-F238E27FC236}">
                        <a16:creationId xmlns:a16="http://schemas.microsoft.com/office/drawing/2014/main" id="{4ED03993-DA52-4314-9444-E14F489E370E}"/>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334" name="Line 1259">
                    <a:extLst>
                      <a:ext uri="{FF2B5EF4-FFF2-40B4-BE49-F238E27FC236}">
                        <a16:creationId xmlns:a16="http://schemas.microsoft.com/office/drawing/2014/main" id="{93968913-E003-4301-A034-636BA5BB6BE2}"/>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335" name="Line 1260">
                    <a:extLst>
                      <a:ext uri="{FF2B5EF4-FFF2-40B4-BE49-F238E27FC236}">
                        <a16:creationId xmlns:a16="http://schemas.microsoft.com/office/drawing/2014/main" id="{B88753A7-9795-49A4-8512-F70586C09EF8}"/>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336" name="Line 1261">
                    <a:extLst>
                      <a:ext uri="{FF2B5EF4-FFF2-40B4-BE49-F238E27FC236}">
                        <a16:creationId xmlns:a16="http://schemas.microsoft.com/office/drawing/2014/main" id="{F9981571-E567-4078-8D0C-FEF816ABB3CE}"/>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grpSp>
              <p:nvGrpSpPr>
                <p:cNvPr id="236" name="Group 1262">
                  <a:extLst>
                    <a:ext uri="{FF2B5EF4-FFF2-40B4-BE49-F238E27FC236}">
                      <a16:creationId xmlns:a16="http://schemas.microsoft.com/office/drawing/2014/main" id="{0969FA6D-E860-41F3-BA70-3D83598C7C06}"/>
                    </a:ext>
                  </a:extLst>
                </p:cNvPr>
                <p:cNvGrpSpPr/>
                <p:nvPr/>
              </p:nvGrpSpPr>
              <p:grpSpPr>
                <a:xfrm>
                  <a:off x="20" y="2880"/>
                  <a:ext cx="3254" cy="1056"/>
                  <a:chOff x="20" y="2880"/>
                  <a:chExt cx="3254" cy="1056"/>
                </a:xfrm>
              </p:grpSpPr>
              <p:sp>
                <p:nvSpPr>
                  <p:cNvPr id="237" name="Text Box 1263">
                    <a:extLst>
                      <a:ext uri="{FF2B5EF4-FFF2-40B4-BE49-F238E27FC236}">
                        <a16:creationId xmlns:a16="http://schemas.microsoft.com/office/drawing/2014/main" id="{85676B44-04C8-453E-BA8D-7541E7DDE641}"/>
                      </a:ext>
                    </a:extLst>
                  </p:cNvPr>
                  <p:cNvSpPr txBox="1"/>
                  <p:nvPr/>
                </p:nvSpPr>
                <p:spPr>
                  <a:xfrm>
                    <a:off x="156" y="357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38" name="Text Box 1264">
                    <a:extLst>
                      <a:ext uri="{FF2B5EF4-FFF2-40B4-BE49-F238E27FC236}">
                        <a16:creationId xmlns:a16="http://schemas.microsoft.com/office/drawing/2014/main" id="{9DA97D27-C715-4CDF-8B61-EA95771A783F}"/>
                      </a:ext>
                    </a:extLst>
                  </p:cNvPr>
                  <p:cNvSpPr txBox="1"/>
                  <p:nvPr/>
                </p:nvSpPr>
                <p:spPr>
                  <a:xfrm>
                    <a:off x="156" y="343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39" name="Text Box 1265">
                    <a:extLst>
                      <a:ext uri="{FF2B5EF4-FFF2-40B4-BE49-F238E27FC236}">
                        <a16:creationId xmlns:a16="http://schemas.microsoft.com/office/drawing/2014/main" id="{DBAE5665-AF4A-4D04-871F-441AA008BCC4}"/>
                      </a:ext>
                    </a:extLst>
                  </p:cNvPr>
                  <p:cNvSpPr txBox="1"/>
                  <p:nvPr/>
                </p:nvSpPr>
                <p:spPr>
                  <a:xfrm>
                    <a:off x="358" y="357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40" name="Text Box 1266">
                    <a:extLst>
                      <a:ext uri="{FF2B5EF4-FFF2-40B4-BE49-F238E27FC236}">
                        <a16:creationId xmlns:a16="http://schemas.microsoft.com/office/drawing/2014/main" id="{DE1BCB1B-6B35-438F-95B0-89C15D7416ED}"/>
                      </a:ext>
                    </a:extLst>
                  </p:cNvPr>
                  <p:cNvSpPr txBox="1"/>
                  <p:nvPr/>
                </p:nvSpPr>
                <p:spPr>
                  <a:xfrm>
                    <a:off x="356"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41" name="Text Box 1267">
                    <a:extLst>
                      <a:ext uri="{FF2B5EF4-FFF2-40B4-BE49-F238E27FC236}">
                        <a16:creationId xmlns:a16="http://schemas.microsoft.com/office/drawing/2014/main" id="{00BB4BD1-0F92-41B8-8C65-02F691E20827}"/>
                      </a:ext>
                    </a:extLst>
                  </p:cNvPr>
                  <p:cNvSpPr txBox="1"/>
                  <p:nvPr/>
                </p:nvSpPr>
                <p:spPr>
                  <a:xfrm>
                    <a:off x="175"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nvGrpSpPr>
                  <p:cNvPr id="242" name="Group 1268">
                    <a:extLst>
                      <a:ext uri="{FF2B5EF4-FFF2-40B4-BE49-F238E27FC236}">
                        <a16:creationId xmlns:a16="http://schemas.microsoft.com/office/drawing/2014/main" id="{02015CDD-28DA-4245-80F9-6C984FF4B464}"/>
                      </a:ext>
                    </a:extLst>
                  </p:cNvPr>
                  <p:cNvGrpSpPr/>
                  <p:nvPr/>
                </p:nvGrpSpPr>
                <p:grpSpPr>
                  <a:xfrm>
                    <a:off x="528" y="3419"/>
                    <a:ext cx="491" cy="458"/>
                    <a:chOff x="1536" y="2304"/>
                    <a:chExt cx="432" cy="432"/>
                  </a:xfrm>
                </p:grpSpPr>
                <p:sp>
                  <p:nvSpPr>
                    <p:cNvPr id="327" name="Rectangle 1269">
                      <a:extLst>
                        <a:ext uri="{FF2B5EF4-FFF2-40B4-BE49-F238E27FC236}">
                          <a16:creationId xmlns:a16="http://schemas.microsoft.com/office/drawing/2014/main" id="{C1736BB5-B44C-43E6-88DA-6E4FB2860B51}"/>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328" name="Line 1270">
                      <a:extLst>
                        <a:ext uri="{FF2B5EF4-FFF2-40B4-BE49-F238E27FC236}">
                          <a16:creationId xmlns:a16="http://schemas.microsoft.com/office/drawing/2014/main" id="{C8BE1FE3-499A-4520-969F-6751FE122CC0}"/>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329" name="Line 1271">
                      <a:extLst>
                        <a:ext uri="{FF2B5EF4-FFF2-40B4-BE49-F238E27FC236}">
                          <a16:creationId xmlns:a16="http://schemas.microsoft.com/office/drawing/2014/main" id="{095336FF-76DF-4803-80EC-02BF1CE7D69A}"/>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330" name="Line 1272">
                      <a:extLst>
                        <a:ext uri="{FF2B5EF4-FFF2-40B4-BE49-F238E27FC236}">
                          <a16:creationId xmlns:a16="http://schemas.microsoft.com/office/drawing/2014/main" id="{9DA11054-AEB5-4A0D-BB35-85E8D80BEFCD}"/>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331" name="Line 1273">
                      <a:extLst>
                        <a:ext uri="{FF2B5EF4-FFF2-40B4-BE49-F238E27FC236}">
                          <a16:creationId xmlns:a16="http://schemas.microsoft.com/office/drawing/2014/main" id="{97295467-33A4-41C1-AD29-C601BC74CFDF}"/>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243" name="Text Box 1274">
                    <a:extLst>
                      <a:ext uri="{FF2B5EF4-FFF2-40B4-BE49-F238E27FC236}">
                        <a16:creationId xmlns:a16="http://schemas.microsoft.com/office/drawing/2014/main" id="{D19DC28D-5336-43AE-A7FD-88C71D01DEB2}"/>
                      </a:ext>
                    </a:extLst>
                  </p:cNvPr>
                  <p:cNvSpPr txBox="1"/>
                  <p:nvPr/>
                </p:nvSpPr>
                <p:spPr>
                  <a:xfrm>
                    <a:off x="684" y="343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44" name="Text Box 1275">
                    <a:extLst>
                      <a:ext uri="{FF2B5EF4-FFF2-40B4-BE49-F238E27FC236}">
                        <a16:creationId xmlns:a16="http://schemas.microsoft.com/office/drawing/2014/main" id="{349CD141-4F05-46C5-8212-79BF669C3957}"/>
                      </a:ext>
                    </a:extLst>
                  </p:cNvPr>
                  <p:cNvSpPr txBox="1"/>
                  <p:nvPr/>
                </p:nvSpPr>
                <p:spPr>
                  <a:xfrm>
                    <a:off x="550" y="35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45" name="Text Box 1276">
                    <a:extLst>
                      <a:ext uri="{FF2B5EF4-FFF2-40B4-BE49-F238E27FC236}">
                        <a16:creationId xmlns:a16="http://schemas.microsoft.com/office/drawing/2014/main" id="{61CA1281-5893-44E7-A7DF-DDBBAA376F94}"/>
                      </a:ext>
                    </a:extLst>
                  </p:cNvPr>
                  <p:cNvSpPr txBox="1"/>
                  <p:nvPr/>
                </p:nvSpPr>
                <p:spPr>
                  <a:xfrm>
                    <a:off x="884"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46" name="Text Box 1277">
                    <a:extLst>
                      <a:ext uri="{FF2B5EF4-FFF2-40B4-BE49-F238E27FC236}">
                        <a16:creationId xmlns:a16="http://schemas.microsoft.com/office/drawing/2014/main" id="{A1B28A76-2E33-47AD-B5FF-73D4DCC408F3}"/>
                      </a:ext>
                    </a:extLst>
                  </p:cNvPr>
                  <p:cNvSpPr txBox="1"/>
                  <p:nvPr/>
                </p:nvSpPr>
                <p:spPr>
                  <a:xfrm>
                    <a:off x="528"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47" name="Text Box 1278">
                    <a:extLst>
                      <a:ext uri="{FF2B5EF4-FFF2-40B4-BE49-F238E27FC236}">
                        <a16:creationId xmlns:a16="http://schemas.microsoft.com/office/drawing/2014/main" id="{74D3EBA8-3851-4873-AB67-8F9FC71B91A3}"/>
                      </a:ext>
                    </a:extLst>
                  </p:cNvPr>
                  <p:cNvSpPr txBox="1"/>
                  <p:nvPr/>
                </p:nvSpPr>
                <p:spPr>
                  <a:xfrm>
                    <a:off x="886" y="357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48" name="Text Box 1279">
                    <a:extLst>
                      <a:ext uri="{FF2B5EF4-FFF2-40B4-BE49-F238E27FC236}">
                        <a16:creationId xmlns:a16="http://schemas.microsoft.com/office/drawing/2014/main" id="{6060FCC8-01E1-45EC-A57F-E3FC3AE19691}"/>
                      </a:ext>
                    </a:extLst>
                  </p:cNvPr>
                  <p:cNvSpPr txBox="1"/>
                  <p:nvPr/>
                </p:nvSpPr>
                <p:spPr>
                  <a:xfrm>
                    <a:off x="884"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49" name="Text Box 1280">
                    <a:extLst>
                      <a:ext uri="{FF2B5EF4-FFF2-40B4-BE49-F238E27FC236}">
                        <a16:creationId xmlns:a16="http://schemas.microsoft.com/office/drawing/2014/main" id="{7ADE3BA3-4E24-4BEF-B4DD-A78D8FC66D1A}"/>
                      </a:ext>
                    </a:extLst>
                  </p:cNvPr>
                  <p:cNvSpPr txBox="1"/>
                  <p:nvPr/>
                </p:nvSpPr>
                <p:spPr>
                  <a:xfrm>
                    <a:off x="703"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50" name="Text Box 1281">
                    <a:extLst>
                      <a:ext uri="{FF2B5EF4-FFF2-40B4-BE49-F238E27FC236}">
                        <a16:creationId xmlns:a16="http://schemas.microsoft.com/office/drawing/2014/main" id="{941C7175-3AF0-4CDE-9CC9-A48BEF7FB4B2}"/>
                      </a:ext>
                    </a:extLst>
                  </p:cNvPr>
                  <p:cNvSpPr txBox="1"/>
                  <p:nvPr/>
                </p:nvSpPr>
                <p:spPr>
                  <a:xfrm>
                    <a:off x="548"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nvGrpSpPr>
                  <p:cNvPr id="251" name="Group 1282">
                    <a:extLst>
                      <a:ext uri="{FF2B5EF4-FFF2-40B4-BE49-F238E27FC236}">
                        <a16:creationId xmlns:a16="http://schemas.microsoft.com/office/drawing/2014/main" id="{306DFC7E-DAC6-4453-8F61-E8E3683470C3}"/>
                      </a:ext>
                    </a:extLst>
                  </p:cNvPr>
                  <p:cNvGrpSpPr/>
                  <p:nvPr/>
                </p:nvGrpSpPr>
                <p:grpSpPr>
                  <a:xfrm>
                    <a:off x="1104" y="3419"/>
                    <a:ext cx="538" cy="517"/>
                    <a:chOff x="1104" y="3419"/>
                    <a:chExt cx="538" cy="517"/>
                  </a:xfrm>
                </p:grpSpPr>
                <p:grpSp>
                  <p:nvGrpSpPr>
                    <p:cNvPr id="313" name="Group 1283">
                      <a:extLst>
                        <a:ext uri="{FF2B5EF4-FFF2-40B4-BE49-F238E27FC236}">
                          <a16:creationId xmlns:a16="http://schemas.microsoft.com/office/drawing/2014/main" id="{FF83709D-AC37-4241-A1E6-92BA11B2E036}"/>
                        </a:ext>
                      </a:extLst>
                    </p:cNvPr>
                    <p:cNvGrpSpPr/>
                    <p:nvPr/>
                  </p:nvGrpSpPr>
                  <p:grpSpPr>
                    <a:xfrm>
                      <a:off x="1104" y="3419"/>
                      <a:ext cx="491" cy="458"/>
                      <a:chOff x="1536" y="2304"/>
                      <a:chExt cx="432" cy="432"/>
                    </a:xfrm>
                  </p:grpSpPr>
                  <p:sp>
                    <p:nvSpPr>
                      <p:cNvPr id="322" name="Rectangle 1284">
                        <a:extLst>
                          <a:ext uri="{FF2B5EF4-FFF2-40B4-BE49-F238E27FC236}">
                            <a16:creationId xmlns:a16="http://schemas.microsoft.com/office/drawing/2014/main" id="{8476850F-8F07-40BA-B6E2-8E9BCA07ADC1}"/>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323" name="Line 1285">
                        <a:extLst>
                          <a:ext uri="{FF2B5EF4-FFF2-40B4-BE49-F238E27FC236}">
                            <a16:creationId xmlns:a16="http://schemas.microsoft.com/office/drawing/2014/main" id="{0C6552F0-C34D-42FF-B229-44CC66B63CAC}"/>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324" name="Line 1286">
                        <a:extLst>
                          <a:ext uri="{FF2B5EF4-FFF2-40B4-BE49-F238E27FC236}">
                            <a16:creationId xmlns:a16="http://schemas.microsoft.com/office/drawing/2014/main" id="{2D491D16-5B0F-4FE4-A52C-0CB7CA7FFB26}"/>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325" name="Line 1287">
                        <a:extLst>
                          <a:ext uri="{FF2B5EF4-FFF2-40B4-BE49-F238E27FC236}">
                            <a16:creationId xmlns:a16="http://schemas.microsoft.com/office/drawing/2014/main" id="{1146B0F2-42AD-4921-9109-0E0E8866EF44}"/>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326" name="Line 1288">
                        <a:extLst>
                          <a:ext uri="{FF2B5EF4-FFF2-40B4-BE49-F238E27FC236}">
                            <a16:creationId xmlns:a16="http://schemas.microsoft.com/office/drawing/2014/main" id="{E5124FDE-C908-45F8-AC63-DB8D3C01FD20}"/>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314" name="Text Box 1289">
                      <a:extLst>
                        <a:ext uri="{FF2B5EF4-FFF2-40B4-BE49-F238E27FC236}">
                          <a16:creationId xmlns:a16="http://schemas.microsoft.com/office/drawing/2014/main" id="{BDBD7473-F5BB-4A1D-B8B9-2DDEE92B1BF2}"/>
                        </a:ext>
                      </a:extLst>
                    </p:cNvPr>
                    <p:cNvSpPr txBox="1"/>
                    <p:nvPr/>
                  </p:nvSpPr>
                  <p:spPr>
                    <a:xfrm>
                      <a:off x="1260"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15" name="Text Box 1290">
                      <a:extLst>
                        <a:ext uri="{FF2B5EF4-FFF2-40B4-BE49-F238E27FC236}">
                          <a16:creationId xmlns:a16="http://schemas.microsoft.com/office/drawing/2014/main" id="{F1089B78-73EC-409E-B13B-86121E911435}"/>
                        </a:ext>
                      </a:extLst>
                    </p:cNvPr>
                    <p:cNvSpPr txBox="1"/>
                    <p:nvPr/>
                  </p:nvSpPr>
                  <p:spPr>
                    <a:xfrm>
                      <a:off x="1126"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16" name="Text Box 1291">
                      <a:extLst>
                        <a:ext uri="{FF2B5EF4-FFF2-40B4-BE49-F238E27FC236}">
                          <a16:creationId xmlns:a16="http://schemas.microsoft.com/office/drawing/2014/main" id="{39363145-A253-4B0C-AA2C-941E49C7ED4D}"/>
                        </a:ext>
                      </a:extLst>
                    </p:cNvPr>
                    <p:cNvSpPr txBox="1"/>
                    <p:nvPr/>
                  </p:nvSpPr>
                  <p:spPr>
                    <a:xfrm>
                      <a:off x="1460"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17" name="Text Box 1292">
                      <a:extLst>
                        <a:ext uri="{FF2B5EF4-FFF2-40B4-BE49-F238E27FC236}">
                          <a16:creationId xmlns:a16="http://schemas.microsoft.com/office/drawing/2014/main" id="{6995F70C-8F36-4265-BBED-84BF609A3ECB}"/>
                        </a:ext>
                      </a:extLst>
                    </p:cNvPr>
                    <p:cNvSpPr txBox="1"/>
                    <p:nvPr/>
                  </p:nvSpPr>
                  <p:spPr>
                    <a:xfrm>
                      <a:off x="1279"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18" name="Text Box 1293">
                      <a:extLst>
                        <a:ext uri="{FF2B5EF4-FFF2-40B4-BE49-F238E27FC236}">
                          <a16:creationId xmlns:a16="http://schemas.microsoft.com/office/drawing/2014/main" id="{0DC06FFB-BA29-47A3-AB62-06C2AC7EF7D9}"/>
                        </a:ext>
                      </a:extLst>
                    </p:cNvPr>
                    <p:cNvSpPr txBox="1"/>
                    <p:nvPr/>
                  </p:nvSpPr>
                  <p:spPr>
                    <a:xfrm>
                      <a:off x="1462" y="357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19" name="Text Box 1294">
                      <a:extLst>
                        <a:ext uri="{FF2B5EF4-FFF2-40B4-BE49-F238E27FC236}">
                          <a16:creationId xmlns:a16="http://schemas.microsoft.com/office/drawing/2014/main" id="{CF218A78-4599-444D-8E20-5F5AA5648CD1}"/>
                        </a:ext>
                      </a:extLst>
                    </p:cNvPr>
                    <p:cNvSpPr txBox="1"/>
                    <p:nvPr/>
                  </p:nvSpPr>
                  <p:spPr>
                    <a:xfrm>
                      <a:off x="1460"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20" name="Text Box 1295">
                      <a:extLst>
                        <a:ext uri="{FF2B5EF4-FFF2-40B4-BE49-F238E27FC236}">
                          <a16:creationId xmlns:a16="http://schemas.microsoft.com/office/drawing/2014/main" id="{B4AB7325-6D2B-440F-80E0-9B0C9BDF6C25}"/>
                        </a:ext>
                      </a:extLst>
                    </p:cNvPr>
                    <p:cNvSpPr txBox="1"/>
                    <p:nvPr/>
                  </p:nvSpPr>
                  <p:spPr>
                    <a:xfrm>
                      <a:off x="1104"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21" name="Text Box 1296">
                      <a:extLst>
                        <a:ext uri="{FF2B5EF4-FFF2-40B4-BE49-F238E27FC236}">
                          <a16:creationId xmlns:a16="http://schemas.microsoft.com/office/drawing/2014/main" id="{8F78DA25-98AB-4D7A-981B-7176466B7593}"/>
                        </a:ext>
                      </a:extLst>
                    </p:cNvPr>
                    <p:cNvSpPr txBox="1"/>
                    <p:nvPr/>
                  </p:nvSpPr>
                  <p:spPr>
                    <a:xfrm>
                      <a:off x="1124" y="35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252" name="Group 1297">
                    <a:extLst>
                      <a:ext uri="{FF2B5EF4-FFF2-40B4-BE49-F238E27FC236}">
                        <a16:creationId xmlns:a16="http://schemas.microsoft.com/office/drawing/2014/main" id="{92D4A869-15AD-430C-AAC8-78237BD92093}"/>
                      </a:ext>
                    </a:extLst>
                  </p:cNvPr>
                  <p:cNvGrpSpPr/>
                  <p:nvPr/>
                </p:nvGrpSpPr>
                <p:grpSpPr>
                  <a:xfrm>
                    <a:off x="1632" y="3419"/>
                    <a:ext cx="538" cy="517"/>
                    <a:chOff x="1632" y="3419"/>
                    <a:chExt cx="538" cy="517"/>
                  </a:xfrm>
                </p:grpSpPr>
                <p:grpSp>
                  <p:nvGrpSpPr>
                    <p:cNvPr id="299" name="Group 1298">
                      <a:extLst>
                        <a:ext uri="{FF2B5EF4-FFF2-40B4-BE49-F238E27FC236}">
                          <a16:creationId xmlns:a16="http://schemas.microsoft.com/office/drawing/2014/main" id="{B2D59EA5-BDF1-4AFB-88EB-E53CC05A5CD2}"/>
                        </a:ext>
                      </a:extLst>
                    </p:cNvPr>
                    <p:cNvGrpSpPr/>
                    <p:nvPr/>
                  </p:nvGrpSpPr>
                  <p:grpSpPr>
                    <a:xfrm>
                      <a:off x="1632" y="3419"/>
                      <a:ext cx="491" cy="458"/>
                      <a:chOff x="1536" y="2304"/>
                      <a:chExt cx="432" cy="432"/>
                    </a:xfrm>
                  </p:grpSpPr>
                  <p:sp>
                    <p:nvSpPr>
                      <p:cNvPr id="308" name="Rectangle 1299">
                        <a:extLst>
                          <a:ext uri="{FF2B5EF4-FFF2-40B4-BE49-F238E27FC236}">
                            <a16:creationId xmlns:a16="http://schemas.microsoft.com/office/drawing/2014/main" id="{2D61B476-F885-4E8D-B50D-72BCB2CD4DA2}"/>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309" name="Line 1300">
                        <a:extLst>
                          <a:ext uri="{FF2B5EF4-FFF2-40B4-BE49-F238E27FC236}">
                            <a16:creationId xmlns:a16="http://schemas.microsoft.com/office/drawing/2014/main" id="{DED86E4F-849E-4C2F-82A5-1973A36B2521}"/>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310" name="Line 1301">
                        <a:extLst>
                          <a:ext uri="{FF2B5EF4-FFF2-40B4-BE49-F238E27FC236}">
                            <a16:creationId xmlns:a16="http://schemas.microsoft.com/office/drawing/2014/main" id="{82B8D5BF-52C2-4CA5-B473-83882842645D}"/>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311" name="Line 1302">
                        <a:extLst>
                          <a:ext uri="{FF2B5EF4-FFF2-40B4-BE49-F238E27FC236}">
                            <a16:creationId xmlns:a16="http://schemas.microsoft.com/office/drawing/2014/main" id="{C4C88B6D-67FB-4E86-8AE3-77AA73B6FC39}"/>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312" name="Line 1303">
                        <a:extLst>
                          <a:ext uri="{FF2B5EF4-FFF2-40B4-BE49-F238E27FC236}">
                            <a16:creationId xmlns:a16="http://schemas.microsoft.com/office/drawing/2014/main" id="{1A7DDDB2-3BB5-4A53-9A75-8CB3F7B45F1D}"/>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300" name="Text Box 1304">
                      <a:extLst>
                        <a:ext uri="{FF2B5EF4-FFF2-40B4-BE49-F238E27FC236}">
                          <a16:creationId xmlns:a16="http://schemas.microsoft.com/office/drawing/2014/main" id="{2C243B6F-29CA-4A1E-BFC5-D53F307A4C2E}"/>
                        </a:ext>
                      </a:extLst>
                    </p:cNvPr>
                    <p:cNvSpPr txBox="1"/>
                    <p:nvPr/>
                  </p:nvSpPr>
                  <p:spPr>
                    <a:xfrm>
                      <a:off x="1824" y="357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01" name="Text Box 1305">
                      <a:extLst>
                        <a:ext uri="{FF2B5EF4-FFF2-40B4-BE49-F238E27FC236}">
                          <a16:creationId xmlns:a16="http://schemas.microsoft.com/office/drawing/2014/main" id="{574B1D86-8761-4436-9821-CE392D4F30F2}"/>
                        </a:ext>
                      </a:extLst>
                    </p:cNvPr>
                    <p:cNvSpPr txBox="1"/>
                    <p:nvPr/>
                  </p:nvSpPr>
                  <p:spPr>
                    <a:xfrm>
                      <a:off x="1654"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02" name="Text Box 1306">
                      <a:extLst>
                        <a:ext uri="{FF2B5EF4-FFF2-40B4-BE49-F238E27FC236}">
                          <a16:creationId xmlns:a16="http://schemas.microsoft.com/office/drawing/2014/main" id="{026D9D85-2B8F-4B89-A594-658B9194AC7A}"/>
                        </a:ext>
                      </a:extLst>
                    </p:cNvPr>
                    <p:cNvSpPr txBox="1"/>
                    <p:nvPr/>
                  </p:nvSpPr>
                  <p:spPr>
                    <a:xfrm>
                      <a:off x="1988"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03" name="Text Box 1307">
                      <a:extLst>
                        <a:ext uri="{FF2B5EF4-FFF2-40B4-BE49-F238E27FC236}">
                          <a16:creationId xmlns:a16="http://schemas.microsoft.com/office/drawing/2014/main" id="{75FE4708-287F-42EC-9858-494B27E0AED1}"/>
                        </a:ext>
                      </a:extLst>
                    </p:cNvPr>
                    <p:cNvSpPr txBox="1"/>
                    <p:nvPr/>
                  </p:nvSpPr>
                  <p:spPr>
                    <a:xfrm>
                      <a:off x="1807"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04" name="Text Box 1308">
                      <a:extLst>
                        <a:ext uri="{FF2B5EF4-FFF2-40B4-BE49-F238E27FC236}">
                          <a16:creationId xmlns:a16="http://schemas.microsoft.com/office/drawing/2014/main" id="{E578008B-A7E9-41D3-A3C4-D94D39AC4F1A}"/>
                        </a:ext>
                      </a:extLst>
                    </p:cNvPr>
                    <p:cNvSpPr txBox="1"/>
                    <p:nvPr/>
                  </p:nvSpPr>
                  <p:spPr>
                    <a:xfrm>
                      <a:off x="1990" y="357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05" name="Text Box 1309">
                      <a:extLst>
                        <a:ext uri="{FF2B5EF4-FFF2-40B4-BE49-F238E27FC236}">
                          <a16:creationId xmlns:a16="http://schemas.microsoft.com/office/drawing/2014/main" id="{5678650F-D5B3-49A3-B196-A9F03B928D06}"/>
                        </a:ext>
                      </a:extLst>
                    </p:cNvPr>
                    <p:cNvSpPr txBox="1"/>
                    <p:nvPr/>
                  </p:nvSpPr>
                  <p:spPr>
                    <a:xfrm>
                      <a:off x="1824"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06" name="Text Box 1310">
                      <a:extLst>
                        <a:ext uri="{FF2B5EF4-FFF2-40B4-BE49-F238E27FC236}">
                          <a16:creationId xmlns:a16="http://schemas.microsoft.com/office/drawing/2014/main" id="{457C19B6-54B4-4D24-B840-F62C6A71AA78}"/>
                        </a:ext>
                      </a:extLst>
                    </p:cNvPr>
                    <p:cNvSpPr txBox="1"/>
                    <p:nvPr/>
                  </p:nvSpPr>
                  <p:spPr>
                    <a:xfrm>
                      <a:off x="1644"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07" name="Text Box 1311">
                      <a:extLst>
                        <a:ext uri="{FF2B5EF4-FFF2-40B4-BE49-F238E27FC236}">
                          <a16:creationId xmlns:a16="http://schemas.microsoft.com/office/drawing/2014/main" id="{EB201D2A-A9A6-4D40-97EC-68ABD2DFCCBF}"/>
                        </a:ext>
                      </a:extLst>
                    </p:cNvPr>
                    <p:cNvSpPr txBox="1"/>
                    <p:nvPr/>
                  </p:nvSpPr>
                  <p:spPr>
                    <a:xfrm>
                      <a:off x="1652" y="35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253" name="Group 1312">
                    <a:extLst>
                      <a:ext uri="{FF2B5EF4-FFF2-40B4-BE49-F238E27FC236}">
                        <a16:creationId xmlns:a16="http://schemas.microsoft.com/office/drawing/2014/main" id="{4161E3E8-3875-4400-B37A-FAA2E8434C11}"/>
                      </a:ext>
                    </a:extLst>
                  </p:cNvPr>
                  <p:cNvGrpSpPr/>
                  <p:nvPr/>
                </p:nvGrpSpPr>
                <p:grpSpPr>
                  <a:xfrm>
                    <a:off x="2198" y="3419"/>
                    <a:ext cx="538" cy="517"/>
                    <a:chOff x="2198" y="3419"/>
                    <a:chExt cx="538" cy="517"/>
                  </a:xfrm>
                </p:grpSpPr>
                <p:grpSp>
                  <p:nvGrpSpPr>
                    <p:cNvPr id="285" name="Group 1313">
                      <a:extLst>
                        <a:ext uri="{FF2B5EF4-FFF2-40B4-BE49-F238E27FC236}">
                          <a16:creationId xmlns:a16="http://schemas.microsoft.com/office/drawing/2014/main" id="{7D064DFA-FB15-4E48-A5F3-3097D8FEFFB4}"/>
                        </a:ext>
                      </a:extLst>
                    </p:cNvPr>
                    <p:cNvGrpSpPr/>
                    <p:nvPr/>
                  </p:nvGrpSpPr>
                  <p:grpSpPr>
                    <a:xfrm>
                      <a:off x="2198" y="3419"/>
                      <a:ext cx="491" cy="458"/>
                      <a:chOff x="1536" y="2304"/>
                      <a:chExt cx="432" cy="432"/>
                    </a:xfrm>
                  </p:grpSpPr>
                  <p:sp>
                    <p:nvSpPr>
                      <p:cNvPr id="294" name="Rectangle 1314">
                        <a:extLst>
                          <a:ext uri="{FF2B5EF4-FFF2-40B4-BE49-F238E27FC236}">
                            <a16:creationId xmlns:a16="http://schemas.microsoft.com/office/drawing/2014/main" id="{A07B9D2A-544C-4996-9C2D-7870EFCF6FAC}"/>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295" name="Line 1315">
                        <a:extLst>
                          <a:ext uri="{FF2B5EF4-FFF2-40B4-BE49-F238E27FC236}">
                            <a16:creationId xmlns:a16="http://schemas.microsoft.com/office/drawing/2014/main" id="{67021860-B5F6-4203-8D11-BFD894D2C843}"/>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296" name="Line 1316">
                        <a:extLst>
                          <a:ext uri="{FF2B5EF4-FFF2-40B4-BE49-F238E27FC236}">
                            <a16:creationId xmlns:a16="http://schemas.microsoft.com/office/drawing/2014/main" id="{E1C0994E-EA5E-4A29-BCF1-B7EF45FCFA48}"/>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297" name="Line 1317">
                        <a:extLst>
                          <a:ext uri="{FF2B5EF4-FFF2-40B4-BE49-F238E27FC236}">
                            <a16:creationId xmlns:a16="http://schemas.microsoft.com/office/drawing/2014/main" id="{D65934B1-C4C3-4111-A186-E5B19DB569CF}"/>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298" name="Line 1318">
                        <a:extLst>
                          <a:ext uri="{FF2B5EF4-FFF2-40B4-BE49-F238E27FC236}">
                            <a16:creationId xmlns:a16="http://schemas.microsoft.com/office/drawing/2014/main" id="{DBC54974-AC98-41CB-B0AB-70511B77E0F6}"/>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286" name="Text Box 1319">
                      <a:extLst>
                        <a:ext uri="{FF2B5EF4-FFF2-40B4-BE49-F238E27FC236}">
                          <a16:creationId xmlns:a16="http://schemas.microsoft.com/office/drawing/2014/main" id="{56B9EA64-B67A-4347-BD2B-C3AAC4EB9751}"/>
                        </a:ext>
                      </a:extLst>
                    </p:cNvPr>
                    <p:cNvSpPr txBox="1"/>
                    <p:nvPr/>
                  </p:nvSpPr>
                  <p:spPr>
                    <a:xfrm>
                      <a:off x="2220" y="343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87" name="Text Box 1320">
                      <a:extLst>
                        <a:ext uri="{FF2B5EF4-FFF2-40B4-BE49-F238E27FC236}">
                          <a16:creationId xmlns:a16="http://schemas.microsoft.com/office/drawing/2014/main" id="{CAB0CD54-A279-4C27-9AA1-4A88C6371157}"/>
                        </a:ext>
                      </a:extLst>
                    </p:cNvPr>
                    <p:cNvSpPr txBox="1"/>
                    <p:nvPr/>
                  </p:nvSpPr>
                  <p:spPr>
                    <a:xfrm>
                      <a:off x="2364"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88" name="Text Box 1321">
                      <a:extLst>
                        <a:ext uri="{FF2B5EF4-FFF2-40B4-BE49-F238E27FC236}">
                          <a16:creationId xmlns:a16="http://schemas.microsoft.com/office/drawing/2014/main" id="{CCBE61E0-D2F0-4C65-A388-0D8757CA4925}"/>
                        </a:ext>
                      </a:extLst>
                    </p:cNvPr>
                    <p:cNvSpPr txBox="1"/>
                    <p:nvPr/>
                  </p:nvSpPr>
                  <p:spPr>
                    <a:xfrm>
                      <a:off x="2554"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89" name="Text Box 1322">
                      <a:extLst>
                        <a:ext uri="{FF2B5EF4-FFF2-40B4-BE49-F238E27FC236}">
                          <a16:creationId xmlns:a16="http://schemas.microsoft.com/office/drawing/2014/main" id="{27CC0AD5-9B46-48AF-A511-E3F3236F221A}"/>
                        </a:ext>
                      </a:extLst>
                    </p:cNvPr>
                    <p:cNvSpPr txBox="1"/>
                    <p:nvPr/>
                  </p:nvSpPr>
                  <p:spPr>
                    <a:xfrm>
                      <a:off x="2373" y="355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90" name="Text Box 1323">
                      <a:extLst>
                        <a:ext uri="{FF2B5EF4-FFF2-40B4-BE49-F238E27FC236}">
                          <a16:creationId xmlns:a16="http://schemas.microsoft.com/office/drawing/2014/main" id="{40305F87-7AD8-4DE3-8FAE-87974016EBA0}"/>
                        </a:ext>
                      </a:extLst>
                    </p:cNvPr>
                    <p:cNvSpPr txBox="1"/>
                    <p:nvPr/>
                  </p:nvSpPr>
                  <p:spPr>
                    <a:xfrm>
                      <a:off x="2556" y="357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91" name="Text Box 1324">
                      <a:extLst>
                        <a:ext uri="{FF2B5EF4-FFF2-40B4-BE49-F238E27FC236}">
                          <a16:creationId xmlns:a16="http://schemas.microsoft.com/office/drawing/2014/main" id="{306A88C0-413D-469C-B032-C3DCDF548B0D}"/>
                        </a:ext>
                      </a:extLst>
                    </p:cNvPr>
                    <p:cNvSpPr txBox="1"/>
                    <p:nvPr/>
                  </p:nvSpPr>
                  <p:spPr>
                    <a:xfrm>
                      <a:off x="2554"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92" name="Text Box 1325">
                      <a:extLst>
                        <a:ext uri="{FF2B5EF4-FFF2-40B4-BE49-F238E27FC236}">
                          <a16:creationId xmlns:a16="http://schemas.microsoft.com/office/drawing/2014/main" id="{0A0AC4AA-E677-4E00-ADBB-41E7A547F0F7}"/>
                        </a:ext>
                      </a:extLst>
                    </p:cNvPr>
                    <p:cNvSpPr txBox="1"/>
                    <p:nvPr/>
                  </p:nvSpPr>
                  <p:spPr>
                    <a:xfrm>
                      <a:off x="2373"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93" name="Text Box 1326">
                      <a:extLst>
                        <a:ext uri="{FF2B5EF4-FFF2-40B4-BE49-F238E27FC236}">
                          <a16:creationId xmlns:a16="http://schemas.microsoft.com/office/drawing/2014/main" id="{E79BB629-1E8D-4070-83F1-110A3D7FA859}"/>
                        </a:ext>
                      </a:extLst>
                    </p:cNvPr>
                    <p:cNvSpPr txBox="1"/>
                    <p:nvPr/>
                  </p:nvSpPr>
                  <p:spPr>
                    <a:xfrm>
                      <a:off x="2218" y="358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254" name="Group 1327">
                    <a:extLst>
                      <a:ext uri="{FF2B5EF4-FFF2-40B4-BE49-F238E27FC236}">
                        <a16:creationId xmlns:a16="http://schemas.microsoft.com/office/drawing/2014/main" id="{F4016979-039E-4112-AF58-AE3308A10E4C}"/>
                      </a:ext>
                    </a:extLst>
                  </p:cNvPr>
                  <p:cNvGrpSpPr/>
                  <p:nvPr/>
                </p:nvGrpSpPr>
                <p:grpSpPr>
                  <a:xfrm>
                    <a:off x="2736" y="3408"/>
                    <a:ext cx="538" cy="528"/>
                    <a:chOff x="2736" y="3408"/>
                    <a:chExt cx="538" cy="528"/>
                  </a:xfrm>
                </p:grpSpPr>
                <p:grpSp>
                  <p:nvGrpSpPr>
                    <p:cNvPr id="271" name="Group 1328">
                      <a:extLst>
                        <a:ext uri="{FF2B5EF4-FFF2-40B4-BE49-F238E27FC236}">
                          <a16:creationId xmlns:a16="http://schemas.microsoft.com/office/drawing/2014/main" id="{DF589196-D374-40C2-BF23-97884962A852}"/>
                        </a:ext>
                      </a:extLst>
                    </p:cNvPr>
                    <p:cNvGrpSpPr/>
                    <p:nvPr/>
                  </p:nvGrpSpPr>
                  <p:grpSpPr>
                    <a:xfrm>
                      <a:off x="2736" y="3419"/>
                      <a:ext cx="491" cy="458"/>
                      <a:chOff x="1536" y="2304"/>
                      <a:chExt cx="432" cy="432"/>
                    </a:xfrm>
                  </p:grpSpPr>
                  <p:sp>
                    <p:nvSpPr>
                      <p:cNvPr id="280" name="Rectangle 1329">
                        <a:extLst>
                          <a:ext uri="{FF2B5EF4-FFF2-40B4-BE49-F238E27FC236}">
                            <a16:creationId xmlns:a16="http://schemas.microsoft.com/office/drawing/2014/main" id="{9FD121B4-82C4-4AF8-8ECC-3CAB0493297D}"/>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281" name="Line 1330">
                        <a:extLst>
                          <a:ext uri="{FF2B5EF4-FFF2-40B4-BE49-F238E27FC236}">
                            <a16:creationId xmlns:a16="http://schemas.microsoft.com/office/drawing/2014/main" id="{3808C215-FA15-4BFD-B471-8F945D7F91B6}"/>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282" name="Line 1331">
                        <a:extLst>
                          <a:ext uri="{FF2B5EF4-FFF2-40B4-BE49-F238E27FC236}">
                            <a16:creationId xmlns:a16="http://schemas.microsoft.com/office/drawing/2014/main" id="{65E9E874-A0B8-4020-ADEE-02F4FB041D5B}"/>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283" name="Line 1332">
                        <a:extLst>
                          <a:ext uri="{FF2B5EF4-FFF2-40B4-BE49-F238E27FC236}">
                            <a16:creationId xmlns:a16="http://schemas.microsoft.com/office/drawing/2014/main" id="{313441A7-F515-4138-AEDA-3A673514E17C}"/>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284" name="Line 1333">
                        <a:extLst>
                          <a:ext uri="{FF2B5EF4-FFF2-40B4-BE49-F238E27FC236}">
                            <a16:creationId xmlns:a16="http://schemas.microsoft.com/office/drawing/2014/main" id="{E82478CE-4B3C-4162-8561-862C5D00AA72}"/>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272" name="Text Box 1334">
                      <a:extLst>
                        <a:ext uri="{FF2B5EF4-FFF2-40B4-BE49-F238E27FC236}">
                          <a16:creationId xmlns:a16="http://schemas.microsoft.com/office/drawing/2014/main" id="{67B05D4D-0074-49BE-BAE0-3A28CC5F712E}"/>
                        </a:ext>
                      </a:extLst>
                    </p:cNvPr>
                    <p:cNvSpPr txBox="1"/>
                    <p:nvPr/>
                  </p:nvSpPr>
                  <p:spPr>
                    <a:xfrm>
                      <a:off x="2758" y="340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73" name="Text Box 1335">
                      <a:extLst>
                        <a:ext uri="{FF2B5EF4-FFF2-40B4-BE49-F238E27FC236}">
                          <a16:creationId xmlns:a16="http://schemas.microsoft.com/office/drawing/2014/main" id="{36237A45-3A41-4FC7-BFBC-51481E5944AB}"/>
                        </a:ext>
                      </a:extLst>
                    </p:cNvPr>
                    <p:cNvSpPr txBox="1"/>
                    <p:nvPr/>
                  </p:nvSpPr>
                  <p:spPr>
                    <a:xfrm>
                      <a:off x="2892"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74" name="Text Box 1336">
                      <a:extLst>
                        <a:ext uri="{FF2B5EF4-FFF2-40B4-BE49-F238E27FC236}">
                          <a16:creationId xmlns:a16="http://schemas.microsoft.com/office/drawing/2014/main" id="{73E1D0E8-06BA-4107-A332-13680735B9A7}"/>
                        </a:ext>
                      </a:extLst>
                    </p:cNvPr>
                    <p:cNvSpPr txBox="1"/>
                    <p:nvPr/>
                  </p:nvSpPr>
                  <p:spPr>
                    <a:xfrm>
                      <a:off x="3092"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75" name="Text Box 1337">
                      <a:extLst>
                        <a:ext uri="{FF2B5EF4-FFF2-40B4-BE49-F238E27FC236}">
                          <a16:creationId xmlns:a16="http://schemas.microsoft.com/office/drawing/2014/main" id="{CC03105E-B1FA-4C9A-A751-39723558D49A}"/>
                        </a:ext>
                      </a:extLst>
                    </p:cNvPr>
                    <p:cNvSpPr txBox="1"/>
                    <p:nvPr/>
                  </p:nvSpPr>
                  <p:spPr>
                    <a:xfrm>
                      <a:off x="2748" y="355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76" name="Text Box 1338">
                      <a:extLst>
                        <a:ext uri="{FF2B5EF4-FFF2-40B4-BE49-F238E27FC236}">
                          <a16:creationId xmlns:a16="http://schemas.microsoft.com/office/drawing/2014/main" id="{18E46C68-A7DB-4B73-A5DF-F8312A13835C}"/>
                        </a:ext>
                      </a:extLst>
                    </p:cNvPr>
                    <p:cNvSpPr txBox="1"/>
                    <p:nvPr/>
                  </p:nvSpPr>
                  <p:spPr>
                    <a:xfrm>
                      <a:off x="3094" y="357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77" name="Text Box 1339">
                      <a:extLst>
                        <a:ext uri="{FF2B5EF4-FFF2-40B4-BE49-F238E27FC236}">
                          <a16:creationId xmlns:a16="http://schemas.microsoft.com/office/drawing/2014/main" id="{B878056A-22E8-4A1B-B362-BB2478690A08}"/>
                        </a:ext>
                      </a:extLst>
                    </p:cNvPr>
                    <p:cNvSpPr txBox="1"/>
                    <p:nvPr/>
                  </p:nvSpPr>
                  <p:spPr>
                    <a:xfrm>
                      <a:off x="3092"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78" name="Text Box 1340">
                      <a:extLst>
                        <a:ext uri="{FF2B5EF4-FFF2-40B4-BE49-F238E27FC236}">
                          <a16:creationId xmlns:a16="http://schemas.microsoft.com/office/drawing/2014/main" id="{CB2E2E8E-2E28-46CE-8605-505E63915105}"/>
                        </a:ext>
                      </a:extLst>
                    </p:cNvPr>
                    <p:cNvSpPr txBox="1"/>
                    <p:nvPr/>
                  </p:nvSpPr>
                  <p:spPr>
                    <a:xfrm>
                      <a:off x="2911"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79" name="Text Box 1341">
                      <a:extLst>
                        <a:ext uri="{FF2B5EF4-FFF2-40B4-BE49-F238E27FC236}">
                          <a16:creationId xmlns:a16="http://schemas.microsoft.com/office/drawing/2014/main" id="{EBB5C86B-50F9-4EC8-BEB7-030275F7B88F}"/>
                        </a:ext>
                      </a:extLst>
                    </p:cNvPr>
                    <p:cNvSpPr txBox="1"/>
                    <p:nvPr/>
                  </p:nvSpPr>
                  <p:spPr>
                    <a:xfrm>
                      <a:off x="2756"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255" name="Line 1342">
                    <a:extLst>
                      <a:ext uri="{FF2B5EF4-FFF2-40B4-BE49-F238E27FC236}">
                        <a16:creationId xmlns:a16="http://schemas.microsoft.com/office/drawing/2014/main" id="{9601D292-5F51-43B4-B2DE-598BA6BA252A}"/>
                      </a:ext>
                    </a:extLst>
                  </p:cNvPr>
                  <p:cNvSpPr/>
                  <p:nvPr/>
                </p:nvSpPr>
                <p:spPr>
                  <a:xfrm flipH="1">
                    <a:off x="192" y="2880"/>
                    <a:ext cx="336" cy="528"/>
                  </a:xfrm>
                  <a:prstGeom prst="line">
                    <a:avLst/>
                  </a:prstGeom>
                  <a:ln w="9525" cap="flat" cmpd="sng">
                    <a:solidFill>
                      <a:schemeClr val="tx1"/>
                    </a:solidFill>
                    <a:prstDash val="solid"/>
                    <a:headEnd type="none" w="med" len="med"/>
                    <a:tailEnd type="none" w="med" len="med"/>
                  </a:ln>
                </p:spPr>
              </p:sp>
              <p:sp>
                <p:nvSpPr>
                  <p:cNvPr id="256" name="Line 1343">
                    <a:extLst>
                      <a:ext uri="{FF2B5EF4-FFF2-40B4-BE49-F238E27FC236}">
                        <a16:creationId xmlns:a16="http://schemas.microsoft.com/office/drawing/2014/main" id="{3331B81B-BA7A-439C-A4D7-29747BAD486C}"/>
                      </a:ext>
                    </a:extLst>
                  </p:cNvPr>
                  <p:cNvSpPr/>
                  <p:nvPr/>
                </p:nvSpPr>
                <p:spPr>
                  <a:xfrm>
                    <a:off x="528" y="2880"/>
                    <a:ext cx="240" cy="528"/>
                  </a:xfrm>
                  <a:prstGeom prst="line">
                    <a:avLst/>
                  </a:prstGeom>
                  <a:ln w="9525" cap="flat" cmpd="sng">
                    <a:solidFill>
                      <a:schemeClr val="tx1"/>
                    </a:solidFill>
                    <a:prstDash val="solid"/>
                    <a:headEnd type="none" w="med" len="med"/>
                    <a:tailEnd type="none" w="med" len="med"/>
                  </a:ln>
                </p:spPr>
              </p:sp>
              <p:sp>
                <p:nvSpPr>
                  <p:cNvPr id="257" name="Line 1344">
                    <a:extLst>
                      <a:ext uri="{FF2B5EF4-FFF2-40B4-BE49-F238E27FC236}">
                        <a16:creationId xmlns:a16="http://schemas.microsoft.com/office/drawing/2014/main" id="{930BF330-5357-4F2C-A9F3-4E86FF77072B}"/>
                      </a:ext>
                    </a:extLst>
                  </p:cNvPr>
                  <p:cNvSpPr/>
                  <p:nvPr/>
                </p:nvSpPr>
                <p:spPr>
                  <a:xfrm>
                    <a:off x="1152" y="2880"/>
                    <a:ext cx="192" cy="528"/>
                  </a:xfrm>
                  <a:prstGeom prst="line">
                    <a:avLst/>
                  </a:prstGeom>
                  <a:ln w="9525" cap="flat" cmpd="sng">
                    <a:solidFill>
                      <a:schemeClr val="tx1"/>
                    </a:solidFill>
                    <a:prstDash val="solid"/>
                    <a:headEnd type="none" w="med" len="med"/>
                    <a:tailEnd type="none" w="med" len="med"/>
                  </a:ln>
                </p:spPr>
              </p:sp>
              <p:sp>
                <p:nvSpPr>
                  <p:cNvPr id="258" name="Line 1345">
                    <a:extLst>
                      <a:ext uri="{FF2B5EF4-FFF2-40B4-BE49-F238E27FC236}">
                        <a16:creationId xmlns:a16="http://schemas.microsoft.com/office/drawing/2014/main" id="{DAA06B46-17D4-4388-9193-8BA63BEA6229}"/>
                      </a:ext>
                    </a:extLst>
                  </p:cNvPr>
                  <p:cNvSpPr/>
                  <p:nvPr/>
                </p:nvSpPr>
                <p:spPr>
                  <a:xfrm>
                    <a:off x="1152" y="2880"/>
                    <a:ext cx="720" cy="528"/>
                  </a:xfrm>
                  <a:prstGeom prst="line">
                    <a:avLst/>
                  </a:prstGeom>
                  <a:ln w="9525" cap="flat" cmpd="sng">
                    <a:solidFill>
                      <a:schemeClr val="tx1"/>
                    </a:solidFill>
                    <a:prstDash val="solid"/>
                    <a:headEnd type="none" w="med" len="med"/>
                    <a:tailEnd type="none" w="med" len="med"/>
                  </a:ln>
                </p:spPr>
              </p:sp>
              <p:sp>
                <p:nvSpPr>
                  <p:cNvPr id="259" name="Line 1346">
                    <a:extLst>
                      <a:ext uri="{FF2B5EF4-FFF2-40B4-BE49-F238E27FC236}">
                        <a16:creationId xmlns:a16="http://schemas.microsoft.com/office/drawing/2014/main" id="{84BC9618-7C2A-4293-9006-07601269DEDB}"/>
                      </a:ext>
                    </a:extLst>
                  </p:cNvPr>
                  <p:cNvSpPr/>
                  <p:nvPr/>
                </p:nvSpPr>
                <p:spPr>
                  <a:xfrm>
                    <a:off x="1920" y="2880"/>
                    <a:ext cx="528" cy="576"/>
                  </a:xfrm>
                  <a:prstGeom prst="line">
                    <a:avLst/>
                  </a:prstGeom>
                  <a:ln w="9525" cap="flat" cmpd="sng">
                    <a:solidFill>
                      <a:schemeClr val="tx1"/>
                    </a:solidFill>
                    <a:prstDash val="solid"/>
                    <a:headEnd type="none" w="med" len="med"/>
                    <a:tailEnd type="none" w="med" len="med"/>
                  </a:ln>
                </p:spPr>
              </p:sp>
              <p:sp>
                <p:nvSpPr>
                  <p:cNvPr id="260" name="Line 1347">
                    <a:extLst>
                      <a:ext uri="{FF2B5EF4-FFF2-40B4-BE49-F238E27FC236}">
                        <a16:creationId xmlns:a16="http://schemas.microsoft.com/office/drawing/2014/main" id="{FAA3038F-C213-46EA-811F-0916F937CEC8}"/>
                      </a:ext>
                    </a:extLst>
                  </p:cNvPr>
                  <p:cNvSpPr/>
                  <p:nvPr/>
                </p:nvSpPr>
                <p:spPr>
                  <a:xfrm>
                    <a:off x="1920" y="2880"/>
                    <a:ext cx="1056" cy="528"/>
                  </a:xfrm>
                  <a:prstGeom prst="line">
                    <a:avLst/>
                  </a:prstGeom>
                  <a:ln w="9525" cap="flat" cmpd="sng">
                    <a:solidFill>
                      <a:schemeClr val="tx1"/>
                    </a:solidFill>
                    <a:prstDash val="solid"/>
                    <a:headEnd type="none" w="med" len="med"/>
                    <a:tailEnd type="none" w="med" len="med"/>
                  </a:ln>
                </p:spPr>
              </p:sp>
              <p:sp>
                <p:nvSpPr>
                  <p:cNvPr id="261" name="Text Box 1348">
                    <a:extLst>
                      <a:ext uri="{FF2B5EF4-FFF2-40B4-BE49-F238E27FC236}">
                        <a16:creationId xmlns:a16="http://schemas.microsoft.com/office/drawing/2014/main" id="{C30AACCB-3BD3-43C5-8FF2-EA92C46D814F}"/>
                      </a:ext>
                    </a:extLst>
                  </p:cNvPr>
                  <p:cNvSpPr txBox="1"/>
                  <p:nvPr/>
                </p:nvSpPr>
                <p:spPr>
                  <a:xfrm>
                    <a:off x="732" y="2976"/>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23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62" name="Text Box 1349">
                    <a:extLst>
                      <a:ext uri="{FF2B5EF4-FFF2-40B4-BE49-F238E27FC236}">
                        <a16:creationId xmlns:a16="http://schemas.microsoft.com/office/drawing/2014/main" id="{81A973D3-CB04-4508-8DD3-9F1078E2F2B0}"/>
                      </a:ext>
                    </a:extLst>
                  </p:cNvPr>
                  <p:cNvSpPr txBox="1"/>
                  <p:nvPr/>
                </p:nvSpPr>
                <p:spPr>
                  <a:xfrm>
                    <a:off x="1020" y="3062"/>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24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63" name="Text Box 1350">
                    <a:extLst>
                      <a:ext uri="{FF2B5EF4-FFF2-40B4-BE49-F238E27FC236}">
                        <a16:creationId xmlns:a16="http://schemas.microsoft.com/office/drawing/2014/main" id="{FAD64A43-3698-4F35-9E58-187BC8DEE9B8}"/>
                      </a:ext>
                    </a:extLst>
                  </p:cNvPr>
                  <p:cNvSpPr txBox="1"/>
                  <p:nvPr/>
                </p:nvSpPr>
                <p:spPr>
                  <a:xfrm>
                    <a:off x="1644" y="3072"/>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25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64" name="Text Box 1351">
                    <a:extLst>
                      <a:ext uri="{FF2B5EF4-FFF2-40B4-BE49-F238E27FC236}">
                        <a16:creationId xmlns:a16="http://schemas.microsoft.com/office/drawing/2014/main" id="{069AC101-4F53-4968-B546-5CF3F047F116}"/>
                      </a:ext>
                    </a:extLst>
                  </p:cNvPr>
                  <p:cNvSpPr txBox="1"/>
                  <p:nvPr/>
                </p:nvSpPr>
                <p:spPr>
                  <a:xfrm>
                    <a:off x="1980" y="3158"/>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26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65" name="Text Box 1352">
                    <a:extLst>
                      <a:ext uri="{FF2B5EF4-FFF2-40B4-BE49-F238E27FC236}">
                        <a16:creationId xmlns:a16="http://schemas.microsoft.com/office/drawing/2014/main" id="{0489FFFA-BAB9-4802-B586-BBBCC4CFFC1B}"/>
                      </a:ext>
                    </a:extLst>
                  </p:cNvPr>
                  <p:cNvSpPr txBox="1"/>
                  <p:nvPr/>
                </p:nvSpPr>
                <p:spPr>
                  <a:xfrm>
                    <a:off x="2700" y="3024"/>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27</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66" name="Text Box 1353">
                    <a:extLst>
                      <a:ext uri="{FF2B5EF4-FFF2-40B4-BE49-F238E27FC236}">
                        <a16:creationId xmlns:a16="http://schemas.microsoft.com/office/drawing/2014/main" id="{4E6FD1DB-B9B7-4097-95BF-8C4E9926AFBD}"/>
                      </a:ext>
                    </a:extLst>
                  </p:cNvPr>
                  <p:cNvSpPr txBox="1"/>
                  <p:nvPr/>
                </p:nvSpPr>
                <p:spPr>
                  <a:xfrm>
                    <a:off x="156" y="357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67" name="Text Box 1354">
                    <a:extLst>
                      <a:ext uri="{FF2B5EF4-FFF2-40B4-BE49-F238E27FC236}">
                        <a16:creationId xmlns:a16="http://schemas.microsoft.com/office/drawing/2014/main" id="{91B06704-74B6-4980-B005-95DB3D364596}"/>
                      </a:ext>
                    </a:extLst>
                  </p:cNvPr>
                  <p:cNvSpPr txBox="1"/>
                  <p:nvPr/>
                </p:nvSpPr>
                <p:spPr>
                  <a:xfrm>
                    <a:off x="22" y="355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68" name="Text Box 1355">
                    <a:extLst>
                      <a:ext uri="{FF2B5EF4-FFF2-40B4-BE49-F238E27FC236}">
                        <a16:creationId xmlns:a16="http://schemas.microsoft.com/office/drawing/2014/main" id="{FE1D56DF-25F3-4034-9AEF-6F7E9CF282B6}"/>
                      </a:ext>
                    </a:extLst>
                  </p:cNvPr>
                  <p:cNvSpPr txBox="1"/>
                  <p:nvPr/>
                </p:nvSpPr>
                <p:spPr>
                  <a:xfrm>
                    <a:off x="156" y="34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69" name="Text Box 1356">
                    <a:extLst>
                      <a:ext uri="{FF2B5EF4-FFF2-40B4-BE49-F238E27FC236}">
                        <a16:creationId xmlns:a16="http://schemas.microsoft.com/office/drawing/2014/main" id="{08AE4529-3063-4578-8596-960284866AA7}"/>
                      </a:ext>
                    </a:extLst>
                  </p:cNvPr>
                  <p:cNvSpPr txBox="1"/>
                  <p:nvPr/>
                </p:nvSpPr>
                <p:spPr>
                  <a:xfrm>
                    <a:off x="175"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270" name="Text Box 1357">
                    <a:extLst>
                      <a:ext uri="{FF2B5EF4-FFF2-40B4-BE49-F238E27FC236}">
                        <a16:creationId xmlns:a16="http://schemas.microsoft.com/office/drawing/2014/main" id="{0E898814-715F-4388-9FA6-4EE0CAF37BFC}"/>
                      </a:ext>
                    </a:extLst>
                  </p:cNvPr>
                  <p:cNvSpPr txBox="1"/>
                  <p:nvPr/>
                </p:nvSpPr>
                <p:spPr>
                  <a:xfrm>
                    <a:off x="20" y="372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sp>
            <p:nvSpPr>
              <p:cNvPr id="234" name="Text Box 1358">
                <a:extLst>
                  <a:ext uri="{FF2B5EF4-FFF2-40B4-BE49-F238E27FC236}">
                    <a16:creationId xmlns:a16="http://schemas.microsoft.com/office/drawing/2014/main" id="{E184F104-3896-41BD-B0E2-A81017DFE2C7}"/>
                  </a:ext>
                </a:extLst>
              </p:cNvPr>
              <p:cNvSpPr txBox="1"/>
              <p:nvPr/>
            </p:nvSpPr>
            <p:spPr>
              <a:xfrm>
                <a:off x="0" y="3419"/>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232" name="Text Box 1359">
              <a:extLst>
                <a:ext uri="{FF2B5EF4-FFF2-40B4-BE49-F238E27FC236}">
                  <a16:creationId xmlns:a16="http://schemas.microsoft.com/office/drawing/2014/main" id="{2753176B-9708-45D8-8170-965C07AA9264}"/>
                </a:ext>
              </a:extLst>
            </p:cNvPr>
            <p:cNvSpPr txBox="1"/>
            <p:nvPr/>
          </p:nvSpPr>
          <p:spPr>
            <a:xfrm>
              <a:off x="0" y="2976"/>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22</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337" name="Group 1360">
            <a:extLst>
              <a:ext uri="{FF2B5EF4-FFF2-40B4-BE49-F238E27FC236}">
                <a16:creationId xmlns:a16="http://schemas.microsoft.com/office/drawing/2014/main" id="{C9A506A1-D641-4361-B736-E4C9A2AC34B5}"/>
              </a:ext>
            </a:extLst>
          </p:cNvPr>
          <p:cNvGrpSpPr/>
          <p:nvPr/>
        </p:nvGrpSpPr>
        <p:grpSpPr>
          <a:xfrm>
            <a:off x="1654729" y="3630336"/>
            <a:ext cx="8915400" cy="1219200"/>
            <a:chOff x="144" y="2160"/>
            <a:chExt cx="5616" cy="768"/>
          </a:xfrm>
        </p:grpSpPr>
        <p:grpSp>
          <p:nvGrpSpPr>
            <p:cNvPr id="338" name="Group 1361">
              <a:extLst>
                <a:ext uri="{FF2B5EF4-FFF2-40B4-BE49-F238E27FC236}">
                  <a16:creationId xmlns:a16="http://schemas.microsoft.com/office/drawing/2014/main" id="{77F8B2D9-783F-4F9B-907C-756E5307C5C7}"/>
                </a:ext>
              </a:extLst>
            </p:cNvPr>
            <p:cNvGrpSpPr/>
            <p:nvPr/>
          </p:nvGrpSpPr>
          <p:grpSpPr>
            <a:xfrm>
              <a:off x="144" y="2160"/>
              <a:ext cx="5328" cy="768"/>
              <a:chOff x="144" y="2160"/>
              <a:chExt cx="5328" cy="768"/>
            </a:xfrm>
          </p:grpSpPr>
          <p:sp>
            <p:nvSpPr>
              <p:cNvPr id="354" name="Line 1362">
                <a:extLst>
                  <a:ext uri="{FF2B5EF4-FFF2-40B4-BE49-F238E27FC236}">
                    <a16:creationId xmlns:a16="http://schemas.microsoft.com/office/drawing/2014/main" id="{92395114-31AF-4BFC-AB34-D963A2463F06}"/>
                  </a:ext>
                </a:extLst>
              </p:cNvPr>
              <p:cNvSpPr/>
              <p:nvPr/>
            </p:nvSpPr>
            <p:spPr>
              <a:xfrm>
                <a:off x="528" y="2208"/>
                <a:ext cx="0" cy="192"/>
              </a:xfrm>
              <a:prstGeom prst="line">
                <a:avLst/>
              </a:prstGeom>
              <a:ln w="19050" cap="flat" cmpd="sng">
                <a:solidFill>
                  <a:schemeClr val="tx1"/>
                </a:solidFill>
                <a:prstDash val="solid"/>
                <a:headEnd type="none" w="med" len="med"/>
                <a:tailEnd type="none" w="med" len="med"/>
              </a:ln>
            </p:spPr>
          </p:sp>
          <p:sp>
            <p:nvSpPr>
              <p:cNvPr id="355" name="Line 1363">
                <a:extLst>
                  <a:ext uri="{FF2B5EF4-FFF2-40B4-BE49-F238E27FC236}">
                    <a16:creationId xmlns:a16="http://schemas.microsoft.com/office/drawing/2014/main" id="{122815FF-DF76-4F8B-B1E0-DF019B72A064}"/>
                  </a:ext>
                </a:extLst>
              </p:cNvPr>
              <p:cNvSpPr/>
              <p:nvPr/>
            </p:nvSpPr>
            <p:spPr>
              <a:xfrm>
                <a:off x="1152" y="2208"/>
                <a:ext cx="0" cy="192"/>
              </a:xfrm>
              <a:prstGeom prst="line">
                <a:avLst/>
              </a:prstGeom>
              <a:ln w="19050" cap="flat" cmpd="sng">
                <a:solidFill>
                  <a:schemeClr val="tx1"/>
                </a:solidFill>
                <a:prstDash val="solid"/>
                <a:headEnd type="none" w="med" len="med"/>
                <a:tailEnd type="none" w="med" len="med"/>
              </a:ln>
            </p:spPr>
          </p:sp>
          <p:grpSp>
            <p:nvGrpSpPr>
              <p:cNvPr id="356" name="Group 1364">
                <a:extLst>
                  <a:ext uri="{FF2B5EF4-FFF2-40B4-BE49-F238E27FC236}">
                    <a16:creationId xmlns:a16="http://schemas.microsoft.com/office/drawing/2014/main" id="{55856169-F9A0-44BC-898F-4688D4315B59}"/>
                  </a:ext>
                </a:extLst>
              </p:cNvPr>
              <p:cNvGrpSpPr/>
              <p:nvPr/>
            </p:nvGrpSpPr>
            <p:grpSpPr>
              <a:xfrm>
                <a:off x="288" y="2400"/>
                <a:ext cx="538" cy="517"/>
                <a:chOff x="288" y="2400"/>
                <a:chExt cx="538" cy="517"/>
              </a:xfrm>
            </p:grpSpPr>
            <p:grpSp>
              <p:nvGrpSpPr>
                <p:cNvPr id="461" name="Group 1365">
                  <a:extLst>
                    <a:ext uri="{FF2B5EF4-FFF2-40B4-BE49-F238E27FC236}">
                      <a16:creationId xmlns:a16="http://schemas.microsoft.com/office/drawing/2014/main" id="{3D1303FE-103D-4EA7-9FC2-6691C1139622}"/>
                    </a:ext>
                  </a:extLst>
                </p:cNvPr>
                <p:cNvGrpSpPr/>
                <p:nvPr/>
              </p:nvGrpSpPr>
              <p:grpSpPr>
                <a:xfrm>
                  <a:off x="288" y="2400"/>
                  <a:ext cx="491" cy="458"/>
                  <a:chOff x="1536" y="2304"/>
                  <a:chExt cx="432" cy="432"/>
                </a:xfrm>
              </p:grpSpPr>
              <p:sp>
                <p:nvSpPr>
                  <p:cNvPr id="470" name="Rectangle 1366">
                    <a:extLst>
                      <a:ext uri="{FF2B5EF4-FFF2-40B4-BE49-F238E27FC236}">
                        <a16:creationId xmlns:a16="http://schemas.microsoft.com/office/drawing/2014/main" id="{84DBED82-B1CF-4A3D-A049-2DF792DE0197}"/>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471" name="Line 1367">
                    <a:extLst>
                      <a:ext uri="{FF2B5EF4-FFF2-40B4-BE49-F238E27FC236}">
                        <a16:creationId xmlns:a16="http://schemas.microsoft.com/office/drawing/2014/main" id="{CA3AB983-ECA0-47FA-8900-833D2DC1DF22}"/>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472" name="Line 1368">
                    <a:extLst>
                      <a:ext uri="{FF2B5EF4-FFF2-40B4-BE49-F238E27FC236}">
                        <a16:creationId xmlns:a16="http://schemas.microsoft.com/office/drawing/2014/main" id="{82A82ED5-9EC9-4F93-A6C0-4A7118883BB7}"/>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473" name="Line 1369">
                    <a:extLst>
                      <a:ext uri="{FF2B5EF4-FFF2-40B4-BE49-F238E27FC236}">
                        <a16:creationId xmlns:a16="http://schemas.microsoft.com/office/drawing/2014/main" id="{56F88DCB-83B3-43BB-BB44-D4073550B122}"/>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474" name="Line 1370">
                    <a:extLst>
                      <a:ext uri="{FF2B5EF4-FFF2-40B4-BE49-F238E27FC236}">
                        <a16:creationId xmlns:a16="http://schemas.microsoft.com/office/drawing/2014/main" id="{370E1A41-949F-4111-9DAE-7A05B4E39956}"/>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462" name="Text Box 1371">
                  <a:extLst>
                    <a:ext uri="{FF2B5EF4-FFF2-40B4-BE49-F238E27FC236}">
                      <a16:creationId xmlns:a16="http://schemas.microsoft.com/office/drawing/2014/main" id="{EFCE379A-235B-4B1A-8078-D9B3444452A8}"/>
                    </a:ext>
                  </a:extLst>
                </p:cNvPr>
                <p:cNvSpPr txBox="1"/>
                <p:nvPr/>
              </p:nvSpPr>
              <p:spPr>
                <a:xfrm>
                  <a:off x="444" y="255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63" name="Text Box 1372">
                  <a:extLst>
                    <a:ext uri="{FF2B5EF4-FFF2-40B4-BE49-F238E27FC236}">
                      <a16:creationId xmlns:a16="http://schemas.microsoft.com/office/drawing/2014/main" id="{14FF3651-CFAE-492D-B060-D33523939FB9}"/>
                    </a:ext>
                  </a:extLst>
                </p:cNvPr>
                <p:cNvSpPr txBox="1"/>
                <p:nvPr/>
              </p:nvSpPr>
              <p:spPr>
                <a:xfrm>
                  <a:off x="310" y="254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64" name="Text Box 1373">
                  <a:extLst>
                    <a:ext uri="{FF2B5EF4-FFF2-40B4-BE49-F238E27FC236}">
                      <a16:creationId xmlns:a16="http://schemas.microsoft.com/office/drawing/2014/main" id="{CAB6B502-2367-45ED-986C-C386AAD6C217}"/>
                    </a:ext>
                  </a:extLst>
                </p:cNvPr>
                <p:cNvSpPr txBox="1"/>
                <p:nvPr/>
              </p:nvSpPr>
              <p:spPr>
                <a:xfrm>
                  <a:off x="644"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65" name="Text Box 1374">
                  <a:extLst>
                    <a:ext uri="{FF2B5EF4-FFF2-40B4-BE49-F238E27FC236}">
                      <a16:creationId xmlns:a16="http://schemas.microsoft.com/office/drawing/2014/main" id="{D10E5BF2-4B68-49F7-9931-6053E207AD37}"/>
                    </a:ext>
                  </a:extLst>
                </p:cNvPr>
                <p:cNvSpPr txBox="1"/>
                <p:nvPr/>
              </p:nvSpPr>
              <p:spPr>
                <a:xfrm>
                  <a:off x="288"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66" name="Text Box 1375">
                  <a:extLst>
                    <a:ext uri="{FF2B5EF4-FFF2-40B4-BE49-F238E27FC236}">
                      <a16:creationId xmlns:a16="http://schemas.microsoft.com/office/drawing/2014/main" id="{150DC39F-23F8-402D-B13B-B8236B11CCCD}"/>
                    </a:ext>
                  </a:extLst>
                </p:cNvPr>
                <p:cNvSpPr txBox="1"/>
                <p:nvPr/>
              </p:nvSpPr>
              <p:spPr>
                <a:xfrm>
                  <a:off x="646" y="255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67" name="Text Box 1376">
                  <a:extLst>
                    <a:ext uri="{FF2B5EF4-FFF2-40B4-BE49-F238E27FC236}">
                      <a16:creationId xmlns:a16="http://schemas.microsoft.com/office/drawing/2014/main" id="{A2885090-6E76-435D-A446-66DF9A071DBD}"/>
                    </a:ext>
                  </a:extLst>
                </p:cNvPr>
                <p:cNvSpPr txBox="1"/>
                <p:nvPr/>
              </p:nvSpPr>
              <p:spPr>
                <a:xfrm>
                  <a:off x="644"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68" name="Text Box 1377">
                  <a:extLst>
                    <a:ext uri="{FF2B5EF4-FFF2-40B4-BE49-F238E27FC236}">
                      <a16:creationId xmlns:a16="http://schemas.microsoft.com/office/drawing/2014/main" id="{F49BB3D5-ACF1-4FF2-AABE-F54D501AA02D}"/>
                    </a:ext>
                  </a:extLst>
                </p:cNvPr>
                <p:cNvSpPr txBox="1"/>
                <p:nvPr/>
              </p:nvSpPr>
              <p:spPr>
                <a:xfrm>
                  <a:off x="463"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69" name="Text Box 1378">
                  <a:extLst>
                    <a:ext uri="{FF2B5EF4-FFF2-40B4-BE49-F238E27FC236}">
                      <a16:creationId xmlns:a16="http://schemas.microsoft.com/office/drawing/2014/main" id="{B6AD2220-6785-4C81-9DEE-401012A35FE9}"/>
                    </a:ext>
                  </a:extLst>
                </p:cNvPr>
                <p:cNvSpPr txBox="1"/>
                <p:nvPr/>
              </p:nvSpPr>
              <p:spPr>
                <a:xfrm>
                  <a:off x="308"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357" name="Group 1379">
                <a:extLst>
                  <a:ext uri="{FF2B5EF4-FFF2-40B4-BE49-F238E27FC236}">
                    <a16:creationId xmlns:a16="http://schemas.microsoft.com/office/drawing/2014/main" id="{A7DA9F64-F7CD-4734-BBB5-360341B6150A}"/>
                  </a:ext>
                </a:extLst>
              </p:cNvPr>
              <p:cNvGrpSpPr/>
              <p:nvPr/>
            </p:nvGrpSpPr>
            <p:grpSpPr>
              <a:xfrm>
                <a:off x="902" y="2411"/>
                <a:ext cx="538" cy="517"/>
                <a:chOff x="902" y="2411"/>
                <a:chExt cx="538" cy="517"/>
              </a:xfrm>
            </p:grpSpPr>
            <p:grpSp>
              <p:nvGrpSpPr>
                <p:cNvPr id="447" name="Group 1380">
                  <a:extLst>
                    <a:ext uri="{FF2B5EF4-FFF2-40B4-BE49-F238E27FC236}">
                      <a16:creationId xmlns:a16="http://schemas.microsoft.com/office/drawing/2014/main" id="{4219C6BF-326A-4988-8CA2-34BDE0ADD69D}"/>
                    </a:ext>
                  </a:extLst>
                </p:cNvPr>
                <p:cNvGrpSpPr/>
                <p:nvPr/>
              </p:nvGrpSpPr>
              <p:grpSpPr>
                <a:xfrm>
                  <a:off x="902" y="2411"/>
                  <a:ext cx="491" cy="458"/>
                  <a:chOff x="1536" y="2304"/>
                  <a:chExt cx="432" cy="432"/>
                </a:xfrm>
              </p:grpSpPr>
              <p:sp>
                <p:nvSpPr>
                  <p:cNvPr id="456" name="Rectangle 1381">
                    <a:extLst>
                      <a:ext uri="{FF2B5EF4-FFF2-40B4-BE49-F238E27FC236}">
                        <a16:creationId xmlns:a16="http://schemas.microsoft.com/office/drawing/2014/main" id="{8E0F9E27-A202-4C40-9540-0BC738F22151}"/>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457" name="Line 1382">
                    <a:extLst>
                      <a:ext uri="{FF2B5EF4-FFF2-40B4-BE49-F238E27FC236}">
                        <a16:creationId xmlns:a16="http://schemas.microsoft.com/office/drawing/2014/main" id="{A4DF2AB3-8AA4-4327-B1C1-D70884BE5F3D}"/>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458" name="Line 1383">
                    <a:extLst>
                      <a:ext uri="{FF2B5EF4-FFF2-40B4-BE49-F238E27FC236}">
                        <a16:creationId xmlns:a16="http://schemas.microsoft.com/office/drawing/2014/main" id="{7F7AA39C-D6AD-4F3B-8104-FCD5A17E6B86}"/>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459" name="Line 1384">
                    <a:extLst>
                      <a:ext uri="{FF2B5EF4-FFF2-40B4-BE49-F238E27FC236}">
                        <a16:creationId xmlns:a16="http://schemas.microsoft.com/office/drawing/2014/main" id="{5ECA7E47-4E01-4CE1-9F5F-46A8BE4AA3D8}"/>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460" name="Line 1385">
                    <a:extLst>
                      <a:ext uri="{FF2B5EF4-FFF2-40B4-BE49-F238E27FC236}">
                        <a16:creationId xmlns:a16="http://schemas.microsoft.com/office/drawing/2014/main" id="{24B8B72A-AB46-4A09-BFBF-B5B44A36201B}"/>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448" name="Text Box 1386">
                  <a:extLst>
                    <a:ext uri="{FF2B5EF4-FFF2-40B4-BE49-F238E27FC236}">
                      <a16:creationId xmlns:a16="http://schemas.microsoft.com/office/drawing/2014/main" id="{05FF85A3-359D-4B1D-AB5C-AD89A81A0992}"/>
                    </a:ext>
                  </a:extLst>
                </p:cNvPr>
                <p:cNvSpPr txBox="1"/>
                <p:nvPr/>
              </p:nvSpPr>
              <p:spPr>
                <a:xfrm>
                  <a:off x="1068" y="256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49" name="Text Box 1387">
                  <a:extLst>
                    <a:ext uri="{FF2B5EF4-FFF2-40B4-BE49-F238E27FC236}">
                      <a16:creationId xmlns:a16="http://schemas.microsoft.com/office/drawing/2014/main" id="{534A53C6-6146-468B-9A2A-BCAB40CE0FE5}"/>
                    </a:ext>
                  </a:extLst>
                </p:cNvPr>
                <p:cNvSpPr txBox="1"/>
                <p:nvPr/>
              </p:nvSpPr>
              <p:spPr>
                <a:xfrm>
                  <a:off x="924"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50" name="Text Box 1388">
                  <a:extLst>
                    <a:ext uri="{FF2B5EF4-FFF2-40B4-BE49-F238E27FC236}">
                      <a16:creationId xmlns:a16="http://schemas.microsoft.com/office/drawing/2014/main" id="{B384FF34-5AC0-466D-AACC-CA288C47F226}"/>
                    </a:ext>
                  </a:extLst>
                </p:cNvPr>
                <p:cNvSpPr txBox="1"/>
                <p:nvPr/>
              </p:nvSpPr>
              <p:spPr>
                <a:xfrm>
                  <a:off x="1258"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51" name="Text Box 1389">
                  <a:extLst>
                    <a:ext uri="{FF2B5EF4-FFF2-40B4-BE49-F238E27FC236}">
                      <a16:creationId xmlns:a16="http://schemas.microsoft.com/office/drawing/2014/main" id="{82572DE3-4DFB-45DD-9BD1-E1B6E168F942}"/>
                    </a:ext>
                  </a:extLst>
                </p:cNvPr>
                <p:cNvSpPr txBox="1"/>
                <p:nvPr/>
              </p:nvSpPr>
              <p:spPr>
                <a:xfrm>
                  <a:off x="1077"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52" name="Text Box 1390">
                  <a:extLst>
                    <a:ext uri="{FF2B5EF4-FFF2-40B4-BE49-F238E27FC236}">
                      <a16:creationId xmlns:a16="http://schemas.microsoft.com/office/drawing/2014/main" id="{5C2B4092-A465-4011-A0DB-0D023D0B0531}"/>
                    </a:ext>
                  </a:extLst>
                </p:cNvPr>
                <p:cNvSpPr txBox="1"/>
                <p:nvPr/>
              </p:nvSpPr>
              <p:spPr>
                <a:xfrm>
                  <a:off x="1260" y="256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53" name="Text Box 1391">
                  <a:extLst>
                    <a:ext uri="{FF2B5EF4-FFF2-40B4-BE49-F238E27FC236}">
                      <a16:creationId xmlns:a16="http://schemas.microsoft.com/office/drawing/2014/main" id="{17E4D7C6-D2BA-40D3-A439-7AB7C921A4D4}"/>
                    </a:ext>
                  </a:extLst>
                </p:cNvPr>
                <p:cNvSpPr txBox="1"/>
                <p:nvPr/>
              </p:nvSpPr>
              <p:spPr>
                <a:xfrm>
                  <a:off x="1258"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54" name="Text Box 1392">
                  <a:extLst>
                    <a:ext uri="{FF2B5EF4-FFF2-40B4-BE49-F238E27FC236}">
                      <a16:creationId xmlns:a16="http://schemas.microsoft.com/office/drawing/2014/main" id="{DA3A229D-3EA5-4831-AE93-D0D37FE61986}"/>
                    </a:ext>
                  </a:extLst>
                </p:cNvPr>
                <p:cNvSpPr txBox="1"/>
                <p:nvPr/>
              </p:nvSpPr>
              <p:spPr>
                <a:xfrm>
                  <a:off x="1077"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55" name="Text Box 1393">
                  <a:extLst>
                    <a:ext uri="{FF2B5EF4-FFF2-40B4-BE49-F238E27FC236}">
                      <a16:creationId xmlns:a16="http://schemas.microsoft.com/office/drawing/2014/main" id="{6715F0BE-BCDE-49C2-9A3A-91169BCAFF49}"/>
                    </a:ext>
                  </a:extLst>
                </p:cNvPr>
                <p:cNvSpPr txBox="1"/>
                <p:nvPr/>
              </p:nvSpPr>
              <p:spPr>
                <a:xfrm>
                  <a:off x="922" y="25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358" name="Line 1394">
                <a:extLst>
                  <a:ext uri="{FF2B5EF4-FFF2-40B4-BE49-F238E27FC236}">
                    <a16:creationId xmlns:a16="http://schemas.microsoft.com/office/drawing/2014/main" id="{A5AC5AA1-009E-461F-A53A-082ED9BB1739}"/>
                  </a:ext>
                </a:extLst>
              </p:cNvPr>
              <p:cNvSpPr/>
              <p:nvPr/>
            </p:nvSpPr>
            <p:spPr>
              <a:xfrm>
                <a:off x="1920" y="2208"/>
                <a:ext cx="0" cy="192"/>
              </a:xfrm>
              <a:prstGeom prst="line">
                <a:avLst/>
              </a:prstGeom>
              <a:ln w="19050" cap="flat" cmpd="sng">
                <a:solidFill>
                  <a:schemeClr val="tx1"/>
                </a:solidFill>
                <a:prstDash val="solid"/>
                <a:headEnd type="none" w="med" len="med"/>
                <a:tailEnd type="none" w="med" len="med"/>
              </a:ln>
            </p:spPr>
          </p:sp>
          <p:sp>
            <p:nvSpPr>
              <p:cNvPr id="359" name="Line 1395">
                <a:extLst>
                  <a:ext uri="{FF2B5EF4-FFF2-40B4-BE49-F238E27FC236}">
                    <a16:creationId xmlns:a16="http://schemas.microsoft.com/office/drawing/2014/main" id="{DAE12FAA-CB6D-40F4-8985-329113A603EA}"/>
                  </a:ext>
                </a:extLst>
              </p:cNvPr>
              <p:cNvSpPr/>
              <p:nvPr/>
            </p:nvSpPr>
            <p:spPr>
              <a:xfrm>
                <a:off x="2544" y="2208"/>
                <a:ext cx="0" cy="192"/>
              </a:xfrm>
              <a:prstGeom prst="line">
                <a:avLst/>
              </a:prstGeom>
              <a:ln w="19050" cap="flat" cmpd="sng">
                <a:solidFill>
                  <a:schemeClr val="tx1"/>
                </a:solidFill>
                <a:prstDash val="solid"/>
                <a:headEnd type="none" w="med" len="med"/>
                <a:tailEnd type="none" w="med" len="med"/>
              </a:ln>
            </p:spPr>
          </p:sp>
          <p:grpSp>
            <p:nvGrpSpPr>
              <p:cNvPr id="360" name="Group 1396">
                <a:extLst>
                  <a:ext uri="{FF2B5EF4-FFF2-40B4-BE49-F238E27FC236}">
                    <a16:creationId xmlns:a16="http://schemas.microsoft.com/office/drawing/2014/main" id="{9D0040BA-7B08-4C3A-8E78-2AB57D490BE0}"/>
                  </a:ext>
                </a:extLst>
              </p:cNvPr>
              <p:cNvGrpSpPr/>
              <p:nvPr/>
            </p:nvGrpSpPr>
            <p:grpSpPr>
              <a:xfrm>
                <a:off x="1680" y="2400"/>
                <a:ext cx="538" cy="517"/>
                <a:chOff x="1680" y="2400"/>
                <a:chExt cx="538" cy="517"/>
              </a:xfrm>
            </p:grpSpPr>
            <p:grpSp>
              <p:nvGrpSpPr>
                <p:cNvPr id="433" name="Group 1397">
                  <a:extLst>
                    <a:ext uri="{FF2B5EF4-FFF2-40B4-BE49-F238E27FC236}">
                      <a16:creationId xmlns:a16="http://schemas.microsoft.com/office/drawing/2014/main" id="{5D08723E-654B-4E73-AB5F-03CCB5CEC00C}"/>
                    </a:ext>
                  </a:extLst>
                </p:cNvPr>
                <p:cNvGrpSpPr/>
                <p:nvPr/>
              </p:nvGrpSpPr>
              <p:grpSpPr>
                <a:xfrm>
                  <a:off x="1680" y="2400"/>
                  <a:ext cx="491" cy="458"/>
                  <a:chOff x="1536" y="2304"/>
                  <a:chExt cx="432" cy="432"/>
                </a:xfrm>
              </p:grpSpPr>
              <p:sp>
                <p:nvSpPr>
                  <p:cNvPr id="442" name="Rectangle 1398">
                    <a:extLst>
                      <a:ext uri="{FF2B5EF4-FFF2-40B4-BE49-F238E27FC236}">
                        <a16:creationId xmlns:a16="http://schemas.microsoft.com/office/drawing/2014/main" id="{BD9B1598-82B0-4E58-8E8E-3B88EA468BE1}"/>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443" name="Line 1399">
                    <a:extLst>
                      <a:ext uri="{FF2B5EF4-FFF2-40B4-BE49-F238E27FC236}">
                        <a16:creationId xmlns:a16="http://schemas.microsoft.com/office/drawing/2014/main" id="{914148B3-CAA7-41A2-89E1-06B3A83E5CD9}"/>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444" name="Line 1400">
                    <a:extLst>
                      <a:ext uri="{FF2B5EF4-FFF2-40B4-BE49-F238E27FC236}">
                        <a16:creationId xmlns:a16="http://schemas.microsoft.com/office/drawing/2014/main" id="{3659ECD7-2E73-4EA6-900A-310B8E9FE67E}"/>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445" name="Line 1401">
                    <a:extLst>
                      <a:ext uri="{FF2B5EF4-FFF2-40B4-BE49-F238E27FC236}">
                        <a16:creationId xmlns:a16="http://schemas.microsoft.com/office/drawing/2014/main" id="{3AB445B2-3C01-4075-B05B-64DCB2F3AA42}"/>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446" name="Line 1402">
                    <a:extLst>
                      <a:ext uri="{FF2B5EF4-FFF2-40B4-BE49-F238E27FC236}">
                        <a16:creationId xmlns:a16="http://schemas.microsoft.com/office/drawing/2014/main" id="{00C13268-893F-4688-AC1E-5952D81C7399}"/>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434" name="Text Box 1403">
                  <a:extLst>
                    <a:ext uri="{FF2B5EF4-FFF2-40B4-BE49-F238E27FC236}">
                      <a16:creationId xmlns:a16="http://schemas.microsoft.com/office/drawing/2014/main" id="{D14377EA-CDE9-4764-AC6D-7719EF303961}"/>
                    </a:ext>
                  </a:extLst>
                </p:cNvPr>
                <p:cNvSpPr txBox="1"/>
                <p:nvPr/>
              </p:nvSpPr>
              <p:spPr>
                <a:xfrm>
                  <a:off x="1702"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35" name="Text Box 1404">
                  <a:extLst>
                    <a:ext uri="{FF2B5EF4-FFF2-40B4-BE49-F238E27FC236}">
                      <a16:creationId xmlns:a16="http://schemas.microsoft.com/office/drawing/2014/main" id="{9E0C6FA5-6257-438D-AD78-2F32CC336D58}"/>
                    </a:ext>
                  </a:extLst>
                </p:cNvPr>
                <p:cNvSpPr txBox="1"/>
                <p:nvPr/>
              </p:nvSpPr>
              <p:spPr>
                <a:xfrm>
                  <a:off x="1836"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36" name="Text Box 1405">
                  <a:extLst>
                    <a:ext uri="{FF2B5EF4-FFF2-40B4-BE49-F238E27FC236}">
                      <a16:creationId xmlns:a16="http://schemas.microsoft.com/office/drawing/2014/main" id="{9C93633A-687D-49C4-93E8-F12BE8CC0A59}"/>
                    </a:ext>
                  </a:extLst>
                </p:cNvPr>
                <p:cNvSpPr txBox="1"/>
                <p:nvPr/>
              </p:nvSpPr>
              <p:spPr>
                <a:xfrm>
                  <a:off x="2036"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37" name="Text Box 1406">
                  <a:extLst>
                    <a:ext uri="{FF2B5EF4-FFF2-40B4-BE49-F238E27FC236}">
                      <a16:creationId xmlns:a16="http://schemas.microsoft.com/office/drawing/2014/main" id="{3C751A29-61BF-41E4-A506-E3D34613DCEB}"/>
                    </a:ext>
                  </a:extLst>
                </p:cNvPr>
                <p:cNvSpPr txBox="1"/>
                <p:nvPr/>
              </p:nvSpPr>
              <p:spPr>
                <a:xfrm>
                  <a:off x="1855" y="254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38" name="Text Box 1407">
                  <a:extLst>
                    <a:ext uri="{FF2B5EF4-FFF2-40B4-BE49-F238E27FC236}">
                      <a16:creationId xmlns:a16="http://schemas.microsoft.com/office/drawing/2014/main" id="{AE5C5926-5E4E-4DBD-9034-F82A8D61B5D4}"/>
                    </a:ext>
                  </a:extLst>
                </p:cNvPr>
                <p:cNvSpPr txBox="1"/>
                <p:nvPr/>
              </p:nvSpPr>
              <p:spPr>
                <a:xfrm>
                  <a:off x="2038" y="255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39" name="Text Box 1408">
                  <a:extLst>
                    <a:ext uri="{FF2B5EF4-FFF2-40B4-BE49-F238E27FC236}">
                      <a16:creationId xmlns:a16="http://schemas.microsoft.com/office/drawing/2014/main" id="{05E36AF6-B830-4882-8C99-825C15BB6748}"/>
                    </a:ext>
                  </a:extLst>
                </p:cNvPr>
                <p:cNvSpPr txBox="1"/>
                <p:nvPr/>
              </p:nvSpPr>
              <p:spPr>
                <a:xfrm>
                  <a:off x="2036"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40" name="Text Box 1409">
                  <a:extLst>
                    <a:ext uri="{FF2B5EF4-FFF2-40B4-BE49-F238E27FC236}">
                      <a16:creationId xmlns:a16="http://schemas.microsoft.com/office/drawing/2014/main" id="{E87DE170-36A3-403B-B7FE-6CA66F25B899}"/>
                    </a:ext>
                  </a:extLst>
                </p:cNvPr>
                <p:cNvSpPr txBox="1"/>
                <p:nvPr/>
              </p:nvSpPr>
              <p:spPr>
                <a:xfrm>
                  <a:off x="1855"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41" name="Text Box 1410">
                  <a:extLst>
                    <a:ext uri="{FF2B5EF4-FFF2-40B4-BE49-F238E27FC236}">
                      <a16:creationId xmlns:a16="http://schemas.microsoft.com/office/drawing/2014/main" id="{34C95B4C-08E9-41E5-A15E-BD1D601487AC}"/>
                    </a:ext>
                  </a:extLst>
                </p:cNvPr>
                <p:cNvSpPr txBox="1"/>
                <p:nvPr/>
              </p:nvSpPr>
              <p:spPr>
                <a:xfrm>
                  <a:off x="1700"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361" name="Group 1411">
                <a:extLst>
                  <a:ext uri="{FF2B5EF4-FFF2-40B4-BE49-F238E27FC236}">
                    <a16:creationId xmlns:a16="http://schemas.microsoft.com/office/drawing/2014/main" id="{3EC452A7-D2AC-406D-BAB1-14F0E1A57F7A}"/>
                  </a:ext>
                </a:extLst>
              </p:cNvPr>
              <p:cNvGrpSpPr/>
              <p:nvPr/>
            </p:nvGrpSpPr>
            <p:grpSpPr>
              <a:xfrm>
                <a:off x="2294" y="2411"/>
                <a:ext cx="536" cy="517"/>
                <a:chOff x="2294" y="2411"/>
                <a:chExt cx="536" cy="517"/>
              </a:xfrm>
            </p:grpSpPr>
            <p:grpSp>
              <p:nvGrpSpPr>
                <p:cNvPr id="419" name="Group 1412">
                  <a:extLst>
                    <a:ext uri="{FF2B5EF4-FFF2-40B4-BE49-F238E27FC236}">
                      <a16:creationId xmlns:a16="http://schemas.microsoft.com/office/drawing/2014/main" id="{80C05752-69D4-49AD-B35C-1EB782457CFF}"/>
                    </a:ext>
                  </a:extLst>
                </p:cNvPr>
                <p:cNvGrpSpPr/>
                <p:nvPr/>
              </p:nvGrpSpPr>
              <p:grpSpPr>
                <a:xfrm>
                  <a:off x="2294" y="2411"/>
                  <a:ext cx="491" cy="458"/>
                  <a:chOff x="1536" y="2304"/>
                  <a:chExt cx="432" cy="432"/>
                </a:xfrm>
              </p:grpSpPr>
              <p:sp>
                <p:nvSpPr>
                  <p:cNvPr id="428" name="Rectangle 1413">
                    <a:extLst>
                      <a:ext uri="{FF2B5EF4-FFF2-40B4-BE49-F238E27FC236}">
                        <a16:creationId xmlns:a16="http://schemas.microsoft.com/office/drawing/2014/main" id="{4B9F611A-CEE3-4E32-9D73-63769429B615}"/>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429" name="Line 1414">
                    <a:extLst>
                      <a:ext uri="{FF2B5EF4-FFF2-40B4-BE49-F238E27FC236}">
                        <a16:creationId xmlns:a16="http://schemas.microsoft.com/office/drawing/2014/main" id="{493EB300-5AF8-4D63-BA72-21740AA3A6F5}"/>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430" name="Line 1415">
                    <a:extLst>
                      <a:ext uri="{FF2B5EF4-FFF2-40B4-BE49-F238E27FC236}">
                        <a16:creationId xmlns:a16="http://schemas.microsoft.com/office/drawing/2014/main" id="{641CB605-EC73-4707-8088-6F1ADF9CE09A}"/>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431" name="Line 1416">
                    <a:extLst>
                      <a:ext uri="{FF2B5EF4-FFF2-40B4-BE49-F238E27FC236}">
                        <a16:creationId xmlns:a16="http://schemas.microsoft.com/office/drawing/2014/main" id="{8013963B-631F-4CBA-AD9E-1944F7BF6182}"/>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432" name="Line 1417">
                    <a:extLst>
                      <a:ext uri="{FF2B5EF4-FFF2-40B4-BE49-F238E27FC236}">
                        <a16:creationId xmlns:a16="http://schemas.microsoft.com/office/drawing/2014/main" id="{0E6834A3-6505-4D81-AECD-2D2DAC950B1C}"/>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420" name="Text Box 1418">
                  <a:extLst>
                    <a:ext uri="{FF2B5EF4-FFF2-40B4-BE49-F238E27FC236}">
                      <a16:creationId xmlns:a16="http://schemas.microsoft.com/office/drawing/2014/main" id="{3A2F4F99-E58D-487D-9AF0-9AB6B68475F6}"/>
                    </a:ext>
                  </a:extLst>
                </p:cNvPr>
                <p:cNvSpPr txBox="1"/>
                <p:nvPr/>
              </p:nvSpPr>
              <p:spPr>
                <a:xfrm>
                  <a:off x="2316" y="256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21" name="Text Box 1419">
                  <a:extLst>
                    <a:ext uri="{FF2B5EF4-FFF2-40B4-BE49-F238E27FC236}">
                      <a16:creationId xmlns:a16="http://schemas.microsoft.com/office/drawing/2014/main" id="{7F69E7F9-31C4-4235-8842-EBB4DD81BC6C}"/>
                    </a:ext>
                  </a:extLst>
                </p:cNvPr>
                <p:cNvSpPr txBox="1"/>
                <p:nvPr/>
              </p:nvSpPr>
              <p:spPr>
                <a:xfrm>
                  <a:off x="2316"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22" name="Text Box 1420">
                  <a:extLst>
                    <a:ext uri="{FF2B5EF4-FFF2-40B4-BE49-F238E27FC236}">
                      <a16:creationId xmlns:a16="http://schemas.microsoft.com/office/drawing/2014/main" id="{29655926-7B39-4E85-BEB4-99A623FFBA0B}"/>
                    </a:ext>
                  </a:extLst>
                </p:cNvPr>
                <p:cNvSpPr txBox="1"/>
                <p:nvPr/>
              </p:nvSpPr>
              <p:spPr>
                <a:xfrm>
                  <a:off x="2448"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23" name="Text Box 1421">
                  <a:extLst>
                    <a:ext uri="{FF2B5EF4-FFF2-40B4-BE49-F238E27FC236}">
                      <a16:creationId xmlns:a16="http://schemas.microsoft.com/office/drawing/2014/main" id="{9AF91E83-5B2F-42C1-AC6A-5CEE517A86EF}"/>
                    </a:ext>
                  </a:extLst>
                </p:cNvPr>
                <p:cNvSpPr txBox="1"/>
                <p:nvPr/>
              </p:nvSpPr>
              <p:spPr>
                <a:xfrm>
                  <a:off x="2469" y="257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24" name="Text Box 1422">
                  <a:extLst>
                    <a:ext uri="{FF2B5EF4-FFF2-40B4-BE49-F238E27FC236}">
                      <a16:creationId xmlns:a16="http://schemas.microsoft.com/office/drawing/2014/main" id="{B40BDA18-7770-4DD4-BA9D-868D333A0AFA}"/>
                    </a:ext>
                  </a:extLst>
                </p:cNvPr>
                <p:cNvSpPr txBox="1"/>
                <p:nvPr/>
              </p:nvSpPr>
              <p:spPr>
                <a:xfrm>
                  <a:off x="2640" y="2428"/>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25" name="Text Box 1423">
                  <a:extLst>
                    <a:ext uri="{FF2B5EF4-FFF2-40B4-BE49-F238E27FC236}">
                      <a16:creationId xmlns:a16="http://schemas.microsoft.com/office/drawing/2014/main" id="{93EB998E-DE29-49DA-83B9-DBE408CDB63F}"/>
                    </a:ext>
                  </a:extLst>
                </p:cNvPr>
                <p:cNvSpPr txBox="1"/>
                <p:nvPr/>
              </p:nvSpPr>
              <p:spPr>
                <a:xfrm>
                  <a:off x="2650"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26" name="Text Box 1424">
                  <a:extLst>
                    <a:ext uri="{FF2B5EF4-FFF2-40B4-BE49-F238E27FC236}">
                      <a16:creationId xmlns:a16="http://schemas.microsoft.com/office/drawing/2014/main" id="{F202F595-2FA3-4A9C-AD8B-8277A63A9E50}"/>
                    </a:ext>
                  </a:extLst>
                </p:cNvPr>
                <p:cNvSpPr txBox="1"/>
                <p:nvPr/>
              </p:nvSpPr>
              <p:spPr>
                <a:xfrm>
                  <a:off x="2469"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27" name="Text Box 1425">
                  <a:extLst>
                    <a:ext uri="{FF2B5EF4-FFF2-40B4-BE49-F238E27FC236}">
                      <a16:creationId xmlns:a16="http://schemas.microsoft.com/office/drawing/2014/main" id="{3746912D-869E-4126-9B4D-FFFFFC66DF5D}"/>
                    </a:ext>
                  </a:extLst>
                </p:cNvPr>
                <p:cNvSpPr txBox="1"/>
                <p:nvPr/>
              </p:nvSpPr>
              <p:spPr>
                <a:xfrm>
                  <a:off x="2314"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362" name="Line 1426">
                <a:extLst>
                  <a:ext uri="{FF2B5EF4-FFF2-40B4-BE49-F238E27FC236}">
                    <a16:creationId xmlns:a16="http://schemas.microsoft.com/office/drawing/2014/main" id="{B341537B-17E3-433C-844D-AED5F0F02472}"/>
                  </a:ext>
                </a:extLst>
              </p:cNvPr>
              <p:cNvSpPr/>
              <p:nvPr/>
            </p:nvSpPr>
            <p:spPr>
              <a:xfrm>
                <a:off x="3456" y="2208"/>
                <a:ext cx="0" cy="192"/>
              </a:xfrm>
              <a:prstGeom prst="line">
                <a:avLst/>
              </a:prstGeom>
              <a:ln w="19050" cap="flat" cmpd="sng">
                <a:solidFill>
                  <a:schemeClr val="tx1"/>
                </a:solidFill>
                <a:prstDash val="solid"/>
                <a:headEnd type="none" w="med" len="med"/>
                <a:tailEnd type="none" w="med" len="med"/>
              </a:ln>
            </p:spPr>
          </p:sp>
          <p:sp>
            <p:nvSpPr>
              <p:cNvPr id="363" name="Line 1427">
                <a:extLst>
                  <a:ext uri="{FF2B5EF4-FFF2-40B4-BE49-F238E27FC236}">
                    <a16:creationId xmlns:a16="http://schemas.microsoft.com/office/drawing/2014/main" id="{85BCC913-8512-496E-A3DB-5CA1E63B59DA}"/>
                  </a:ext>
                </a:extLst>
              </p:cNvPr>
              <p:cNvSpPr/>
              <p:nvPr/>
            </p:nvSpPr>
            <p:spPr>
              <a:xfrm>
                <a:off x="4080" y="2208"/>
                <a:ext cx="0" cy="192"/>
              </a:xfrm>
              <a:prstGeom prst="line">
                <a:avLst/>
              </a:prstGeom>
              <a:ln w="19050" cap="flat" cmpd="sng">
                <a:solidFill>
                  <a:schemeClr val="tx1"/>
                </a:solidFill>
                <a:prstDash val="solid"/>
                <a:headEnd type="none" w="med" len="med"/>
                <a:tailEnd type="none" w="med" len="med"/>
              </a:ln>
            </p:spPr>
          </p:sp>
          <p:grpSp>
            <p:nvGrpSpPr>
              <p:cNvPr id="364" name="Group 1428">
                <a:extLst>
                  <a:ext uri="{FF2B5EF4-FFF2-40B4-BE49-F238E27FC236}">
                    <a16:creationId xmlns:a16="http://schemas.microsoft.com/office/drawing/2014/main" id="{4FC8EA8E-7248-4523-B5E6-24E620B052BE}"/>
                  </a:ext>
                </a:extLst>
              </p:cNvPr>
              <p:cNvGrpSpPr/>
              <p:nvPr/>
            </p:nvGrpSpPr>
            <p:grpSpPr>
              <a:xfrm>
                <a:off x="3216" y="2400"/>
                <a:ext cx="538" cy="528"/>
                <a:chOff x="3216" y="2400"/>
                <a:chExt cx="538" cy="528"/>
              </a:xfrm>
            </p:grpSpPr>
            <p:grpSp>
              <p:nvGrpSpPr>
                <p:cNvPr id="405" name="Group 1429">
                  <a:extLst>
                    <a:ext uri="{FF2B5EF4-FFF2-40B4-BE49-F238E27FC236}">
                      <a16:creationId xmlns:a16="http://schemas.microsoft.com/office/drawing/2014/main" id="{54075179-8E0C-4CF4-BA0C-2AD8CBB09FD2}"/>
                    </a:ext>
                  </a:extLst>
                </p:cNvPr>
                <p:cNvGrpSpPr/>
                <p:nvPr/>
              </p:nvGrpSpPr>
              <p:grpSpPr>
                <a:xfrm>
                  <a:off x="3216" y="2400"/>
                  <a:ext cx="491" cy="458"/>
                  <a:chOff x="1536" y="2304"/>
                  <a:chExt cx="432" cy="432"/>
                </a:xfrm>
              </p:grpSpPr>
              <p:sp>
                <p:nvSpPr>
                  <p:cNvPr id="414" name="Rectangle 1430">
                    <a:extLst>
                      <a:ext uri="{FF2B5EF4-FFF2-40B4-BE49-F238E27FC236}">
                        <a16:creationId xmlns:a16="http://schemas.microsoft.com/office/drawing/2014/main" id="{544EF5A2-47B2-4377-A895-ED161B17C02A}"/>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415" name="Line 1431">
                    <a:extLst>
                      <a:ext uri="{FF2B5EF4-FFF2-40B4-BE49-F238E27FC236}">
                        <a16:creationId xmlns:a16="http://schemas.microsoft.com/office/drawing/2014/main" id="{9F6C6F5E-877E-468A-B028-CDADEA221E03}"/>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416" name="Line 1432">
                    <a:extLst>
                      <a:ext uri="{FF2B5EF4-FFF2-40B4-BE49-F238E27FC236}">
                        <a16:creationId xmlns:a16="http://schemas.microsoft.com/office/drawing/2014/main" id="{6B5DBE51-D669-4042-A07D-367F0E1EAF11}"/>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417" name="Line 1433">
                    <a:extLst>
                      <a:ext uri="{FF2B5EF4-FFF2-40B4-BE49-F238E27FC236}">
                        <a16:creationId xmlns:a16="http://schemas.microsoft.com/office/drawing/2014/main" id="{48C6A387-FD27-442B-AE42-655E259EA7C2}"/>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418" name="Line 1434">
                    <a:extLst>
                      <a:ext uri="{FF2B5EF4-FFF2-40B4-BE49-F238E27FC236}">
                        <a16:creationId xmlns:a16="http://schemas.microsoft.com/office/drawing/2014/main" id="{42FC8517-1905-4FDC-8458-AD25CCD50D82}"/>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406" name="Text Box 1435">
                  <a:extLst>
                    <a:ext uri="{FF2B5EF4-FFF2-40B4-BE49-F238E27FC236}">
                      <a16:creationId xmlns:a16="http://schemas.microsoft.com/office/drawing/2014/main" id="{B4FA2F4F-268F-4655-BD63-6C3440EFA3D8}"/>
                    </a:ext>
                  </a:extLst>
                </p:cNvPr>
                <p:cNvSpPr txBox="1"/>
                <p:nvPr/>
              </p:nvSpPr>
              <p:spPr>
                <a:xfrm>
                  <a:off x="3238"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07" name="Text Box 1436">
                  <a:extLst>
                    <a:ext uri="{FF2B5EF4-FFF2-40B4-BE49-F238E27FC236}">
                      <a16:creationId xmlns:a16="http://schemas.microsoft.com/office/drawing/2014/main" id="{BD592E79-8BF4-486B-9FDD-A6E57A17C664}"/>
                    </a:ext>
                  </a:extLst>
                </p:cNvPr>
                <p:cNvSpPr txBox="1"/>
                <p:nvPr/>
              </p:nvSpPr>
              <p:spPr>
                <a:xfrm>
                  <a:off x="3238"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08" name="Text Box 1437">
                  <a:extLst>
                    <a:ext uri="{FF2B5EF4-FFF2-40B4-BE49-F238E27FC236}">
                      <a16:creationId xmlns:a16="http://schemas.microsoft.com/office/drawing/2014/main" id="{3DAF00C6-BDD4-4913-83FB-BC78BBADB5A4}"/>
                    </a:ext>
                  </a:extLst>
                </p:cNvPr>
                <p:cNvSpPr txBox="1"/>
                <p:nvPr/>
              </p:nvSpPr>
              <p:spPr>
                <a:xfrm>
                  <a:off x="3572"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09" name="Text Box 1438">
                  <a:extLst>
                    <a:ext uri="{FF2B5EF4-FFF2-40B4-BE49-F238E27FC236}">
                      <a16:creationId xmlns:a16="http://schemas.microsoft.com/office/drawing/2014/main" id="{2BA1022A-C358-4E26-A663-2516C9102F08}"/>
                    </a:ext>
                  </a:extLst>
                </p:cNvPr>
                <p:cNvSpPr txBox="1"/>
                <p:nvPr/>
              </p:nvSpPr>
              <p:spPr>
                <a:xfrm>
                  <a:off x="3391"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10" name="Text Box 1439">
                  <a:extLst>
                    <a:ext uri="{FF2B5EF4-FFF2-40B4-BE49-F238E27FC236}">
                      <a16:creationId xmlns:a16="http://schemas.microsoft.com/office/drawing/2014/main" id="{5533617B-542B-4D79-ACE8-D1E4F85E271E}"/>
                    </a:ext>
                  </a:extLst>
                </p:cNvPr>
                <p:cNvSpPr txBox="1"/>
                <p:nvPr/>
              </p:nvSpPr>
              <p:spPr>
                <a:xfrm>
                  <a:off x="3574" y="255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11" name="Text Box 1440">
                  <a:extLst>
                    <a:ext uri="{FF2B5EF4-FFF2-40B4-BE49-F238E27FC236}">
                      <a16:creationId xmlns:a16="http://schemas.microsoft.com/office/drawing/2014/main" id="{1C636BD7-AD37-4E18-A87D-C0F827CFA485}"/>
                    </a:ext>
                  </a:extLst>
                </p:cNvPr>
                <p:cNvSpPr txBox="1"/>
                <p:nvPr/>
              </p:nvSpPr>
              <p:spPr>
                <a:xfrm>
                  <a:off x="3572"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12" name="Text Box 1441">
                  <a:extLst>
                    <a:ext uri="{FF2B5EF4-FFF2-40B4-BE49-F238E27FC236}">
                      <a16:creationId xmlns:a16="http://schemas.microsoft.com/office/drawing/2014/main" id="{B55F1236-BD8D-416E-B1DA-57A49C760C53}"/>
                    </a:ext>
                  </a:extLst>
                </p:cNvPr>
                <p:cNvSpPr txBox="1"/>
                <p:nvPr/>
              </p:nvSpPr>
              <p:spPr>
                <a:xfrm>
                  <a:off x="3391" y="254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413" name="Text Box 1442">
                  <a:extLst>
                    <a:ext uri="{FF2B5EF4-FFF2-40B4-BE49-F238E27FC236}">
                      <a16:creationId xmlns:a16="http://schemas.microsoft.com/office/drawing/2014/main" id="{2C3DE99A-66DA-4ACE-8911-56E24EB21AF7}"/>
                    </a:ext>
                  </a:extLst>
                </p:cNvPr>
                <p:cNvSpPr txBox="1"/>
                <p:nvPr/>
              </p:nvSpPr>
              <p:spPr>
                <a:xfrm>
                  <a:off x="3372"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365" name="Group 1443">
                <a:extLst>
                  <a:ext uri="{FF2B5EF4-FFF2-40B4-BE49-F238E27FC236}">
                    <a16:creationId xmlns:a16="http://schemas.microsoft.com/office/drawing/2014/main" id="{938A10FB-42E7-4A86-A1EF-BAFF587E1FC7}"/>
                  </a:ext>
                </a:extLst>
              </p:cNvPr>
              <p:cNvGrpSpPr/>
              <p:nvPr/>
            </p:nvGrpSpPr>
            <p:grpSpPr>
              <a:xfrm>
                <a:off x="3830" y="2411"/>
                <a:ext cx="538" cy="517"/>
                <a:chOff x="3830" y="2411"/>
                <a:chExt cx="538" cy="517"/>
              </a:xfrm>
            </p:grpSpPr>
            <p:grpSp>
              <p:nvGrpSpPr>
                <p:cNvPr id="391" name="Group 1444">
                  <a:extLst>
                    <a:ext uri="{FF2B5EF4-FFF2-40B4-BE49-F238E27FC236}">
                      <a16:creationId xmlns:a16="http://schemas.microsoft.com/office/drawing/2014/main" id="{B2D9592D-0B1A-4D09-9A88-AA2660CE33F1}"/>
                    </a:ext>
                  </a:extLst>
                </p:cNvPr>
                <p:cNvGrpSpPr/>
                <p:nvPr/>
              </p:nvGrpSpPr>
              <p:grpSpPr>
                <a:xfrm>
                  <a:off x="3830" y="2411"/>
                  <a:ext cx="491" cy="458"/>
                  <a:chOff x="1536" y="2304"/>
                  <a:chExt cx="432" cy="432"/>
                </a:xfrm>
              </p:grpSpPr>
              <p:sp>
                <p:nvSpPr>
                  <p:cNvPr id="400" name="Rectangle 1445">
                    <a:extLst>
                      <a:ext uri="{FF2B5EF4-FFF2-40B4-BE49-F238E27FC236}">
                        <a16:creationId xmlns:a16="http://schemas.microsoft.com/office/drawing/2014/main" id="{70E0A4C9-E637-459B-B3C0-C043674F6EC4}"/>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401" name="Line 1446">
                    <a:extLst>
                      <a:ext uri="{FF2B5EF4-FFF2-40B4-BE49-F238E27FC236}">
                        <a16:creationId xmlns:a16="http://schemas.microsoft.com/office/drawing/2014/main" id="{1CA4DC19-541E-4FBA-81E4-9A9984D69F93}"/>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402" name="Line 1447">
                    <a:extLst>
                      <a:ext uri="{FF2B5EF4-FFF2-40B4-BE49-F238E27FC236}">
                        <a16:creationId xmlns:a16="http://schemas.microsoft.com/office/drawing/2014/main" id="{EE32DCF2-B766-49A4-9540-6FA735C93820}"/>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403" name="Line 1448">
                    <a:extLst>
                      <a:ext uri="{FF2B5EF4-FFF2-40B4-BE49-F238E27FC236}">
                        <a16:creationId xmlns:a16="http://schemas.microsoft.com/office/drawing/2014/main" id="{C558CC11-094E-4420-9638-E2754871310B}"/>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404" name="Line 1449">
                    <a:extLst>
                      <a:ext uri="{FF2B5EF4-FFF2-40B4-BE49-F238E27FC236}">
                        <a16:creationId xmlns:a16="http://schemas.microsoft.com/office/drawing/2014/main" id="{E7F0CDBC-E9A2-4F89-AC8F-FA8D8ACAB108}"/>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392" name="Text Box 1450">
                  <a:extLst>
                    <a:ext uri="{FF2B5EF4-FFF2-40B4-BE49-F238E27FC236}">
                      <a16:creationId xmlns:a16="http://schemas.microsoft.com/office/drawing/2014/main" id="{7D522E9A-E69C-450A-8C46-96001E3D97EA}"/>
                    </a:ext>
                  </a:extLst>
                </p:cNvPr>
                <p:cNvSpPr txBox="1"/>
                <p:nvPr/>
              </p:nvSpPr>
              <p:spPr>
                <a:xfrm>
                  <a:off x="3852" y="256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93" name="Text Box 1451">
                  <a:extLst>
                    <a:ext uri="{FF2B5EF4-FFF2-40B4-BE49-F238E27FC236}">
                      <a16:creationId xmlns:a16="http://schemas.microsoft.com/office/drawing/2014/main" id="{24F4D079-7F76-4BC9-8D75-71310589A12B}"/>
                    </a:ext>
                  </a:extLst>
                </p:cNvPr>
                <p:cNvSpPr txBox="1"/>
                <p:nvPr/>
              </p:nvSpPr>
              <p:spPr>
                <a:xfrm>
                  <a:off x="3852"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94" name="Text Box 1452">
                  <a:extLst>
                    <a:ext uri="{FF2B5EF4-FFF2-40B4-BE49-F238E27FC236}">
                      <a16:creationId xmlns:a16="http://schemas.microsoft.com/office/drawing/2014/main" id="{95BC6D45-F87A-40C6-8B66-7D447FE568F0}"/>
                    </a:ext>
                  </a:extLst>
                </p:cNvPr>
                <p:cNvSpPr txBox="1"/>
                <p:nvPr/>
              </p:nvSpPr>
              <p:spPr>
                <a:xfrm>
                  <a:off x="4186"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95" name="Text Box 1453">
                  <a:extLst>
                    <a:ext uri="{FF2B5EF4-FFF2-40B4-BE49-F238E27FC236}">
                      <a16:creationId xmlns:a16="http://schemas.microsoft.com/office/drawing/2014/main" id="{44042399-1BC6-48C8-9E6D-ECAE71A6E522}"/>
                    </a:ext>
                  </a:extLst>
                </p:cNvPr>
                <p:cNvSpPr txBox="1"/>
                <p:nvPr/>
              </p:nvSpPr>
              <p:spPr>
                <a:xfrm>
                  <a:off x="4005"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96" name="Text Box 1454">
                  <a:extLst>
                    <a:ext uri="{FF2B5EF4-FFF2-40B4-BE49-F238E27FC236}">
                      <a16:creationId xmlns:a16="http://schemas.microsoft.com/office/drawing/2014/main" id="{18631BB1-6A5B-40B8-9FC4-C0AEF4D62D38}"/>
                    </a:ext>
                  </a:extLst>
                </p:cNvPr>
                <p:cNvSpPr txBox="1"/>
                <p:nvPr/>
              </p:nvSpPr>
              <p:spPr>
                <a:xfrm>
                  <a:off x="4188"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97" name="Text Box 1455">
                  <a:extLst>
                    <a:ext uri="{FF2B5EF4-FFF2-40B4-BE49-F238E27FC236}">
                      <a16:creationId xmlns:a16="http://schemas.microsoft.com/office/drawing/2014/main" id="{91198975-4FDF-483A-AF60-E17747074AA0}"/>
                    </a:ext>
                  </a:extLst>
                </p:cNvPr>
                <p:cNvSpPr txBox="1"/>
                <p:nvPr/>
              </p:nvSpPr>
              <p:spPr>
                <a:xfrm>
                  <a:off x="3996"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98" name="Text Box 1456">
                  <a:extLst>
                    <a:ext uri="{FF2B5EF4-FFF2-40B4-BE49-F238E27FC236}">
                      <a16:creationId xmlns:a16="http://schemas.microsoft.com/office/drawing/2014/main" id="{1418D965-C3DE-48AC-A448-6EFDC8019CF8}"/>
                    </a:ext>
                  </a:extLst>
                </p:cNvPr>
                <p:cNvSpPr txBox="1"/>
                <p:nvPr/>
              </p:nvSpPr>
              <p:spPr>
                <a:xfrm>
                  <a:off x="4005" y="254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99" name="Text Box 1457">
                  <a:extLst>
                    <a:ext uri="{FF2B5EF4-FFF2-40B4-BE49-F238E27FC236}">
                      <a16:creationId xmlns:a16="http://schemas.microsoft.com/office/drawing/2014/main" id="{4493F674-1621-40CF-8201-4A7A5C6DC747}"/>
                    </a:ext>
                  </a:extLst>
                </p:cNvPr>
                <p:cNvSpPr txBox="1"/>
                <p:nvPr/>
              </p:nvSpPr>
              <p:spPr>
                <a:xfrm>
                  <a:off x="3850"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366" name="Line 1458">
                <a:extLst>
                  <a:ext uri="{FF2B5EF4-FFF2-40B4-BE49-F238E27FC236}">
                    <a16:creationId xmlns:a16="http://schemas.microsoft.com/office/drawing/2014/main" id="{F082F32E-F9B3-4F03-8861-42B75884FBC2}"/>
                  </a:ext>
                </a:extLst>
              </p:cNvPr>
              <p:cNvSpPr/>
              <p:nvPr/>
            </p:nvSpPr>
            <p:spPr>
              <a:xfrm>
                <a:off x="4848" y="2208"/>
                <a:ext cx="0" cy="192"/>
              </a:xfrm>
              <a:prstGeom prst="line">
                <a:avLst/>
              </a:prstGeom>
              <a:ln w="19050" cap="flat" cmpd="sng">
                <a:solidFill>
                  <a:schemeClr val="tx1"/>
                </a:solidFill>
                <a:prstDash val="solid"/>
                <a:headEnd type="none" w="med" len="med"/>
                <a:tailEnd type="none" w="med" len="med"/>
              </a:ln>
            </p:spPr>
          </p:sp>
          <p:sp>
            <p:nvSpPr>
              <p:cNvPr id="367" name="Line 1459">
                <a:extLst>
                  <a:ext uri="{FF2B5EF4-FFF2-40B4-BE49-F238E27FC236}">
                    <a16:creationId xmlns:a16="http://schemas.microsoft.com/office/drawing/2014/main" id="{ACBC82D0-297E-42E5-BF16-C97182877EA9}"/>
                  </a:ext>
                </a:extLst>
              </p:cNvPr>
              <p:cNvSpPr/>
              <p:nvPr/>
            </p:nvSpPr>
            <p:spPr>
              <a:xfrm>
                <a:off x="5472" y="2208"/>
                <a:ext cx="0" cy="192"/>
              </a:xfrm>
              <a:prstGeom prst="line">
                <a:avLst/>
              </a:prstGeom>
              <a:ln w="19050" cap="flat" cmpd="sng">
                <a:solidFill>
                  <a:schemeClr val="tx1"/>
                </a:solidFill>
                <a:prstDash val="solid"/>
                <a:headEnd type="none" w="med" len="med"/>
                <a:tailEnd type="none" w="med" len="med"/>
              </a:ln>
            </p:spPr>
          </p:sp>
          <p:grpSp>
            <p:nvGrpSpPr>
              <p:cNvPr id="368" name="Group 1460">
                <a:extLst>
                  <a:ext uri="{FF2B5EF4-FFF2-40B4-BE49-F238E27FC236}">
                    <a16:creationId xmlns:a16="http://schemas.microsoft.com/office/drawing/2014/main" id="{9E795EF2-5278-4E36-A3C6-50B097373A3B}"/>
                  </a:ext>
                </a:extLst>
              </p:cNvPr>
              <p:cNvGrpSpPr/>
              <p:nvPr/>
            </p:nvGrpSpPr>
            <p:grpSpPr>
              <a:xfrm>
                <a:off x="4608" y="2400"/>
                <a:ext cx="536" cy="517"/>
                <a:chOff x="4608" y="2400"/>
                <a:chExt cx="536" cy="517"/>
              </a:xfrm>
            </p:grpSpPr>
            <p:grpSp>
              <p:nvGrpSpPr>
                <p:cNvPr id="377" name="Group 1461">
                  <a:extLst>
                    <a:ext uri="{FF2B5EF4-FFF2-40B4-BE49-F238E27FC236}">
                      <a16:creationId xmlns:a16="http://schemas.microsoft.com/office/drawing/2014/main" id="{7E234B28-8008-4402-A924-77AD1D930191}"/>
                    </a:ext>
                  </a:extLst>
                </p:cNvPr>
                <p:cNvGrpSpPr/>
                <p:nvPr/>
              </p:nvGrpSpPr>
              <p:grpSpPr>
                <a:xfrm>
                  <a:off x="4608" y="2400"/>
                  <a:ext cx="491" cy="458"/>
                  <a:chOff x="1536" y="2304"/>
                  <a:chExt cx="432" cy="432"/>
                </a:xfrm>
              </p:grpSpPr>
              <p:sp>
                <p:nvSpPr>
                  <p:cNvPr id="386" name="Rectangle 1462">
                    <a:extLst>
                      <a:ext uri="{FF2B5EF4-FFF2-40B4-BE49-F238E27FC236}">
                        <a16:creationId xmlns:a16="http://schemas.microsoft.com/office/drawing/2014/main" id="{419FE443-46FF-4087-A566-C98254ECF805}"/>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387" name="Line 1463">
                    <a:extLst>
                      <a:ext uri="{FF2B5EF4-FFF2-40B4-BE49-F238E27FC236}">
                        <a16:creationId xmlns:a16="http://schemas.microsoft.com/office/drawing/2014/main" id="{A2CAB722-955F-4721-8175-85B2B2D74554}"/>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388" name="Line 1464">
                    <a:extLst>
                      <a:ext uri="{FF2B5EF4-FFF2-40B4-BE49-F238E27FC236}">
                        <a16:creationId xmlns:a16="http://schemas.microsoft.com/office/drawing/2014/main" id="{88501C93-E96F-4634-A2E5-2FBF48D35DC2}"/>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389" name="Line 1465">
                    <a:extLst>
                      <a:ext uri="{FF2B5EF4-FFF2-40B4-BE49-F238E27FC236}">
                        <a16:creationId xmlns:a16="http://schemas.microsoft.com/office/drawing/2014/main" id="{6317D028-D4F0-4BC5-991D-A81D4FA875F7}"/>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390" name="Line 1466">
                    <a:extLst>
                      <a:ext uri="{FF2B5EF4-FFF2-40B4-BE49-F238E27FC236}">
                        <a16:creationId xmlns:a16="http://schemas.microsoft.com/office/drawing/2014/main" id="{CC68E5F5-E698-4083-86F4-DD095DC44712}"/>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378" name="Text Box 1467">
                  <a:extLst>
                    <a:ext uri="{FF2B5EF4-FFF2-40B4-BE49-F238E27FC236}">
                      <a16:creationId xmlns:a16="http://schemas.microsoft.com/office/drawing/2014/main" id="{881037DD-1EE0-4C74-9C9F-D554C64CC83F}"/>
                    </a:ext>
                  </a:extLst>
                </p:cNvPr>
                <p:cNvSpPr txBox="1"/>
                <p:nvPr/>
              </p:nvSpPr>
              <p:spPr>
                <a:xfrm>
                  <a:off x="4630" y="255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79" name="Text Box 1468">
                  <a:extLst>
                    <a:ext uri="{FF2B5EF4-FFF2-40B4-BE49-F238E27FC236}">
                      <a16:creationId xmlns:a16="http://schemas.microsoft.com/office/drawing/2014/main" id="{5666B194-A0BD-4FCB-93BD-FB542F113E8A}"/>
                    </a:ext>
                  </a:extLst>
                </p:cNvPr>
                <p:cNvSpPr txBox="1"/>
                <p:nvPr/>
              </p:nvSpPr>
              <p:spPr>
                <a:xfrm>
                  <a:off x="4630"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80" name="Text Box 1469">
                  <a:extLst>
                    <a:ext uri="{FF2B5EF4-FFF2-40B4-BE49-F238E27FC236}">
                      <a16:creationId xmlns:a16="http://schemas.microsoft.com/office/drawing/2014/main" id="{1A2C7007-B312-436F-B1AB-FBA7CBFDCC9F}"/>
                    </a:ext>
                  </a:extLst>
                </p:cNvPr>
                <p:cNvSpPr txBox="1"/>
                <p:nvPr/>
              </p:nvSpPr>
              <p:spPr>
                <a:xfrm>
                  <a:off x="4964" y="254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81" name="Text Box 1470">
                  <a:extLst>
                    <a:ext uri="{FF2B5EF4-FFF2-40B4-BE49-F238E27FC236}">
                      <a16:creationId xmlns:a16="http://schemas.microsoft.com/office/drawing/2014/main" id="{D2C0E836-BD76-4843-9E4F-CF40DAD15C0B}"/>
                    </a:ext>
                  </a:extLst>
                </p:cNvPr>
                <p:cNvSpPr txBox="1"/>
                <p:nvPr/>
              </p:nvSpPr>
              <p:spPr>
                <a:xfrm>
                  <a:off x="4783" y="2400"/>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82" name="Text Box 1471">
                  <a:extLst>
                    <a:ext uri="{FF2B5EF4-FFF2-40B4-BE49-F238E27FC236}">
                      <a16:creationId xmlns:a16="http://schemas.microsoft.com/office/drawing/2014/main" id="{F15C50CA-2437-4B70-9529-EA811617ED18}"/>
                    </a:ext>
                  </a:extLst>
                </p:cNvPr>
                <p:cNvSpPr txBox="1"/>
                <p:nvPr/>
              </p:nvSpPr>
              <p:spPr>
                <a:xfrm>
                  <a:off x="4764" y="2552"/>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83" name="Text Box 1472">
                  <a:extLst>
                    <a:ext uri="{FF2B5EF4-FFF2-40B4-BE49-F238E27FC236}">
                      <a16:creationId xmlns:a16="http://schemas.microsoft.com/office/drawing/2014/main" id="{49E99629-4422-4BEC-871D-F070840089BF}"/>
                    </a:ext>
                  </a:extLst>
                </p:cNvPr>
                <p:cNvSpPr txBox="1"/>
                <p:nvPr/>
              </p:nvSpPr>
              <p:spPr>
                <a:xfrm>
                  <a:off x="4964"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84" name="Text Box 1473">
                  <a:extLst>
                    <a:ext uri="{FF2B5EF4-FFF2-40B4-BE49-F238E27FC236}">
                      <a16:creationId xmlns:a16="http://schemas.microsoft.com/office/drawing/2014/main" id="{512420E8-73A7-429E-AB06-A2C5E69059B0}"/>
                    </a:ext>
                  </a:extLst>
                </p:cNvPr>
                <p:cNvSpPr txBox="1"/>
                <p:nvPr/>
              </p:nvSpPr>
              <p:spPr>
                <a:xfrm>
                  <a:off x="4783"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85" name="Text Box 1474">
                  <a:extLst>
                    <a:ext uri="{FF2B5EF4-FFF2-40B4-BE49-F238E27FC236}">
                      <a16:creationId xmlns:a16="http://schemas.microsoft.com/office/drawing/2014/main" id="{E52BB780-EC89-499C-9BB8-64E96D8E91A9}"/>
                    </a:ext>
                  </a:extLst>
                </p:cNvPr>
                <p:cNvSpPr txBox="1"/>
                <p:nvPr/>
              </p:nvSpPr>
              <p:spPr>
                <a:xfrm>
                  <a:off x="4628" y="2705"/>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sp>
            <p:nvSpPr>
              <p:cNvPr id="369" name="Text Box 1475">
                <a:extLst>
                  <a:ext uri="{FF2B5EF4-FFF2-40B4-BE49-F238E27FC236}">
                    <a16:creationId xmlns:a16="http://schemas.microsoft.com/office/drawing/2014/main" id="{A563697B-0C24-4928-9F37-0C1A08E7AC3F}"/>
                  </a:ext>
                </a:extLst>
              </p:cNvPr>
              <p:cNvSpPr txBox="1"/>
              <p:nvPr/>
            </p:nvSpPr>
            <p:spPr>
              <a:xfrm>
                <a:off x="144" y="2191"/>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70" name="Text Box 1476">
                <a:extLst>
                  <a:ext uri="{FF2B5EF4-FFF2-40B4-BE49-F238E27FC236}">
                    <a16:creationId xmlns:a16="http://schemas.microsoft.com/office/drawing/2014/main" id="{01289BCB-8458-440C-8922-B1FF31398C90}"/>
                  </a:ext>
                </a:extLst>
              </p:cNvPr>
              <p:cNvSpPr txBox="1"/>
              <p:nvPr/>
            </p:nvSpPr>
            <p:spPr>
              <a:xfrm>
                <a:off x="768" y="2208"/>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71" name="Text Box 1477">
                <a:extLst>
                  <a:ext uri="{FF2B5EF4-FFF2-40B4-BE49-F238E27FC236}">
                    <a16:creationId xmlns:a16="http://schemas.microsoft.com/office/drawing/2014/main" id="{BEDC01F2-C8DC-4467-B852-04635FFDEB91}"/>
                  </a:ext>
                </a:extLst>
              </p:cNvPr>
              <p:cNvSpPr txBox="1"/>
              <p:nvPr/>
            </p:nvSpPr>
            <p:spPr>
              <a:xfrm>
                <a:off x="1536" y="2208"/>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72" name="Text Box 1478">
                <a:extLst>
                  <a:ext uri="{FF2B5EF4-FFF2-40B4-BE49-F238E27FC236}">
                    <a16:creationId xmlns:a16="http://schemas.microsoft.com/office/drawing/2014/main" id="{615F1ABC-23F5-4DEA-A41F-2DB93530A5DF}"/>
                  </a:ext>
                </a:extLst>
              </p:cNvPr>
              <p:cNvSpPr txBox="1"/>
              <p:nvPr/>
            </p:nvSpPr>
            <p:spPr>
              <a:xfrm>
                <a:off x="2112" y="2208"/>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17</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73" name="Text Box 1479">
                <a:extLst>
                  <a:ext uri="{FF2B5EF4-FFF2-40B4-BE49-F238E27FC236}">
                    <a16:creationId xmlns:a16="http://schemas.microsoft.com/office/drawing/2014/main" id="{6661256C-5E96-4236-A82E-9809B36EBE96}"/>
                  </a:ext>
                </a:extLst>
              </p:cNvPr>
              <p:cNvSpPr txBox="1"/>
              <p:nvPr/>
            </p:nvSpPr>
            <p:spPr>
              <a:xfrm>
                <a:off x="2976" y="2160"/>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74" name="Text Box 1480">
                <a:extLst>
                  <a:ext uri="{FF2B5EF4-FFF2-40B4-BE49-F238E27FC236}">
                    <a16:creationId xmlns:a16="http://schemas.microsoft.com/office/drawing/2014/main" id="{2514D847-EF75-4711-B01E-CA47C5F10673}"/>
                  </a:ext>
                </a:extLst>
              </p:cNvPr>
              <p:cNvSpPr txBox="1"/>
              <p:nvPr/>
            </p:nvSpPr>
            <p:spPr>
              <a:xfrm>
                <a:off x="3696" y="2208"/>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19</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75" name="Text Box 1481">
                <a:extLst>
                  <a:ext uri="{FF2B5EF4-FFF2-40B4-BE49-F238E27FC236}">
                    <a16:creationId xmlns:a16="http://schemas.microsoft.com/office/drawing/2014/main" id="{BA3BC898-01F6-4D72-BDAF-0D8F89487A57}"/>
                  </a:ext>
                </a:extLst>
              </p:cNvPr>
              <p:cNvSpPr txBox="1"/>
              <p:nvPr/>
            </p:nvSpPr>
            <p:spPr>
              <a:xfrm>
                <a:off x="4416" y="2160"/>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20</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76" name="Text Box 1482">
                <a:extLst>
                  <a:ext uri="{FF2B5EF4-FFF2-40B4-BE49-F238E27FC236}">
                    <a16:creationId xmlns:a16="http://schemas.microsoft.com/office/drawing/2014/main" id="{B3E32F00-C207-451E-A6BA-1C6444ABADF4}"/>
                  </a:ext>
                </a:extLst>
              </p:cNvPr>
              <p:cNvSpPr txBox="1"/>
              <p:nvPr/>
            </p:nvSpPr>
            <p:spPr>
              <a:xfrm>
                <a:off x="5148" y="2198"/>
                <a:ext cx="276" cy="250"/>
              </a:xfrm>
              <a:prstGeom prst="rect">
                <a:avLst/>
              </a:prstGeom>
              <a:noFill/>
              <a:ln w="9525">
                <a:noFill/>
              </a:ln>
            </p:spPr>
            <p:txBody>
              <a:bodyPr wrap="none">
                <a:spAutoFit/>
              </a:bodyPr>
              <a:lstStyle/>
              <a:p>
                <a:r>
                  <a:rPr lang="en-US" altLang="zh-CN" sz="2000" dirty="0">
                    <a:solidFill>
                      <a:srgbClr val="CC6600"/>
                    </a:solidFill>
                    <a:latin typeface="Times New Roman" panose="02020603050405020304" pitchFamily="18" charset="0"/>
                    <a:ea typeface="宋体" panose="02010600030101010101" pitchFamily="2" charset="-122"/>
                  </a:rPr>
                  <a:t>21</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nvGrpSpPr>
            <p:cNvPr id="339" name="Group 1483">
              <a:extLst>
                <a:ext uri="{FF2B5EF4-FFF2-40B4-BE49-F238E27FC236}">
                  <a16:creationId xmlns:a16="http://schemas.microsoft.com/office/drawing/2014/main" id="{D2F4B9F3-4507-482F-94AC-708F9F15E0B6}"/>
                </a:ext>
              </a:extLst>
            </p:cNvPr>
            <p:cNvGrpSpPr/>
            <p:nvPr/>
          </p:nvGrpSpPr>
          <p:grpSpPr>
            <a:xfrm>
              <a:off x="5222" y="2411"/>
              <a:ext cx="538" cy="517"/>
              <a:chOff x="5222" y="2411"/>
              <a:chExt cx="538" cy="517"/>
            </a:xfrm>
          </p:grpSpPr>
          <p:grpSp>
            <p:nvGrpSpPr>
              <p:cNvPr id="340" name="Group 1484">
                <a:extLst>
                  <a:ext uri="{FF2B5EF4-FFF2-40B4-BE49-F238E27FC236}">
                    <a16:creationId xmlns:a16="http://schemas.microsoft.com/office/drawing/2014/main" id="{D03228C6-81B2-49AF-A054-A4B9D37037D1}"/>
                  </a:ext>
                </a:extLst>
              </p:cNvPr>
              <p:cNvGrpSpPr/>
              <p:nvPr/>
            </p:nvGrpSpPr>
            <p:grpSpPr>
              <a:xfrm>
                <a:off x="5222" y="2411"/>
                <a:ext cx="491" cy="458"/>
                <a:chOff x="1536" y="2304"/>
                <a:chExt cx="432" cy="432"/>
              </a:xfrm>
            </p:grpSpPr>
            <p:sp>
              <p:nvSpPr>
                <p:cNvPr id="349" name="Rectangle 1485">
                  <a:extLst>
                    <a:ext uri="{FF2B5EF4-FFF2-40B4-BE49-F238E27FC236}">
                      <a16:creationId xmlns:a16="http://schemas.microsoft.com/office/drawing/2014/main" id="{9FA4E105-2DB4-436B-9DD7-8D07C429CD7A}"/>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350" name="Line 1486">
                  <a:extLst>
                    <a:ext uri="{FF2B5EF4-FFF2-40B4-BE49-F238E27FC236}">
                      <a16:creationId xmlns:a16="http://schemas.microsoft.com/office/drawing/2014/main" id="{899CE1CE-00FA-494E-9A1F-55E48551A968}"/>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351" name="Line 1487">
                  <a:extLst>
                    <a:ext uri="{FF2B5EF4-FFF2-40B4-BE49-F238E27FC236}">
                      <a16:creationId xmlns:a16="http://schemas.microsoft.com/office/drawing/2014/main" id="{B89216BD-AB0E-4E59-A71C-4E743F3875A4}"/>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352" name="Line 1488">
                  <a:extLst>
                    <a:ext uri="{FF2B5EF4-FFF2-40B4-BE49-F238E27FC236}">
                      <a16:creationId xmlns:a16="http://schemas.microsoft.com/office/drawing/2014/main" id="{D5DC2549-E427-4B79-B314-61B48DABF7FF}"/>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353" name="Line 1489">
                  <a:extLst>
                    <a:ext uri="{FF2B5EF4-FFF2-40B4-BE49-F238E27FC236}">
                      <a16:creationId xmlns:a16="http://schemas.microsoft.com/office/drawing/2014/main" id="{F6241B74-3F9E-4B96-A364-39CA4DD96D16}"/>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341" name="Text Box 1490">
                <a:extLst>
                  <a:ext uri="{FF2B5EF4-FFF2-40B4-BE49-F238E27FC236}">
                    <a16:creationId xmlns:a16="http://schemas.microsoft.com/office/drawing/2014/main" id="{F2269048-3C0E-4657-B398-1BBF2D2E5750}"/>
                  </a:ext>
                </a:extLst>
              </p:cNvPr>
              <p:cNvSpPr txBox="1"/>
              <p:nvPr/>
            </p:nvSpPr>
            <p:spPr>
              <a:xfrm>
                <a:off x="5244" y="256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1</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42" name="Text Box 1491">
                <a:extLst>
                  <a:ext uri="{FF2B5EF4-FFF2-40B4-BE49-F238E27FC236}">
                    <a16:creationId xmlns:a16="http://schemas.microsoft.com/office/drawing/2014/main" id="{072E0959-8822-490D-B0DD-A28A18E86851}"/>
                  </a:ext>
                </a:extLst>
              </p:cNvPr>
              <p:cNvSpPr txBox="1"/>
              <p:nvPr/>
            </p:nvSpPr>
            <p:spPr>
              <a:xfrm>
                <a:off x="5244"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2</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43" name="Text Box 1492">
                <a:extLst>
                  <a:ext uri="{FF2B5EF4-FFF2-40B4-BE49-F238E27FC236}">
                    <a16:creationId xmlns:a16="http://schemas.microsoft.com/office/drawing/2014/main" id="{C86898CD-987B-4215-9CDD-5AC35E319804}"/>
                  </a:ext>
                </a:extLst>
              </p:cNvPr>
              <p:cNvSpPr txBox="1"/>
              <p:nvPr/>
            </p:nvSpPr>
            <p:spPr>
              <a:xfrm>
                <a:off x="5578"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3</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44" name="Text Box 1493">
                <a:extLst>
                  <a:ext uri="{FF2B5EF4-FFF2-40B4-BE49-F238E27FC236}">
                    <a16:creationId xmlns:a16="http://schemas.microsoft.com/office/drawing/2014/main" id="{4699837B-8A05-4974-A52A-13C8B73A73C1}"/>
                  </a:ext>
                </a:extLst>
              </p:cNvPr>
              <p:cNvSpPr txBox="1"/>
              <p:nvPr/>
            </p:nvSpPr>
            <p:spPr>
              <a:xfrm>
                <a:off x="5397" y="2411"/>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8</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45" name="Text Box 1494">
                <a:extLst>
                  <a:ext uri="{FF2B5EF4-FFF2-40B4-BE49-F238E27FC236}">
                    <a16:creationId xmlns:a16="http://schemas.microsoft.com/office/drawing/2014/main" id="{93149930-2B6F-4440-B666-F449B0DA05DD}"/>
                  </a:ext>
                </a:extLst>
              </p:cNvPr>
              <p:cNvSpPr txBox="1"/>
              <p:nvPr/>
            </p:nvSpPr>
            <p:spPr>
              <a:xfrm>
                <a:off x="5376" y="2563"/>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4</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46" name="Text Box 1495">
                <a:extLst>
                  <a:ext uri="{FF2B5EF4-FFF2-40B4-BE49-F238E27FC236}">
                    <a16:creationId xmlns:a16="http://schemas.microsoft.com/office/drawing/2014/main" id="{D9717DC0-D78A-4C87-BB66-1ECDCCC39DAD}"/>
                  </a:ext>
                </a:extLst>
              </p:cNvPr>
              <p:cNvSpPr txBox="1"/>
              <p:nvPr/>
            </p:nvSpPr>
            <p:spPr>
              <a:xfrm>
                <a:off x="5578" y="2544"/>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5</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47" name="Text Box 1496">
                <a:extLst>
                  <a:ext uri="{FF2B5EF4-FFF2-40B4-BE49-F238E27FC236}">
                    <a16:creationId xmlns:a16="http://schemas.microsoft.com/office/drawing/2014/main" id="{A2424F50-1E15-4AC7-9629-A89F85C7832C}"/>
                  </a:ext>
                </a:extLst>
              </p:cNvPr>
              <p:cNvSpPr txBox="1"/>
              <p:nvPr/>
            </p:nvSpPr>
            <p:spPr>
              <a:xfrm>
                <a:off x="5580"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6</a:t>
                </a:r>
                <a:endParaRPr lang="en-US" altLang="zh-CN" sz="2400" b="0" dirty="0">
                  <a:solidFill>
                    <a:srgbClr val="CC6600"/>
                  </a:solidFill>
                  <a:latin typeface="Times New Roman" panose="02020603050405020304" pitchFamily="18" charset="0"/>
                  <a:ea typeface="宋体" panose="02010600030101010101" pitchFamily="2" charset="-122"/>
                </a:endParaRPr>
              </a:p>
            </p:txBody>
          </p:sp>
          <p:sp>
            <p:nvSpPr>
              <p:cNvPr id="348" name="Text Box 1497">
                <a:extLst>
                  <a:ext uri="{FF2B5EF4-FFF2-40B4-BE49-F238E27FC236}">
                    <a16:creationId xmlns:a16="http://schemas.microsoft.com/office/drawing/2014/main" id="{F73A0516-6E35-47BB-B348-140E99033F4D}"/>
                  </a:ext>
                </a:extLst>
              </p:cNvPr>
              <p:cNvSpPr txBox="1"/>
              <p:nvPr/>
            </p:nvSpPr>
            <p:spPr>
              <a:xfrm>
                <a:off x="5242" y="2716"/>
                <a:ext cx="180" cy="212"/>
              </a:xfrm>
              <a:prstGeom prst="rect">
                <a:avLst/>
              </a:prstGeom>
              <a:noFill/>
              <a:ln w="9525">
                <a:noFill/>
              </a:ln>
            </p:spPr>
            <p:txBody>
              <a:bodyPr wrap="none">
                <a:spAutoFit/>
              </a:bodyPr>
              <a:lstStyle/>
              <a:p>
                <a:r>
                  <a:rPr lang="en-US" altLang="zh-CN" sz="1600" dirty="0">
                    <a:solidFill>
                      <a:srgbClr val="CC6600"/>
                    </a:solidFill>
                    <a:latin typeface="Times New Roman" panose="02020603050405020304" pitchFamily="18" charset="0"/>
                    <a:ea typeface="宋体" panose="02010600030101010101" pitchFamily="2" charset="-122"/>
                  </a:rPr>
                  <a:t>7</a:t>
                </a:r>
                <a:endParaRPr lang="en-US" altLang="zh-CN" sz="2400" b="0" dirty="0">
                  <a:solidFill>
                    <a:srgbClr val="CC6600"/>
                  </a:solidFill>
                  <a:latin typeface="Times New Roman" panose="02020603050405020304" pitchFamily="18" charset="0"/>
                  <a:ea typeface="宋体" panose="02010600030101010101" pitchFamily="2" charset="-122"/>
                </a:endParaRPr>
              </a:p>
            </p:txBody>
          </p:sp>
        </p:grpSp>
      </p:grpSp>
    </p:spTree>
    <p:extLst>
      <p:ext uri="{BB962C8B-B14F-4D97-AF65-F5344CB8AC3E}">
        <p14:creationId xmlns:p14="http://schemas.microsoft.com/office/powerpoint/2010/main" val="5661254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checkerboard(across)">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337"/>
                                        </p:tgtEl>
                                        <p:attrNameLst>
                                          <p:attrName>style.visibility</p:attrName>
                                        </p:attrNameLst>
                                      </p:cBhvr>
                                      <p:to>
                                        <p:strVal val="visible"/>
                                      </p:to>
                                    </p:set>
                                    <p:animEffect transition="in" filter="checkerboard(across)">
                                      <p:cBhvr>
                                        <p:cTn id="16" dur="500"/>
                                        <p:tgtEl>
                                          <p:spTgt spid="337"/>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230"/>
                                        </p:tgtEl>
                                        <p:attrNameLst>
                                          <p:attrName>style.visibility</p:attrName>
                                        </p:attrNameLst>
                                      </p:cBhvr>
                                      <p:to>
                                        <p:strVal val="visible"/>
                                      </p:to>
                                    </p:set>
                                    <p:animEffect transition="in" filter="checkerboard(across)">
                                      <p:cBhvr>
                                        <p:cTn id="21"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29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Rectangle 2">
            <a:extLst>
              <a:ext uri="{FF2B5EF4-FFF2-40B4-BE49-F238E27FC236}">
                <a16:creationId xmlns:a16="http://schemas.microsoft.com/office/drawing/2014/main" id="{B8876BD5-2D50-40F1-89F6-8913BFD97481}"/>
              </a:ext>
            </a:extLst>
          </p:cNvPr>
          <p:cNvSpPr txBox="1">
            <a:spLocks noChangeArrowheads="1"/>
          </p:cNvSpPr>
          <p:nvPr/>
        </p:nvSpPr>
        <p:spPr>
          <a:xfrm>
            <a:off x="1104900" y="1491026"/>
            <a:ext cx="8253441" cy="696913"/>
          </a:xfrm>
          <a:prstGeom prst="rect">
            <a:avLst/>
          </a:prstGeom>
          <a:noFill/>
          <a:ln>
            <a:noFill/>
          </a:ln>
          <a:effectLst/>
          <a:sp3d prstMaterial="plastic"/>
        </p:spPr>
        <p:txBody>
          <a:bodyPr vert="horz" anchor="ctr">
            <a:normAutofit fontScale="97500" lnSpcReduction="10000"/>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深度优先搜索</a:t>
            </a: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(DFS, Tree search)</a:t>
            </a:r>
            <a:endParaRPr kumimoji="0" lang="en-US" altLang="zh-CN"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sp>
        <p:nvSpPr>
          <p:cNvPr id="5" name="Rectangle 3">
            <a:extLst>
              <a:ext uri="{FF2B5EF4-FFF2-40B4-BE49-F238E27FC236}">
                <a16:creationId xmlns:a16="http://schemas.microsoft.com/office/drawing/2014/main" id="{49643A0E-4240-4972-B71B-E1C03F8079DE}"/>
              </a:ext>
            </a:extLst>
          </p:cNvPr>
          <p:cNvSpPr txBox="1">
            <a:spLocks/>
          </p:cNvSpPr>
          <p:nvPr/>
        </p:nvSpPr>
        <p:spPr>
          <a:xfrm>
            <a:off x="1176366" y="2346689"/>
            <a:ext cx="9909216" cy="5286375"/>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lnSpc>
                <a:spcPct val="120000"/>
              </a:lnSpc>
            </a:pPr>
            <a:r>
              <a:rPr lang="en-US" altLang="zh-CN" sz="2800" dirty="0">
                <a:latin typeface="Times New Roman" panose="02020603050405020304" pitchFamily="18" charset="0"/>
                <a:ea typeface="宋体" panose="02010600030101010101" pitchFamily="2" charset="-122"/>
              </a:rPr>
              <a:t>Expand </a:t>
            </a:r>
            <a:r>
              <a:rPr lang="en-US" altLang="zh-CN" sz="2800" i="1" dirty="0">
                <a:latin typeface="Times New Roman" panose="02020603050405020304" pitchFamily="18" charset="0"/>
                <a:ea typeface="宋体" panose="02010600030101010101" pitchFamily="2" charset="-122"/>
              </a:rPr>
              <a:t>deepest</a:t>
            </a:r>
            <a:r>
              <a:rPr lang="en-US" altLang="zh-CN" sz="2800" dirty="0">
                <a:latin typeface="Times New Roman" panose="02020603050405020304" pitchFamily="18" charset="0"/>
                <a:ea typeface="宋体" panose="02010600030101010101" pitchFamily="2" charset="-122"/>
              </a:rPr>
              <a:t> unexpanded node</a:t>
            </a:r>
          </a:p>
          <a:p>
            <a:pPr eaLnBrk="1" hangingPunct="1">
              <a:lnSpc>
                <a:spcPct val="120000"/>
              </a:lnSpc>
            </a:pPr>
            <a:r>
              <a:rPr lang="en-US" altLang="zh-CN" sz="2800" dirty="0">
                <a:latin typeface="Times New Roman" panose="02020603050405020304" pitchFamily="18" charset="0"/>
                <a:ea typeface="宋体" panose="02010600030101010101" pitchFamily="2" charset="-122"/>
              </a:rPr>
              <a:t>Implementation: </a:t>
            </a:r>
            <a:r>
              <a:rPr lang="en-US" altLang="zh-CN" sz="2800" i="1" dirty="0">
                <a:latin typeface="Times New Roman" panose="02020603050405020304" pitchFamily="18" charset="0"/>
                <a:ea typeface="宋体" panose="02010600030101010101" pitchFamily="2" charset="-122"/>
              </a:rPr>
              <a:t>open</a:t>
            </a:r>
            <a:r>
              <a:rPr lang="en-US" altLang="zh-CN" sz="2800" dirty="0">
                <a:latin typeface="Times New Roman" panose="02020603050405020304" pitchFamily="18" charset="0"/>
                <a:ea typeface="宋体" panose="02010600030101010101" pitchFamily="2" charset="-122"/>
              </a:rPr>
              <a:t> is a LIFO queue (=stack)</a:t>
            </a:r>
          </a:p>
          <a:p>
            <a:pPr eaLnBrk="1" hangingPunct="1">
              <a:lnSpc>
                <a:spcPct val="120000"/>
              </a:lnSpc>
            </a:pPr>
            <a:r>
              <a:rPr lang="zh-CN" altLang="en-US" dirty="0">
                <a:ea typeface="黑体" panose="02010609060101010101" pitchFamily="49" charset="-122"/>
              </a:rPr>
              <a:t>深度优先搜索过程：</a:t>
            </a:r>
            <a:endParaRPr lang="en-US" altLang="zh-CN" sz="4000" dirty="0">
              <a:ea typeface="黑体" panose="02010609060101010101" pitchFamily="49" charset="-122"/>
            </a:endParaRPr>
          </a:p>
          <a:p>
            <a:pPr lvl="1" eaLnBrk="1" hangingPunct="1">
              <a:lnSpc>
                <a:spcPct val="120000"/>
              </a:lnSpc>
            </a:pPr>
            <a:r>
              <a:rPr lang="zh-CN" altLang="en-US" sz="2400" dirty="0">
                <a:latin typeface="黑体" panose="02010609060101010101" pitchFamily="49" charset="-122"/>
                <a:ea typeface="黑体" panose="02010609060101010101" pitchFamily="49" charset="-122"/>
              </a:rPr>
              <a:t>总是扩展搜索树的当前扩展分支</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边缘</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中最深的节点</a:t>
            </a:r>
            <a:endParaRPr lang="en-US" altLang="zh-CN" sz="2400" dirty="0">
              <a:latin typeface="Times New Roman" panose="02020603050405020304" pitchFamily="18" charset="0"/>
              <a:ea typeface="黑体" panose="02010609060101010101" pitchFamily="49" charset="-122"/>
            </a:endParaRPr>
          </a:p>
          <a:p>
            <a:pPr lvl="1" eaLnBrk="1" hangingPunct="1">
              <a:lnSpc>
                <a:spcPct val="120000"/>
              </a:lnSpc>
            </a:pPr>
            <a:r>
              <a:rPr lang="zh-CN" altLang="en-US" sz="2400" dirty="0">
                <a:latin typeface="黑体" panose="02010609060101010101" pitchFamily="49" charset="-122"/>
                <a:ea typeface="黑体" panose="02010609060101010101" pitchFamily="49" charset="-122"/>
              </a:rPr>
              <a:t>搜索直接伸展到搜索树的最深层，直到那里的节点没有后继节点</a:t>
            </a:r>
          </a:p>
          <a:p>
            <a:pPr lvl="1" eaLnBrk="1" hangingPunct="1">
              <a:lnSpc>
                <a:spcPct val="120000"/>
              </a:lnSpc>
            </a:pPr>
            <a:r>
              <a:rPr lang="zh-CN" altLang="en-US" sz="2400" dirty="0">
                <a:latin typeface="黑体" panose="02010609060101010101" pitchFamily="49" charset="-122"/>
                <a:ea typeface="黑体" panose="02010609060101010101" pitchFamily="49" charset="-122"/>
              </a:rPr>
              <a:t>那些没有后继节点的节点扩展完毕就从边缘中去掉</a:t>
            </a:r>
            <a:endParaRPr lang="en-US" altLang="zh-CN" sz="2400" dirty="0">
              <a:latin typeface="黑体" panose="02010609060101010101" pitchFamily="49" charset="-122"/>
              <a:ea typeface="黑体" panose="02010609060101010101" pitchFamily="49" charset="-122"/>
            </a:endParaRPr>
          </a:p>
          <a:p>
            <a:pPr lvl="1" eaLnBrk="1" hangingPunct="1">
              <a:lnSpc>
                <a:spcPct val="120000"/>
              </a:lnSpc>
            </a:pPr>
            <a:r>
              <a:rPr lang="zh-CN" altLang="en-US" sz="2400" dirty="0">
                <a:latin typeface="黑体" panose="02010609060101010101" pitchFamily="49" charset="-122"/>
                <a:ea typeface="黑体" panose="02010609060101010101" pitchFamily="49" charset="-122"/>
              </a:rPr>
              <a:t>然后搜索算法回退下一个还有未扩展后继节点的上层节点继续扩展</a:t>
            </a:r>
          </a:p>
          <a:p>
            <a:pPr eaLnBrk="1" hangingPunct="1">
              <a:lnSpc>
                <a:spcPct val="120000"/>
              </a:lnSpc>
            </a:pPr>
            <a:endParaRPr lang="en-US" altLang="zh-CN" sz="2800" dirty="0">
              <a:latin typeface="Times New Roman" panose="02020603050405020304" pitchFamily="18" charset="0"/>
              <a:ea typeface="宋体" panose="02010600030101010101" pitchFamily="2" charset="-122"/>
            </a:endParaRPr>
          </a:p>
        </p:txBody>
      </p:sp>
      <p:sp>
        <p:nvSpPr>
          <p:cNvPr id="6" name="Text Box 13">
            <a:extLst>
              <a:ext uri="{FF2B5EF4-FFF2-40B4-BE49-F238E27FC236}">
                <a16:creationId xmlns:a16="http://schemas.microsoft.com/office/drawing/2014/main" id="{1EB3C507-BA0C-4AF3-8CC9-B59F11F95480}"/>
              </a:ext>
            </a:extLst>
          </p:cNvPr>
          <p:cNvSpPr txBox="1"/>
          <p:nvPr/>
        </p:nvSpPr>
        <p:spPr>
          <a:xfrm>
            <a:off x="369916" y="4307251"/>
            <a:ext cx="184150" cy="457200"/>
          </a:xfrm>
          <a:prstGeom prst="rect">
            <a:avLst/>
          </a:prstGeom>
          <a:noFill/>
          <a:ln w="9525">
            <a:noFill/>
          </a:ln>
        </p:spPr>
        <p:txBody>
          <a:bodyPr wrap="none">
            <a:spAutoFit/>
          </a:bodyPr>
          <a:lstStyle/>
          <a:p>
            <a:endParaRPr lang="zh-CN" altLang="en-US" sz="2400" dirty="0">
              <a:solidFill>
                <a:prstClr val="black"/>
              </a:solidFill>
              <a:latin typeface="Times" pitchFamily="18" charset="0"/>
              <a:ea typeface="宋体" panose="02010600030101010101" pitchFamily="2" charset="-122"/>
            </a:endParaRPr>
          </a:p>
        </p:txBody>
      </p:sp>
    </p:spTree>
    <p:extLst>
      <p:ext uri="{BB962C8B-B14F-4D97-AF65-F5344CB8AC3E}">
        <p14:creationId xmlns:p14="http://schemas.microsoft.com/office/powerpoint/2010/main" val="341076429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F083D9A3-4366-485C-9400-22D246348E93}"/>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9DC9D318-5E60-4263-8CEE-C8B1265DE0CA}" type="slidenum">
              <a:rPr lang="zh-TW" altLang="en-US" sz="1400" b="0">
                <a:solidFill>
                  <a:schemeClr val="tx1"/>
                </a:solidFill>
                <a:ea typeface="PMingLiU" panose="020B0604030504040204" pitchFamily="18" charset="-120"/>
              </a:rPr>
              <a:pPr/>
              <a:t>3</a:t>
            </a:fld>
            <a:endParaRPr lang="zh-TW" altLang="en-US" sz="1400" b="0" dirty="0">
              <a:solidFill>
                <a:schemeClr val="tx1"/>
              </a:solidFill>
              <a:ea typeface="PMingLiU" panose="020B0604030504040204" pitchFamily="18" charset="-120"/>
            </a:endParaRPr>
          </a:p>
        </p:txBody>
      </p:sp>
      <p:sp>
        <p:nvSpPr>
          <p:cNvPr id="6" name="Rectangle 3">
            <a:extLst>
              <a:ext uri="{FF2B5EF4-FFF2-40B4-BE49-F238E27FC236}">
                <a16:creationId xmlns:a16="http://schemas.microsoft.com/office/drawing/2014/main" id="{C44BCC9D-0356-488E-8564-00910C9EFAC4}"/>
              </a:ext>
            </a:extLst>
          </p:cNvPr>
          <p:cNvSpPr txBox="1">
            <a:spLocks noChangeArrowheads="1"/>
          </p:cNvSpPr>
          <p:nvPr/>
        </p:nvSpPr>
        <p:spPr bwMode="auto">
          <a:xfrm>
            <a:off x="2933700" y="1541591"/>
            <a:ext cx="7223554" cy="503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38200" indent="-838200">
              <a:spcBef>
                <a:spcPct val="20000"/>
              </a:spcBef>
              <a:buBlip>
                <a:blip r:embed="rId2"/>
              </a:buBlip>
              <a:defRPr sz="2800">
                <a:solidFill>
                  <a:schemeClr val="tx1"/>
                </a:solidFill>
                <a:latin typeface="Times New Roman" panose="02020603050405020304" pitchFamily="18" charset="0"/>
                <a:ea typeface="楷体_GB2312"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_GB2312"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_GB2312"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_GB2312"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49" charset="-122"/>
              </a:defRPr>
            </a:lvl9pPr>
          </a:lstStyle>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3.1    </a:t>
            </a:r>
            <a:r>
              <a:rPr lang="zh-CN" altLang="en-US" dirty="0">
                <a:solidFill>
                  <a:srgbClr val="000000"/>
                </a:solidFill>
                <a:latin typeface="微软雅黑" panose="020B0503020204020204" pitchFamily="34" charset="-122"/>
                <a:ea typeface="微软雅黑" panose="020B0503020204020204" pitchFamily="34" charset="-122"/>
              </a:rPr>
              <a:t>图搜索策略</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3.2    </a:t>
            </a:r>
            <a:r>
              <a:rPr lang="zh-CN" altLang="en-US" dirty="0">
                <a:solidFill>
                  <a:srgbClr val="000000"/>
                </a:solidFill>
                <a:latin typeface="微软雅黑" panose="020B0503020204020204" pitchFamily="34" charset="-122"/>
                <a:ea typeface="微软雅黑" panose="020B0503020204020204" pitchFamily="34" charset="-122"/>
              </a:rPr>
              <a:t>盲目搜索</a:t>
            </a: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3.3    </a:t>
            </a:r>
            <a:r>
              <a:rPr lang="zh-CN" altLang="en-US" dirty="0">
                <a:solidFill>
                  <a:srgbClr val="000000"/>
                </a:solidFill>
                <a:latin typeface="微软雅黑" panose="020B0503020204020204" pitchFamily="34" charset="-122"/>
                <a:ea typeface="微软雅黑" panose="020B0503020204020204" pitchFamily="34" charset="-122"/>
              </a:rPr>
              <a:t>启发式搜索</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3.4    </a:t>
            </a:r>
            <a:r>
              <a:rPr lang="zh-CN" altLang="en-US" dirty="0">
                <a:solidFill>
                  <a:srgbClr val="000000"/>
                </a:solidFill>
                <a:latin typeface="微软雅黑" panose="020B0503020204020204" pitchFamily="34" charset="-122"/>
                <a:ea typeface="微软雅黑" panose="020B0503020204020204" pitchFamily="34" charset="-122"/>
              </a:rPr>
              <a:t>消解原理</a:t>
            </a: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3.5    </a:t>
            </a:r>
            <a:r>
              <a:rPr lang="zh-CN" altLang="en-US" dirty="0">
                <a:solidFill>
                  <a:srgbClr val="000000"/>
                </a:solidFill>
                <a:latin typeface="微软雅黑" panose="020B0503020204020204" pitchFamily="34" charset="-122"/>
                <a:ea typeface="微软雅黑" panose="020B0503020204020204" pitchFamily="34" charset="-122"/>
              </a:rPr>
              <a:t>规则演绎系统</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3.6    </a:t>
            </a:r>
            <a:r>
              <a:rPr lang="zh-CN" altLang="en-US" dirty="0">
                <a:solidFill>
                  <a:srgbClr val="000000"/>
                </a:solidFill>
                <a:latin typeface="微软雅黑" panose="020B0503020204020204" pitchFamily="34" charset="-122"/>
                <a:ea typeface="微软雅黑" panose="020B0503020204020204" pitchFamily="34" charset="-122"/>
              </a:rPr>
              <a:t>产生式规则表示</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1000"/>
              </a:spcBef>
              <a:buNone/>
            </a:pPr>
            <a:r>
              <a:rPr lang="en-US" altLang="zh-CN" dirty="0">
                <a:solidFill>
                  <a:srgbClr val="000000"/>
                </a:solidFill>
                <a:latin typeface="微软雅黑" panose="020B0503020204020204" pitchFamily="34" charset="-122"/>
                <a:ea typeface="微软雅黑" panose="020B0503020204020204" pitchFamily="34" charset="-122"/>
              </a:rPr>
              <a:t>3.7    </a:t>
            </a:r>
            <a:r>
              <a:rPr lang="zh-CN" altLang="en-US" dirty="0">
                <a:solidFill>
                  <a:srgbClr val="000000"/>
                </a:solidFill>
                <a:latin typeface="微软雅黑" panose="020B0503020204020204" pitchFamily="34" charset="-122"/>
                <a:ea typeface="微软雅黑" panose="020B0503020204020204" pitchFamily="34" charset="-122"/>
              </a:rPr>
              <a:t>博弈与搜索</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6DE8FE62-2446-428A-BCF0-4C0B77634F32}"/>
              </a:ext>
            </a:extLst>
          </p:cNvPr>
          <p:cNvSpPr>
            <a:spLocks noGrp="1"/>
          </p:cNvSpPr>
          <p:nvPr>
            <p:ph type="title"/>
          </p:nvPr>
        </p:nvSpPr>
        <p:spPr>
          <a:xfrm>
            <a:off x="1105659" y="285837"/>
            <a:ext cx="9980682" cy="1096962"/>
          </a:xfrm>
        </p:spPr>
        <p:txBody>
          <a:bodyPr/>
          <a:lstStyle/>
          <a:p>
            <a:pPr algn="ctr"/>
            <a:r>
              <a:rPr lang="zh-CN" altLang="en-US" sz="4000" dirty="0">
                <a:solidFill>
                  <a:srgbClr val="000000"/>
                </a:solidFill>
                <a:latin typeface="Microsoft YaHei Light" panose="020B0502040204020203" pitchFamily="34" charset="-122"/>
                <a:ea typeface="Microsoft YaHei Light" panose="020B0502040204020203" pitchFamily="34" charset="-122"/>
              </a:rPr>
              <a:t>主要内容</a:t>
            </a:r>
            <a:br>
              <a:rPr lang="zh-CN" altLang="en-US" dirty="0">
                <a:solidFill>
                  <a:srgbClr val="000000"/>
                </a:solidFill>
                <a:latin typeface="Calibri Light" panose="020F0302020204030204" pitchFamily="34" charset="0"/>
                <a:ea typeface="宋体" panose="02010600030101010101" pitchFamily="2" charset="-122"/>
              </a:rPr>
            </a:b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500"/>
                                        <p:tgtEl>
                                          <p:spTgt spid="6">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500"/>
                                        <p:tgtEl>
                                          <p:spTgt spid="6">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500"/>
                                        <p:tgtEl>
                                          <p:spTgt spid="6">
                                            <p:txEl>
                                              <p:pRg st="4" end="4"/>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linds(horizontal)">
                                      <p:cBhvr>
                                        <p:cTn id="27" dur="500"/>
                                        <p:tgtEl>
                                          <p:spTgt spid="6">
                                            <p:txEl>
                                              <p:pRg st="5" end="5"/>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98EDE316-6028-485E-B9C6-A5DD331F294A}"/>
              </a:ext>
            </a:extLst>
          </p:cNvPr>
          <p:cNvSpPr txBox="1">
            <a:spLocks/>
          </p:cNvSpPr>
          <p:nvPr/>
        </p:nvSpPr>
        <p:spPr>
          <a:xfrm>
            <a:off x="784764" y="2321784"/>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Stack) </a:t>
            </a:r>
          </a:p>
          <a:p>
            <a:pPr eaLnBrk="1" hangingPunct="1">
              <a:buFont typeface="Wingdings 3" panose="05040102010807070707" pitchFamily="18" charset="2"/>
              <a:buNone/>
            </a:pPr>
            <a:r>
              <a:rPr lang="en-US" altLang="zh-CN">
                <a:ea typeface="黑体" panose="02010609060101010101" pitchFamily="49" charset="-122"/>
              </a:rPr>
              <a:t># of nodes tested: 0, expanded: 0 </a:t>
            </a:r>
          </a:p>
          <a:p>
            <a:pPr eaLnBrk="1" hangingPunct="1">
              <a:buFont typeface="Wingdings 3" panose="05040102010807070707" pitchFamily="18" charset="2"/>
              <a:buNone/>
            </a:pPr>
            <a:endParaRPr lang="en-US" altLang="zh-CN" b="1">
              <a:ea typeface="黑体" panose="02010609060101010101" pitchFamily="49" charset="-122"/>
            </a:endParaRPr>
          </a:p>
          <a:p>
            <a:pPr eaLnBrk="1" hangingPunct="1">
              <a:buFont typeface="Wingdings 3" panose="05040102010807070707" pitchFamily="18" charset="2"/>
              <a:buNone/>
            </a:pPr>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0BED7AB0-0B52-4D19-B9BD-28B837014186}"/>
              </a:ext>
            </a:extLst>
          </p:cNvPr>
          <p:cNvSpPr txBox="1">
            <a:spLocks/>
          </p:cNvSpPr>
          <p:nvPr/>
        </p:nvSpPr>
        <p:spPr>
          <a:xfrm>
            <a:off x="1027651" y="1381984"/>
            <a:ext cx="8229600" cy="868346"/>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DFS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0EAC4ED8-DEE4-4274-ACF1-016EF84C27B5}"/>
              </a:ext>
            </a:extLst>
          </p:cNvPr>
          <p:cNvGraphicFramePr>
            <a:graphicFrameLocks noGrp="1"/>
          </p:cNvGraphicFramePr>
          <p:nvPr>
            <p:extLst>
              <p:ext uri="{D42A27DB-BD31-4B8C-83A1-F6EECF244321}">
                <p14:modId xmlns:p14="http://schemas.microsoft.com/office/powerpoint/2010/main" val="1095975855"/>
              </p:ext>
            </p:extLst>
          </p:nvPr>
        </p:nvGraphicFramePr>
        <p:xfrm>
          <a:off x="999076" y="3607659"/>
          <a:ext cx="3571900" cy="731520"/>
        </p:xfrm>
        <a:graphic>
          <a:graphicData uri="http://schemas.openxmlformats.org/drawingml/2006/table">
            <a:tbl>
              <a:tblPr firstRow="1" bandRow="1"/>
              <a:tblGrid>
                <a:gridCol w="1785950">
                  <a:extLst>
                    <a:ext uri="{9D8B030D-6E8A-4147-A177-3AD203B41FA5}">
                      <a16:colId xmlns:a16="http://schemas.microsoft.com/office/drawing/2014/main" val="20000"/>
                    </a:ext>
                  </a:extLst>
                </a:gridCol>
                <a:gridCol w="1785950">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bl>
          </a:graphicData>
        </a:graphic>
      </p:graphicFrame>
      <p:pic>
        <p:nvPicPr>
          <p:cNvPr id="7" name="Picture 2">
            <a:extLst>
              <a:ext uri="{FF2B5EF4-FFF2-40B4-BE49-F238E27FC236}">
                <a16:creationId xmlns:a16="http://schemas.microsoft.com/office/drawing/2014/main" id="{F3444A59-10F8-44D3-A24A-08EB3ED6EA64}"/>
              </a:ext>
            </a:extLst>
          </p:cNvPr>
          <p:cNvPicPr>
            <a:picLocks noChangeAspect="1"/>
          </p:cNvPicPr>
          <p:nvPr/>
        </p:nvPicPr>
        <p:blipFill>
          <a:blip r:embed="rId2"/>
          <a:stretch>
            <a:fillRect/>
          </a:stretch>
        </p:blipFill>
        <p:spPr>
          <a:xfrm>
            <a:off x="6996680" y="1816157"/>
            <a:ext cx="4314825" cy="4506912"/>
          </a:xfrm>
          <a:prstGeom prst="rect">
            <a:avLst/>
          </a:prstGeom>
          <a:noFill/>
          <a:ln w="9525">
            <a:noFill/>
          </a:ln>
        </p:spPr>
      </p:pic>
    </p:spTree>
    <p:extLst>
      <p:ext uri="{BB962C8B-B14F-4D97-AF65-F5344CB8AC3E}">
        <p14:creationId xmlns:p14="http://schemas.microsoft.com/office/powerpoint/2010/main" val="3295282716"/>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F65FC116-3ADB-429E-B2FE-CE34C0C7D910}"/>
              </a:ext>
            </a:extLst>
          </p:cNvPr>
          <p:cNvSpPr txBox="1">
            <a:spLocks/>
          </p:cNvSpPr>
          <p:nvPr/>
        </p:nvSpPr>
        <p:spPr>
          <a:xfrm>
            <a:off x="965521" y="2330436"/>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Stack) </a:t>
            </a:r>
          </a:p>
          <a:p>
            <a:pPr eaLnBrk="1" hangingPunct="1">
              <a:buFont typeface="Wingdings 3" panose="05040102010807070707" pitchFamily="18" charset="2"/>
              <a:buNone/>
            </a:pPr>
            <a:r>
              <a:rPr lang="en-US" altLang="zh-CN">
                <a:ea typeface="黑体" panose="02010609060101010101" pitchFamily="49" charset="-122"/>
              </a:rPr>
              <a:t># of nodes tested: 1, expanded: 1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51D9DD4D-E363-410D-B078-7FA5CE22DA89}"/>
              </a:ext>
            </a:extLst>
          </p:cNvPr>
          <p:cNvSpPr txBox="1">
            <a:spLocks/>
          </p:cNvSpPr>
          <p:nvPr/>
        </p:nvSpPr>
        <p:spPr>
          <a:xfrm>
            <a:off x="994096" y="1247761"/>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DFS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7605D05C-F1A8-4CC0-B890-014A81D7D7DE}"/>
              </a:ext>
            </a:extLst>
          </p:cNvPr>
          <p:cNvGraphicFramePr>
            <a:graphicFrameLocks noGrp="1"/>
          </p:cNvGraphicFramePr>
          <p:nvPr>
            <p:extLst>
              <p:ext uri="{D42A27DB-BD31-4B8C-83A1-F6EECF244321}">
                <p14:modId xmlns:p14="http://schemas.microsoft.com/office/powerpoint/2010/main" val="2923073298"/>
              </p:ext>
            </p:extLst>
          </p:nvPr>
        </p:nvGraphicFramePr>
        <p:xfrm>
          <a:off x="965521" y="3473436"/>
          <a:ext cx="3571900" cy="1097280"/>
        </p:xfrm>
        <a:graphic>
          <a:graphicData uri="http://schemas.openxmlformats.org/drawingml/2006/table">
            <a:tbl>
              <a:tblPr firstRow="1" bandRow="1"/>
              <a:tblGrid>
                <a:gridCol w="1785950">
                  <a:extLst>
                    <a:ext uri="{9D8B030D-6E8A-4147-A177-3AD203B41FA5}">
                      <a16:colId xmlns:a16="http://schemas.microsoft.com/office/drawing/2014/main" val="20000"/>
                    </a:ext>
                  </a:extLst>
                </a:gridCol>
                <a:gridCol w="1785950">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 </a:t>
                      </a:r>
                      <a:r>
                        <a:rPr kumimoji="0" lang="en-US" altLang="zh-CN" sz="1800" kern="1200" baseline="0" dirty="0">
                          <a:solidFill>
                            <a:srgbClr val="FF0000"/>
                          </a:solidFill>
                          <a:latin typeface="+mn-lt"/>
                          <a:ea typeface="+mn-ea"/>
                          <a:cs typeface="+mn-cs"/>
                        </a:rPr>
                        <a:t>not goal </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bl>
          </a:graphicData>
        </a:graphic>
      </p:graphicFrame>
      <p:pic>
        <p:nvPicPr>
          <p:cNvPr id="7" name="Picture 2">
            <a:extLst>
              <a:ext uri="{FF2B5EF4-FFF2-40B4-BE49-F238E27FC236}">
                <a16:creationId xmlns:a16="http://schemas.microsoft.com/office/drawing/2014/main" id="{500446CA-CDEE-46A4-AEA2-27CF92FE5E3F}"/>
              </a:ext>
            </a:extLst>
          </p:cNvPr>
          <p:cNvPicPr>
            <a:picLocks noChangeAspect="1"/>
          </p:cNvPicPr>
          <p:nvPr/>
        </p:nvPicPr>
        <p:blipFill>
          <a:blip r:embed="rId2"/>
          <a:stretch>
            <a:fillRect/>
          </a:stretch>
        </p:blipFill>
        <p:spPr>
          <a:xfrm>
            <a:off x="6873945" y="1463879"/>
            <a:ext cx="4211637" cy="4572000"/>
          </a:xfrm>
          <a:prstGeom prst="rect">
            <a:avLst/>
          </a:prstGeom>
          <a:noFill/>
          <a:ln w="9525">
            <a:noFill/>
          </a:ln>
        </p:spPr>
      </p:pic>
    </p:spTree>
    <p:extLst>
      <p:ext uri="{BB962C8B-B14F-4D97-AF65-F5344CB8AC3E}">
        <p14:creationId xmlns:p14="http://schemas.microsoft.com/office/powerpoint/2010/main" val="253916951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9AA913FC-7B35-472C-8123-30C042BAF201}"/>
              </a:ext>
            </a:extLst>
          </p:cNvPr>
          <p:cNvSpPr txBox="1">
            <a:spLocks/>
          </p:cNvSpPr>
          <p:nvPr/>
        </p:nvSpPr>
        <p:spPr>
          <a:xfrm>
            <a:off x="957131" y="2338825"/>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Stack) </a:t>
            </a:r>
          </a:p>
          <a:p>
            <a:pPr eaLnBrk="1" hangingPunct="1">
              <a:buFont typeface="Wingdings 3" panose="05040102010807070707" pitchFamily="18" charset="2"/>
              <a:buNone/>
            </a:pPr>
            <a:r>
              <a:rPr lang="en-US" altLang="zh-CN">
                <a:ea typeface="黑体" panose="02010609060101010101" pitchFamily="49" charset="-122"/>
              </a:rPr>
              <a:t># of nodes tested: 2, expanded: 2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3234938A-AF33-4DF7-BE7A-7035321E7EFC}"/>
              </a:ext>
            </a:extLst>
          </p:cNvPr>
          <p:cNvSpPr txBox="1">
            <a:spLocks/>
          </p:cNvSpPr>
          <p:nvPr/>
        </p:nvSpPr>
        <p:spPr>
          <a:xfrm>
            <a:off x="985706" y="1256150"/>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DFS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D0BDA42F-9E02-47B8-BB66-A29792760543}"/>
              </a:ext>
            </a:extLst>
          </p:cNvPr>
          <p:cNvGraphicFramePr>
            <a:graphicFrameLocks noGrp="1"/>
          </p:cNvGraphicFramePr>
          <p:nvPr>
            <p:extLst>
              <p:ext uri="{D42A27DB-BD31-4B8C-83A1-F6EECF244321}">
                <p14:modId xmlns:p14="http://schemas.microsoft.com/office/powerpoint/2010/main" val="54689642"/>
              </p:ext>
            </p:extLst>
          </p:nvPr>
        </p:nvGraphicFramePr>
        <p:xfrm>
          <a:off x="957131" y="3481825"/>
          <a:ext cx="3857652" cy="1463040"/>
        </p:xfrm>
        <a:graphic>
          <a:graphicData uri="http://schemas.openxmlformats.org/drawingml/2006/table">
            <a:tbl>
              <a:tblPr firstRow="1" bandRow="1"/>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 </a:t>
                      </a:r>
                      <a:r>
                        <a:rPr kumimoji="0" lang="en-US" altLang="zh-CN" sz="1800" kern="1200" baseline="0" dirty="0">
                          <a:solidFill>
                            <a:srgbClr val="FF0000"/>
                          </a:solidFill>
                          <a:latin typeface="+mn-lt"/>
                          <a:ea typeface="+mn-ea"/>
                          <a:cs typeface="+mn-cs"/>
                        </a:rPr>
                        <a:t>not 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{D,E,B,C}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bl>
          </a:graphicData>
        </a:graphic>
      </p:graphicFrame>
      <p:pic>
        <p:nvPicPr>
          <p:cNvPr id="7" name="Picture 2">
            <a:extLst>
              <a:ext uri="{FF2B5EF4-FFF2-40B4-BE49-F238E27FC236}">
                <a16:creationId xmlns:a16="http://schemas.microsoft.com/office/drawing/2014/main" id="{0257833C-D1BB-4E30-93F0-F6BB33EA8F8C}"/>
              </a:ext>
            </a:extLst>
          </p:cNvPr>
          <p:cNvPicPr>
            <a:picLocks noChangeAspect="1"/>
          </p:cNvPicPr>
          <p:nvPr/>
        </p:nvPicPr>
        <p:blipFill>
          <a:blip r:embed="rId2"/>
          <a:stretch>
            <a:fillRect/>
          </a:stretch>
        </p:blipFill>
        <p:spPr>
          <a:xfrm>
            <a:off x="7093613" y="1827650"/>
            <a:ext cx="4214812" cy="4568825"/>
          </a:xfrm>
          <a:prstGeom prst="rect">
            <a:avLst/>
          </a:prstGeom>
          <a:noFill/>
          <a:ln w="9525">
            <a:noFill/>
          </a:ln>
        </p:spPr>
      </p:pic>
    </p:spTree>
    <p:extLst>
      <p:ext uri="{BB962C8B-B14F-4D97-AF65-F5344CB8AC3E}">
        <p14:creationId xmlns:p14="http://schemas.microsoft.com/office/powerpoint/2010/main" val="203097517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71EC3D97-4783-459D-8937-8FE89386731F}"/>
              </a:ext>
            </a:extLst>
          </p:cNvPr>
          <p:cNvSpPr txBox="1">
            <a:spLocks/>
          </p:cNvSpPr>
          <p:nvPr/>
        </p:nvSpPr>
        <p:spPr>
          <a:xfrm>
            <a:off x="1076325" y="2255837"/>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Stack) </a:t>
            </a:r>
          </a:p>
          <a:p>
            <a:pPr eaLnBrk="1" hangingPunct="1">
              <a:buFont typeface="Wingdings 3" panose="05040102010807070707" pitchFamily="18" charset="2"/>
              <a:buNone/>
            </a:pPr>
            <a:r>
              <a:rPr lang="en-US" altLang="zh-CN">
                <a:ea typeface="黑体" panose="02010609060101010101" pitchFamily="49" charset="-122"/>
              </a:rPr>
              <a:t># of nodes tested: 3, expanded: 3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2B9F3B61-E34A-4B7E-B6B3-5695C19E37A2}"/>
              </a:ext>
            </a:extLst>
          </p:cNvPr>
          <p:cNvSpPr txBox="1">
            <a:spLocks/>
          </p:cNvSpPr>
          <p:nvPr/>
        </p:nvSpPr>
        <p:spPr>
          <a:xfrm>
            <a:off x="1104900" y="1173162"/>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DFS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752556F6-ACCF-4CBC-A532-2FA31EB1714E}"/>
              </a:ext>
            </a:extLst>
          </p:cNvPr>
          <p:cNvGraphicFramePr>
            <a:graphicFrameLocks noGrp="1"/>
          </p:cNvGraphicFramePr>
          <p:nvPr>
            <p:extLst>
              <p:ext uri="{D42A27DB-BD31-4B8C-83A1-F6EECF244321}">
                <p14:modId xmlns:p14="http://schemas.microsoft.com/office/powerpoint/2010/main" val="87316256"/>
              </p:ext>
            </p:extLst>
          </p:nvPr>
        </p:nvGraphicFramePr>
        <p:xfrm>
          <a:off x="1076325" y="3398837"/>
          <a:ext cx="3857652" cy="1828800"/>
        </p:xfrm>
        <a:graphic>
          <a:graphicData uri="http://schemas.openxmlformats.org/drawingml/2006/table">
            <a:tbl>
              <a:tblPr firstRow="1" bandRow="1"/>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{D,E,B,C}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D</a:t>
                      </a:r>
                      <a:r>
                        <a:rPr kumimoji="0" lang="en-US" altLang="zh-CN" sz="1800" kern="1200" baseline="0" dirty="0">
                          <a:solidFill>
                            <a:srgbClr val="FF0000"/>
                          </a:solidFill>
                          <a:latin typeface="+mn-lt"/>
                          <a:ea typeface="+mn-ea"/>
                          <a:cs typeface="+mn-cs"/>
                        </a:rPr>
                        <a:t> not 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{H,D,E,B,C}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bl>
          </a:graphicData>
        </a:graphic>
      </p:graphicFrame>
      <p:pic>
        <p:nvPicPr>
          <p:cNvPr id="7" name="Picture 3">
            <a:extLst>
              <a:ext uri="{FF2B5EF4-FFF2-40B4-BE49-F238E27FC236}">
                <a16:creationId xmlns:a16="http://schemas.microsoft.com/office/drawing/2014/main" id="{671A01B6-9A49-4D4F-920D-62D8D595B596}"/>
              </a:ext>
            </a:extLst>
          </p:cNvPr>
          <p:cNvPicPr>
            <a:picLocks noChangeAspect="1"/>
          </p:cNvPicPr>
          <p:nvPr/>
        </p:nvPicPr>
        <p:blipFill>
          <a:blip r:embed="rId2"/>
          <a:stretch>
            <a:fillRect/>
          </a:stretch>
        </p:blipFill>
        <p:spPr>
          <a:xfrm>
            <a:off x="6750561" y="1712913"/>
            <a:ext cx="4438650" cy="4643437"/>
          </a:xfrm>
          <a:prstGeom prst="rect">
            <a:avLst/>
          </a:prstGeom>
          <a:noFill/>
          <a:ln w="9525">
            <a:noFill/>
          </a:ln>
        </p:spPr>
      </p:pic>
    </p:spTree>
    <p:extLst>
      <p:ext uri="{BB962C8B-B14F-4D97-AF65-F5344CB8AC3E}">
        <p14:creationId xmlns:p14="http://schemas.microsoft.com/office/powerpoint/2010/main" val="102444731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32A7249C-D7EA-411F-8A44-CFD5EBA13C5F}"/>
              </a:ext>
            </a:extLst>
          </p:cNvPr>
          <p:cNvSpPr txBox="1">
            <a:spLocks/>
          </p:cNvSpPr>
          <p:nvPr/>
        </p:nvSpPr>
        <p:spPr>
          <a:xfrm>
            <a:off x="931964" y="2255837"/>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Stack) </a:t>
            </a:r>
          </a:p>
          <a:p>
            <a:pPr eaLnBrk="1" hangingPunct="1">
              <a:buFont typeface="Wingdings 3" panose="05040102010807070707" pitchFamily="18" charset="2"/>
              <a:buNone/>
            </a:pPr>
            <a:r>
              <a:rPr lang="en-US" altLang="zh-CN">
                <a:ea typeface="黑体" panose="02010609060101010101" pitchFamily="49" charset="-122"/>
              </a:rPr>
              <a:t># of nodes tested: 4, expanded: 4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56EFC195-F1A9-4877-BF56-315849D644F6}"/>
              </a:ext>
            </a:extLst>
          </p:cNvPr>
          <p:cNvSpPr txBox="1">
            <a:spLocks/>
          </p:cNvSpPr>
          <p:nvPr/>
        </p:nvSpPr>
        <p:spPr>
          <a:xfrm>
            <a:off x="960539" y="1173162"/>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DFS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A38A1185-49D0-488C-A8D1-D6AA2EBE2665}"/>
              </a:ext>
            </a:extLst>
          </p:cNvPr>
          <p:cNvGraphicFramePr>
            <a:graphicFrameLocks noGrp="1"/>
          </p:cNvGraphicFramePr>
          <p:nvPr>
            <p:extLst>
              <p:ext uri="{D42A27DB-BD31-4B8C-83A1-F6EECF244321}">
                <p14:modId xmlns:p14="http://schemas.microsoft.com/office/powerpoint/2010/main" val="3426407784"/>
              </p:ext>
            </p:extLst>
          </p:nvPr>
        </p:nvGraphicFramePr>
        <p:xfrm>
          <a:off x="931964" y="3398837"/>
          <a:ext cx="3857652" cy="2194560"/>
        </p:xfrm>
        <a:graphic>
          <a:graphicData uri="http://schemas.openxmlformats.org/drawingml/2006/table">
            <a:tbl>
              <a:tblPr firstRow="1" bandRow="1"/>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{S:0}</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{D,E,B,C}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D</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{H,E,B,C}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H </a:t>
                      </a:r>
                      <a:r>
                        <a:rPr kumimoji="0" lang="en-US" altLang="zh-CN" sz="1800" kern="1200" baseline="0" dirty="0">
                          <a:solidFill>
                            <a:srgbClr val="FF0000"/>
                          </a:solidFill>
                          <a:latin typeface="+mn-lt"/>
                          <a:ea typeface="+mn-ea"/>
                          <a:cs typeface="+mn-cs"/>
                        </a:rPr>
                        <a:t>not 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{E,B,C}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5"/>
                  </a:ext>
                </a:extLst>
              </a:tr>
            </a:tbl>
          </a:graphicData>
        </a:graphic>
      </p:graphicFrame>
      <p:pic>
        <p:nvPicPr>
          <p:cNvPr id="7" name="Picture 2">
            <a:extLst>
              <a:ext uri="{FF2B5EF4-FFF2-40B4-BE49-F238E27FC236}">
                <a16:creationId xmlns:a16="http://schemas.microsoft.com/office/drawing/2014/main" id="{E7FA5291-ADFF-49E2-8724-8546003A4296}"/>
              </a:ext>
            </a:extLst>
          </p:cNvPr>
          <p:cNvPicPr>
            <a:picLocks noChangeAspect="1"/>
          </p:cNvPicPr>
          <p:nvPr/>
        </p:nvPicPr>
        <p:blipFill>
          <a:blip r:embed="rId2"/>
          <a:stretch>
            <a:fillRect/>
          </a:stretch>
        </p:blipFill>
        <p:spPr>
          <a:xfrm>
            <a:off x="6985895" y="1846349"/>
            <a:ext cx="4351338" cy="4572000"/>
          </a:xfrm>
          <a:prstGeom prst="rect">
            <a:avLst/>
          </a:prstGeom>
          <a:noFill/>
          <a:ln w="9525">
            <a:noFill/>
          </a:ln>
        </p:spPr>
      </p:pic>
    </p:spTree>
    <p:extLst>
      <p:ext uri="{BB962C8B-B14F-4D97-AF65-F5344CB8AC3E}">
        <p14:creationId xmlns:p14="http://schemas.microsoft.com/office/powerpoint/2010/main" val="427612234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4F207892-78E9-4699-8589-662E38962E87}"/>
              </a:ext>
            </a:extLst>
          </p:cNvPr>
          <p:cNvSpPr txBox="1">
            <a:spLocks/>
          </p:cNvSpPr>
          <p:nvPr/>
        </p:nvSpPr>
        <p:spPr>
          <a:xfrm>
            <a:off x="990687" y="2255837"/>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Stack) </a:t>
            </a:r>
          </a:p>
          <a:p>
            <a:pPr eaLnBrk="1" hangingPunct="1">
              <a:buFont typeface="Wingdings 3" panose="05040102010807070707" pitchFamily="18" charset="2"/>
              <a:buNone/>
            </a:pPr>
            <a:r>
              <a:rPr lang="en-US" altLang="zh-CN">
                <a:ea typeface="黑体" panose="02010609060101010101" pitchFamily="49" charset="-122"/>
              </a:rPr>
              <a:t># of nodes tested: 5, expanded: 5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11A3D8CC-195E-4FDA-BB70-1438F7C1B188}"/>
              </a:ext>
            </a:extLst>
          </p:cNvPr>
          <p:cNvSpPr txBox="1">
            <a:spLocks/>
          </p:cNvSpPr>
          <p:nvPr/>
        </p:nvSpPr>
        <p:spPr>
          <a:xfrm>
            <a:off x="1019262" y="1173162"/>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DFS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69EF2352-B2A3-4A5D-8AA5-42AB4A9270AB}"/>
              </a:ext>
            </a:extLst>
          </p:cNvPr>
          <p:cNvGraphicFramePr>
            <a:graphicFrameLocks noGrp="1"/>
          </p:cNvGraphicFramePr>
          <p:nvPr>
            <p:extLst>
              <p:ext uri="{D42A27DB-BD31-4B8C-83A1-F6EECF244321}">
                <p14:modId xmlns:p14="http://schemas.microsoft.com/office/powerpoint/2010/main" val="2308758084"/>
              </p:ext>
            </p:extLst>
          </p:nvPr>
        </p:nvGraphicFramePr>
        <p:xfrm>
          <a:off x="990687" y="3398837"/>
          <a:ext cx="3857652" cy="2560320"/>
        </p:xfrm>
        <a:graphic>
          <a:graphicData uri="http://schemas.openxmlformats.org/drawingml/2006/table">
            <a:tbl>
              <a:tblPr firstRow="1" bandRow="1"/>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{D,E,B,C}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D</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{H,E,B,C}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H</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{E,B,C}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5"/>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E </a:t>
                      </a:r>
                      <a:r>
                        <a:rPr kumimoji="0" lang="en-US" altLang="zh-CN" sz="1800" kern="1200" baseline="0" dirty="0">
                          <a:solidFill>
                            <a:srgbClr val="FF0000"/>
                          </a:solidFill>
                          <a:latin typeface="+mn-lt"/>
                          <a:ea typeface="+mn-ea"/>
                          <a:cs typeface="+mn-cs"/>
                        </a:rPr>
                        <a:t>not 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{G, 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6"/>
                  </a:ext>
                </a:extLst>
              </a:tr>
            </a:tbl>
          </a:graphicData>
        </a:graphic>
      </p:graphicFrame>
      <p:pic>
        <p:nvPicPr>
          <p:cNvPr id="7" name="Picture 3">
            <a:extLst>
              <a:ext uri="{FF2B5EF4-FFF2-40B4-BE49-F238E27FC236}">
                <a16:creationId xmlns:a16="http://schemas.microsoft.com/office/drawing/2014/main" id="{B3721DC8-1C33-4DAE-8B93-0B010FD9B243}"/>
              </a:ext>
            </a:extLst>
          </p:cNvPr>
          <p:cNvPicPr>
            <a:picLocks noChangeAspect="1"/>
          </p:cNvPicPr>
          <p:nvPr/>
        </p:nvPicPr>
        <p:blipFill>
          <a:blip r:embed="rId2"/>
          <a:stretch>
            <a:fillRect/>
          </a:stretch>
        </p:blipFill>
        <p:spPr>
          <a:xfrm>
            <a:off x="6822988" y="1867452"/>
            <a:ext cx="4349750" cy="4572000"/>
          </a:xfrm>
          <a:prstGeom prst="rect">
            <a:avLst/>
          </a:prstGeom>
          <a:noFill/>
          <a:ln w="9525">
            <a:noFill/>
          </a:ln>
        </p:spPr>
      </p:pic>
    </p:spTree>
    <p:extLst>
      <p:ext uri="{BB962C8B-B14F-4D97-AF65-F5344CB8AC3E}">
        <p14:creationId xmlns:p14="http://schemas.microsoft.com/office/powerpoint/2010/main" val="16465017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5" name="内容占位符 1">
            <a:extLst>
              <a:ext uri="{FF2B5EF4-FFF2-40B4-BE49-F238E27FC236}">
                <a16:creationId xmlns:a16="http://schemas.microsoft.com/office/drawing/2014/main" id="{530A0EFE-8128-45B4-BE54-9D82674E987A}"/>
              </a:ext>
            </a:extLst>
          </p:cNvPr>
          <p:cNvSpPr txBox="1">
            <a:spLocks/>
          </p:cNvSpPr>
          <p:nvPr/>
        </p:nvSpPr>
        <p:spPr>
          <a:xfrm>
            <a:off x="965520" y="2255837"/>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Stack) </a:t>
            </a:r>
          </a:p>
          <a:p>
            <a:pPr eaLnBrk="1" hangingPunct="1">
              <a:buFont typeface="Wingdings 3" panose="05040102010807070707" pitchFamily="18" charset="2"/>
              <a:buNone/>
            </a:pPr>
            <a:r>
              <a:rPr lang="en-US" altLang="zh-CN">
                <a:ea typeface="黑体" panose="02010609060101010101" pitchFamily="49" charset="-122"/>
              </a:rPr>
              <a:t># of nodes tested: 6, expanded: 5 </a:t>
            </a:r>
          </a:p>
          <a:p>
            <a:pPr eaLnBrk="1" hangingPunct="1"/>
            <a:endParaRPr lang="zh-CN" altLang="en-US" dirty="0">
              <a:ea typeface="黑体" panose="02010609060101010101" pitchFamily="49" charset="-122"/>
            </a:endParaRPr>
          </a:p>
        </p:txBody>
      </p:sp>
      <p:sp>
        <p:nvSpPr>
          <p:cNvPr id="6" name="标题 2">
            <a:extLst>
              <a:ext uri="{FF2B5EF4-FFF2-40B4-BE49-F238E27FC236}">
                <a16:creationId xmlns:a16="http://schemas.microsoft.com/office/drawing/2014/main" id="{AAEDA590-3CA0-4659-92E0-8A3E3E47DF8B}"/>
              </a:ext>
            </a:extLst>
          </p:cNvPr>
          <p:cNvSpPr txBox="1">
            <a:spLocks/>
          </p:cNvSpPr>
          <p:nvPr/>
        </p:nvSpPr>
        <p:spPr>
          <a:xfrm>
            <a:off x="994095" y="1173162"/>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DFS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7" name="表格 6">
            <a:extLst>
              <a:ext uri="{FF2B5EF4-FFF2-40B4-BE49-F238E27FC236}">
                <a16:creationId xmlns:a16="http://schemas.microsoft.com/office/drawing/2014/main" id="{D6083D44-64B9-4AC2-96F2-649769A87547}"/>
              </a:ext>
            </a:extLst>
          </p:cNvPr>
          <p:cNvGraphicFramePr>
            <a:graphicFrameLocks noGrp="1"/>
          </p:cNvGraphicFramePr>
          <p:nvPr>
            <p:extLst>
              <p:ext uri="{D42A27DB-BD31-4B8C-83A1-F6EECF244321}">
                <p14:modId xmlns:p14="http://schemas.microsoft.com/office/powerpoint/2010/main" val="1870713216"/>
              </p:ext>
            </p:extLst>
          </p:nvPr>
        </p:nvGraphicFramePr>
        <p:xfrm>
          <a:off x="965520" y="3327399"/>
          <a:ext cx="3857652" cy="2926080"/>
        </p:xfrm>
        <a:graphic>
          <a:graphicData uri="http://schemas.openxmlformats.org/drawingml/2006/table">
            <a:tbl>
              <a:tblPr firstRow="1" bandRow="1"/>
              <a:tblGrid>
                <a:gridCol w="1785950">
                  <a:extLst>
                    <a:ext uri="{9D8B030D-6E8A-4147-A177-3AD203B41FA5}">
                      <a16:colId xmlns:a16="http://schemas.microsoft.com/office/drawing/2014/main" val="20000"/>
                    </a:ext>
                  </a:extLst>
                </a:gridCol>
                <a:gridCol w="2071702">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{D,E,B,C}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D</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{H,E,B,C}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H</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{E,B,C}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5"/>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E</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{G, 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6"/>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G </a:t>
                      </a:r>
                      <a:r>
                        <a:rPr kumimoji="0" lang="en-US" altLang="zh-CN" sz="1800" kern="1200" baseline="0" dirty="0">
                          <a:solidFill>
                            <a:srgbClr val="FF0000"/>
                          </a:solidFill>
                          <a:latin typeface="+mn-lt"/>
                          <a:ea typeface="+mn-ea"/>
                          <a:cs typeface="+mn-cs"/>
                        </a:rPr>
                        <a:t>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{B,C }</a:t>
                      </a:r>
                      <a:r>
                        <a:rPr kumimoji="0" lang="en-US" altLang="zh-CN" sz="1800" kern="1200" baseline="0" dirty="0">
                          <a:solidFill>
                            <a:srgbClr val="FF0000"/>
                          </a:solidFill>
                          <a:latin typeface="+mn-lt"/>
                          <a:ea typeface="+mn-ea"/>
                          <a:cs typeface="+mn-cs"/>
                        </a:rPr>
                        <a:t> </a:t>
                      </a:r>
                      <a:r>
                        <a:rPr kumimoji="0" lang="pt-BR" altLang="zh-CN" sz="1800" kern="1200" baseline="0" dirty="0">
                          <a:solidFill>
                            <a:srgbClr val="FF0000"/>
                          </a:solidFill>
                          <a:latin typeface="+mn-lt"/>
                          <a:ea typeface="+mn-ea"/>
                          <a:cs typeface="+mn-cs"/>
                        </a:rPr>
                        <a:t>no expand </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7"/>
                  </a:ext>
                </a:extLst>
              </a:tr>
            </a:tbl>
          </a:graphicData>
        </a:graphic>
      </p:graphicFrame>
      <p:pic>
        <p:nvPicPr>
          <p:cNvPr id="8" name="Picture 2">
            <a:extLst>
              <a:ext uri="{FF2B5EF4-FFF2-40B4-BE49-F238E27FC236}">
                <a16:creationId xmlns:a16="http://schemas.microsoft.com/office/drawing/2014/main" id="{287BCB56-6D3F-4925-BEE9-AA1F2D88A368}"/>
              </a:ext>
            </a:extLst>
          </p:cNvPr>
          <p:cNvPicPr>
            <a:picLocks noChangeAspect="1"/>
          </p:cNvPicPr>
          <p:nvPr/>
        </p:nvPicPr>
        <p:blipFill>
          <a:blip r:embed="rId2"/>
          <a:stretch>
            <a:fillRect/>
          </a:stretch>
        </p:blipFill>
        <p:spPr>
          <a:xfrm>
            <a:off x="6940230" y="2103437"/>
            <a:ext cx="4286250" cy="4435475"/>
          </a:xfrm>
          <a:prstGeom prst="rect">
            <a:avLst/>
          </a:prstGeom>
          <a:noFill/>
          <a:ln w="9525">
            <a:noFill/>
          </a:ln>
        </p:spPr>
      </p:pic>
    </p:spTree>
    <p:extLst>
      <p:ext uri="{BB962C8B-B14F-4D97-AF65-F5344CB8AC3E}">
        <p14:creationId xmlns:p14="http://schemas.microsoft.com/office/powerpoint/2010/main" val="43138184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5" name="内容占位符 1">
            <a:extLst>
              <a:ext uri="{FF2B5EF4-FFF2-40B4-BE49-F238E27FC236}">
                <a16:creationId xmlns:a16="http://schemas.microsoft.com/office/drawing/2014/main" id="{CBDBB32B-05E6-46E7-A3E3-F5D1FD14F46D}"/>
              </a:ext>
            </a:extLst>
          </p:cNvPr>
          <p:cNvSpPr txBox="1">
            <a:spLocks/>
          </p:cNvSpPr>
          <p:nvPr/>
        </p:nvSpPr>
        <p:spPr>
          <a:xfrm>
            <a:off x="1104900" y="2439492"/>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Stack) </a:t>
            </a:r>
          </a:p>
          <a:p>
            <a:pPr eaLnBrk="1" hangingPunct="1">
              <a:buFont typeface="Wingdings 3" panose="05040102010807070707" pitchFamily="18" charset="2"/>
              <a:buNone/>
            </a:pPr>
            <a:r>
              <a:rPr lang="en-US" altLang="zh-CN">
                <a:ea typeface="黑体" panose="02010609060101010101" pitchFamily="49" charset="-122"/>
              </a:rPr>
              <a:t># of nodes tested: 6, expanded: 5 </a:t>
            </a:r>
          </a:p>
          <a:p>
            <a:pPr eaLnBrk="1" hangingPunct="1"/>
            <a:endParaRPr lang="zh-CN" altLang="en-US" dirty="0">
              <a:ea typeface="黑体" panose="02010609060101010101" pitchFamily="49" charset="-122"/>
            </a:endParaRPr>
          </a:p>
        </p:txBody>
      </p:sp>
      <p:sp>
        <p:nvSpPr>
          <p:cNvPr id="6" name="标题 2">
            <a:extLst>
              <a:ext uri="{FF2B5EF4-FFF2-40B4-BE49-F238E27FC236}">
                <a16:creationId xmlns:a16="http://schemas.microsoft.com/office/drawing/2014/main" id="{D3BBDB6A-E016-4A17-8F96-70CFDB657DDE}"/>
              </a:ext>
            </a:extLst>
          </p:cNvPr>
          <p:cNvSpPr txBox="1">
            <a:spLocks/>
          </p:cNvSpPr>
          <p:nvPr/>
        </p:nvSpPr>
        <p:spPr>
          <a:xfrm>
            <a:off x="1133475" y="1356817"/>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DFS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7" name="表格 6">
            <a:extLst>
              <a:ext uri="{FF2B5EF4-FFF2-40B4-BE49-F238E27FC236}">
                <a16:creationId xmlns:a16="http://schemas.microsoft.com/office/drawing/2014/main" id="{E434D3AF-CBEE-4E5C-981A-F2D11324E956}"/>
              </a:ext>
            </a:extLst>
          </p:cNvPr>
          <p:cNvGraphicFramePr>
            <a:graphicFrameLocks noGrp="1"/>
          </p:cNvGraphicFramePr>
          <p:nvPr>
            <p:extLst>
              <p:ext uri="{D42A27DB-BD31-4B8C-83A1-F6EECF244321}">
                <p14:modId xmlns:p14="http://schemas.microsoft.com/office/powerpoint/2010/main" val="564132385"/>
              </p:ext>
            </p:extLst>
          </p:nvPr>
        </p:nvGraphicFramePr>
        <p:xfrm>
          <a:off x="1104900" y="3511054"/>
          <a:ext cx="3929090" cy="2926080"/>
        </p:xfrm>
        <a:graphic>
          <a:graphicData uri="http://schemas.openxmlformats.org/drawingml/2006/table">
            <a:tbl>
              <a:tblPr firstRow="1" bandRow="1"/>
              <a:tblGrid>
                <a:gridCol w="1643074">
                  <a:extLst>
                    <a:ext uri="{9D8B030D-6E8A-4147-A177-3AD203B41FA5}">
                      <a16:colId xmlns:a16="http://schemas.microsoft.com/office/drawing/2014/main" val="20000"/>
                    </a:ext>
                  </a:extLst>
                </a:gridCol>
                <a:gridCol w="228601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{D,E,B,C}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D</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{H,E,B,C}</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H</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{E,B,C}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5"/>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E</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{G, B,C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6"/>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G </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{B,C }</a:t>
                      </a:r>
                      <a:r>
                        <a:rPr kumimoji="0" lang="en-US" altLang="zh-CN" sz="1800" kern="1200" baseline="0" dirty="0">
                          <a:solidFill>
                            <a:srgbClr val="FF0000"/>
                          </a:solidFill>
                          <a:latin typeface="+mn-lt"/>
                          <a:ea typeface="+mn-ea"/>
                          <a:cs typeface="+mn-cs"/>
                        </a:rPr>
                        <a:t> </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7"/>
                  </a:ext>
                </a:extLst>
              </a:tr>
            </a:tbl>
          </a:graphicData>
        </a:graphic>
      </p:graphicFrame>
      <p:pic>
        <p:nvPicPr>
          <p:cNvPr id="8" name="Picture 3">
            <a:extLst>
              <a:ext uri="{FF2B5EF4-FFF2-40B4-BE49-F238E27FC236}">
                <a16:creationId xmlns:a16="http://schemas.microsoft.com/office/drawing/2014/main" id="{677F7A6F-E79F-4C69-9131-D1F456DB390A}"/>
              </a:ext>
            </a:extLst>
          </p:cNvPr>
          <p:cNvPicPr>
            <a:picLocks noChangeAspect="1"/>
          </p:cNvPicPr>
          <p:nvPr/>
        </p:nvPicPr>
        <p:blipFill>
          <a:blip r:embed="rId2"/>
          <a:stretch>
            <a:fillRect/>
          </a:stretch>
        </p:blipFill>
        <p:spPr>
          <a:xfrm>
            <a:off x="6626295" y="1852434"/>
            <a:ext cx="4459287" cy="4584700"/>
          </a:xfrm>
          <a:prstGeom prst="rect">
            <a:avLst/>
          </a:prstGeom>
          <a:noFill/>
          <a:ln w="9525">
            <a:noFill/>
          </a:ln>
        </p:spPr>
      </p:pic>
      <p:sp>
        <p:nvSpPr>
          <p:cNvPr id="9" name="矩形 8">
            <a:extLst>
              <a:ext uri="{FF2B5EF4-FFF2-40B4-BE49-F238E27FC236}">
                <a16:creationId xmlns:a16="http://schemas.microsoft.com/office/drawing/2014/main" id="{5DF5FDF3-AEAC-4F53-BB05-C160D9DD25BA}"/>
              </a:ext>
            </a:extLst>
          </p:cNvPr>
          <p:cNvSpPr/>
          <p:nvPr/>
        </p:nvSpPr>
        <p:spPr>
          <a:xfrm>
            <a:off x="8048723" y="5483047"/>
            <a:ext cx="2478087" cy="954087"/>
          </a:xfrm>
          <a:prstGeom prst="rect">
            <a:avLst/>
          </a:prstGeom>
          <a:noFill/>
          <a:ln w="9525">
            <a:noFill/>
          </a:ln>
        </p:spPr>
        <p:txBody>
          <a:bodyPr wrap="none">
            <a:spAutoFit/>
          </a:bodyPr>
          <a:lstStyle/>
          <a:p>
            <a:pPr eaLnBrk="1" hangingPunct="1"/>
            <a:r>
              <a:rPr lang="en-US" altLang="zh-CN" sz="2800" b="1" dirty="0">
                <a:solidFill>
                  <a:srgbClr val="990099"/>
                </a:solidFill>
                <a:latin typeface="Arial" panose="020B0604020202020204" pitchFamily="34" charset="0"/>
                <a:ea typeface="楷体_GB2312"/>
              </a:rPr>
              <a:t>Path: S,A,E,G</a:t>
            </a:r>
          </a:p>
          <a:p>
            <a:pPr eaLnBrk="1" hangingPunct="1"/>
            <a:r>
              <a:rPr lang="en-US" altLang="zh-CN" sz="2800" b="1" dirty="0">
                <a:solidFill>
                  <a:srgbClr val="990099"/>
                </a:solidFill>
                <a:latin typeface="Arial" panose="020B0604020202020204" pitchFamily="34" charset="0"/>
                <a:ea typeface="楷体_GB2312"/>
              </a:rPr>
              <a:t>Cost:15 </a:t>
            </a:r>
          </a:p>
        </p:txBody>
      </p:sp>
    </p:spTree>
    <p:extLst>
      <p:ext uri="{BB962C8B-B14F-4D97-AF65-F5344CB8AC3E}">
        <p14:creationId xmlns:p14="http://schemas.microsoft.com/office/powerpoint/2010/main" val="36539932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矩形 3">
            <a:extLst>
              <a:ext uri="{FF2B5EF4-FFF2-40B4-BE49-F238E27FC236}">
                <a16:creationId xmlns:a16="http://schemas.microsoft.com/office/drawing/2014/main" id="{56F3C590-4429-4C54-B3CC-2BA2E36C6D9C}"/>
              </a:ext>
            </a:extLst>
          </p:cNvPr>
          <p:cNvSpPr/>
          <p:nvPr/>
        </p:nvSpPr>
        <p:spPr>
          <a:xfrm>
            <a:off x="1354864" y="1724001"/>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rPr>
              <a:t>深度优先搜索</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DB9C04D6-5F05-464C-BABE-2F5E433EAE6B}"/>
              </a:ext>
            </a:extLst>
          </p:cNvPr>
          <p:cNvSpPr/>
          <p:nvPr/>
        </p:nvSpPr>
        <p:spPr>
          <a:xfrm>
            <a:off x="1644015" y="2898542"/>
            <a:ext cx="7638415" cy="2614930"/>
          </a:xfrm>
          <a:prstGeom prst="rect">
            <a:avLst/>
          </a:prstGeom>
        </p:spPr>
        <p:txBody>
          <a:bodyPr wrap="square">
            <a:spAutoFit/>
          </a:bodyPr>
          <a:lstStyle/>
          <a:p>
            <a:pPr marL="457200" indent="-457200" algn="just" eaLnBrk="1" hangingPunct="1">
              <a:lnSpc>
                <a:spcPct val="150000"/>
              </a:lnSpc>
              <a:spcBef>
                <a:spcPts val="1200"/>
              </a:spcBef>
              <a:buFont typeface="Arial" panose="020B0604020202020204" pitchFamily="34" charset="0"/>
              <a:buChar char="•"/>
            </a:pPr>
            <a:r>
              <a:rPr lang="zh-CN" altLang="en-US" sz="2400" b="1" dirty="0">
                <a:solidFill>
                  <a:srgbClr val="990099"/>
                </a:solidFill>
                <a:latin typeface="Arial" panose="020B0604020202020204" pitchFamily="34" charset="0"/>
                <a:ea typeface="宋体" panose="02010600030101010101" pitchFamily="2" charset="-122"/>
              </a:rPr>
              <a:t>深度优先搜索的</a:t>
            </a:r>
            <a:r>
              <a:rPr lang="zh-CN" altLang="en-US" sz="2400" b="1" dirty="0">
                <a:solidFill>
                  <a:srgbClr val="FF0000"/>
                </a:solidFill>
                <a:latin typeface="Arial" panose="020B0604020202020204" pitchFamily="34" charset="0"/>
                <a:ea typeface="宋体" panose="02010600030101010101" pitchFamily="2" charset="-122"/>
              </a:rPr>
              <a:t>优点</a:t>
            </a:r>
            <a:r>
              <a:rPr lang="zh-CN" altLang="en-US" sz="2400" b="1" dirty="0">
                <a:solidFill>
                  <a:srgbClr val="990099"/>
                </a:solidFill>
                <a:latin typeface="Arial" panose="020B0604020202020204" pitchFamily="34" charset="0"/>
                <a:ea typeface="宋体" panose="02010600030101010101" pitchFamily="2" charset="-122"/>
              </a:rPr>
              <a:t>：节省大量时间和空间；</a:t>
            </a:r>
          </a:p>
          <a:p>
            <a:pPr marL="457200" indent="-457200" algn="just" eaLnBrk="1" hangingPunct="1">
              <a:lnSpc>
                <a:spcPct val="150000"/>
              </a:lnSpc>
              <a:spcBef>
                <a:spcPts val="1200"/>
              </a:spcBef>
              <a:buFont typeface="Arial" panose="020B0604020202020204" pitchFamily="34" charset="0"/>
              <a:buChar char="•"/>
            </a:pPr>
            <a:r>
              <a:rPr lang="zh-CN" altLang="en-US" sz="2400" b="1" dirty="0">
                <a:solidFill>
                  <a:srgbClr val="990099"/>
                </a:solidFill>
                <a:latin typeface="Arial" panose="020B0604020202020204" pitchFamily="34" charset="0"/>
                <a:ea typeface="宋体" panose="02010600030101010101" pitchFamily="2" charset="-122"/>
              </a:rPr>
              <a:t>深度优先搜索的</a:t>
            </a:r>
            <a:r>
              <a:rPr lang="zh-CN" altLang="en-US" sz="2400" b="1" dirty="0">
                <a:solidFill>
                  <a:srgbClr val="FF0000"/>
                </a:solidFill>
                <a:latin typeface="Arial" panose="020B0604020202020204" pitchFamily="34" charset="0"/>
                <a:ea typeface="宋体" panose="02010600030101010101" pitchFamily="2" charset="-122"/>
              </a:rPr>
              <a:t>缺点</a:t>
            </a:r>
            <a:r>
              <a:rPr lang="zh-CN" altLang="en-US" sz="2400" b="1" dirty="0">
                <a:solidFill>
                  <a:srgbClr val="990099"/>
                </a:solidFill>
                <a:latin typeface="Arial" panose="020B0604020202020204" pitchFamily="34" charset="0"/>
                <a:ea typeface="宋体" panose="02010600030101010101" pitchFamily="2" charset="-122"/>
              </a:rPr>
              <a:t>：不一定能找到解。因为在无限搜索树的情况下，最坏的情况可能是不能停机。</a:t>
            </a:r>
            <a:endParaRPr lang="en-US" altLang="zh-CN" sz="2400" b="1" dirty="0">
              <a:solidFill>
                <a:srgbClr val="990099"/>
              </a:solidFill>
              <a:latin typeface="Arial" panose="020B0604020202020204" pitchFamily="34" charset="0"/>
              <a:ea typeface="宋体" panose="02010600030101010101" pitchFamily="2" charset="-122"/>
            </a:endParaRPr>
          </a:p>
          <a:p>
            <a:pPr marL="457200" indent="-457200" algn="just" eaLnBrk="1" hangingPunct="1">
              <a:lnSpc>
                <a:spcPct val="150000"/>
              </a:lnSpc>
              <a:spcBef>
                <a:spcPts val="1200"/>
              </a:spcBef>
              <a:buFont typeface="Arial" panose="020B0604020202020204" pitchFamily="34" charset="0"/>
              <a:buChar char="•"/>
            </a:pPr>
            <a:r>
              <a:rPr lang="zh-CN" altLang="en-US" sz="2400" b="1" dirty="0">
                <a:solidFill>
                  <a:srgbClr val="990099"/>
                </a:solidFill>
                <a:latin typeface="Arial" panose="020B0604020202020204" pitchFamily="34" charset="0"/>
                <a:ea typeface="宋体" panose="02010600030101010101" pitchFamily="2" charset="-122"/>
              </a:rPr>
              <a:t>改进：分支有界搜索、迭代加深搜索</a:t>
            </a:r>
          </a:p>
        </p:txBody>
      </p:sp>
    </p:spTree>
    <p:extLst>
      <p:ext uri="{BB962C8B-B14F-4D97-AF65-F5344CB8AC3E}">
        <p14:creationId xmlns:p14="http://schemas.microsoft.com/office/powerpoint/2010/main" val="2161276776"/>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39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矩形 3">
            <a:extLst>
              <a:ext uri="{FF2B5EF4-FFF2-40B4-BE49-F238E27FC236}">
                <a16:creationId xmlns:a16="http://schemas.microsoft.com/office/drawing/2014/main" id="{EC6CAA3A-A94A-4C2C-8E0A-9028ADCAFC27}"/>
              </a:ext>
            </a:extLst>
          </p:cNvPr>
          <p:cNvSpPr/>
          <p:nvPr/>
        </p:nvSpPr>
        <p:spPr>
          <a:xfrm>
            <a:off x="1104900" y="1424420"/>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rPr>
              <a:t>宽度优先搜索与深度优先搜索的比较</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77E4E238-EAC6-4126-95B8-4320AC291C74}"/>
              </a:ext>
            </a:extLst>
          </p:cNvPr>
          <p:cNvSpPr/>
          <p:nvPr/>
        </p:nvSpPr>
        <p:spPr>
          <a:xfrm>
            <a:off x="1244985" y="2061008"/>
            <a:ext cx="9769760" cy="1959575"/>
          </a:xfrm>
          <a:prstGeom prst="rect">
            <a:avLst/>
          </a:prstGeom>
        </p:spPr>
        <p:txBody>
          <a:bodyPr wrap="square">
            <a:spAutoFit/>
          </a:bodyPr>
          <a:lstStyle/>
          <a:p>
            <a:pPr eaLnBrk="1" hangingPunct="1">
              <a:lnSpc>
                <a:spcPct val="130000"/>
              </a:lnSpc>
            </a:pPr>
            <a:r>
              <a:rPr lang="en-US" altLang="zh-CN" sz="2400" b="1" dirty="0">
                <a:solidFill>
                  <a:srgbClr val="990099"/>
                </a:solidFill>
                <a:latin typeface="Arial" panose="020B0604020202020204" pitchFamily="34" charset="0"/>
                <a:ea typeface="宋体" panose="02010600030101010101" pitchFamily="2" charset="-122"/>
              </a:rPr>
              <a:t>       (1) </a:t>
            </a:r>
            <a:r>
              <a:rPr lang="zh-CN" altLang="en-US" sz="2400" b="1" dirty="0">
                <a:solidFill>
                  <a:srgbClr val="990099"/>
                </a:solidFill>
                <a:latin typeface="Arial" panose="020B0604020202020204" pitchFamily="34" charset="0"/>
                <a:ea typeface="宋体" panose="02010600030101010101" pitchFamily="2" charset="-122"/>
              </a:rPr>
              <a:t>宽度优先搜索生成的子节点放入</a:t>
            </a:r>
            <a:r>
              <a:rPr lang="en-US" altLang="zh-CN" sz="2400" b="1" dirty="0">
                <a:solidFill>
                  <a:srgbClr val="990099"/>
                </a:solidFill>
                <a:latin typeface="Arial" panose="020B0604020202020204" pitchFamily="34" charset="0"/>
                <a:ea typeface="宋体" panose="02010600030101010101" pitchFamily="2" charset="-122"/>
              </a:rPr>
              <a:t>open</a:t>
            </a:r>
            <a:r>
              <a:rPr lang="zh-CN" altLang="en-US" sz="2400" b="1" dirty="0">
                <a:solidFill>
                  <a:srgbClr val="990099"/>
                </a:solidFill>
                <a:latin typeface="Arial" panose="020B0604020202020204" pitchFamily="34" charset="0"/>
                <a:ea typeface="宋体" panose="02010600030101010101" pitchFamily="2" charset="-122"/>
              </a:rPr>
              <a:t>表的表尾，深度优先搜索生成的子节点放入</a:t>
            </a:r>
            <a:r>
              <a:rPr lang="en-US" altLang="zh-CN" sz="2400" b="1" dirty="0">
                <a:solidFill>
                  <a:srgbClr val="990099"/>
                </a:solidFill>
                <a:latin typeface="Arial" panose="020B0604020202020204" pitchFamily="34" charset="0"/>
                <a:ea typeface="宋体" panose="02010600030101010101" pitchFamily="2" charset="-122"/>
              </a:rPr>
              <a:t>open</a:t>
            </a:r>
            <a:r>
              <a:rPr lang="zh-CN" altLang="en-US" sz="2400" b="1" dirty="0">
                <a:solidFill>
                  <a:srgbClr val="990099"/>
                </a:solidFill>
                <a:latin typeface="Arial" panose="020B0604020202020204" pitchFamily="34" charset="0"/>
                <a:ea typeface="宋体" panose="02010600030101010101" pitchFamily="2" charset="-122"/>
              </a:rPr>
              <a:t>表的表首。或者说，</a:t>
            </a:r>
            <a:r>
              <a:rPr lang="zh-CN" altLang="en-US" sz="2400" b="1" dirty="0">
                <a:solidFill>
                  <a:srgbClr val="FF0000"/>
                </a:solidFill>
                <a:latin typeface="Arial" panose="020B0604020202020204" pitchFamily="34" charset="0"/>
                <a:ea typeface="宋体" panose="02010600030101010101" pitchFamily="2" charset="-122"/>
              </a:rPr>
              <a:t>宽度优先搜索中的</a:t>
            </a:r>
            <a:r>
              <a:rPr lang="en-US" altLang="zh-CN" sz="2400" b="1" dirty="0">
                <a:solidFill>
                  <a:srgbClr val="FF0000"/>
                </a:solidFill>
                <a:latin typeface="Arial" panose="020B0604020202020204" pitchFamily="34" charset="0"/>
                <a:ea typeface="宋体" panose="02010600030101010101" pitchFamily="2" charset="-122"/>
              </a:rPr>
              <a:t>open</a:t>
            </a:r>
            <a:r>
              <a:rPr lang="zh-CN" altLang="en-US" sz="2400" b="1" dirty="0">
                <a:solidFill>
                  <a:srgbClr val="FF0000"/>
                </a:solidFill>
                <a:latin typeface="Arial" panose="020B0604020202020204" pitchFamily="34" charset="0"/>
                <a:ea typeface="宋体" panose="02010600030101010101" pitchFamily="2" charset="-122"/>
              </a:rPr>
              <a:t>表是先进先出的表，深度优先搜索中的</a:t>
            </a:r>
            <a:r>
              <a:rPr lang="en-US" altLang="zh-CN" sz="2400" b="1" dirty="0">
                <a:solidFill>
                  <a:srgbClr val="FF0000"/>
                </a:solidFill>
                <a:latin typeface="Arial" panose="020B0604020202020204" pitchFamily="34" charset="0"/>
                <a:ea typeface="宋体" panose="02010600030101010101" pitchFamily="2" charset="-122"/>
              </a:rPr>
              <a:t>open</a:t>
            </a:r>
            <a:r>
              <a:rPr lang="zh-CN" altLang="en-US" sz="2400" b="1" dirty="0">
                <a:solidFill>
                  <a:srgbClr val="FF0000"/>
                </a:solidFill>
                <a:latin typeface="Arial" panose="020B0604020202020204" pitchFamily="34" charset="0"/>
                <a:ea typeface="宋体" panose="02010600030101010101" pitchFamily="2" charset="-122"/>
              </a:rPr>
              <a:t>表是先进后出的表</a:t>
            </a:r>
            <a:r>
              <a:rPr lang="zh-CN" altLang="en-US" sz="2400" b="1" dirty="0">
                <a:solidFill>
                  <a:srgbClr val="990099"/>
                </a:solidFill>
                <a:latin typeface="Arial" panose="020B0604020202020204" pitchFamily="34" charset="0"/>
                <a:ea typeface="宋体" panose="02010600030101010101" pitchFamily="2" charset="-122"/>
              </a:rPr>
              <a:t>。由此可见，对</a:t>
            </a:r>
            <a:r>
              <a:rPr lang="en-US" altLang="zh-CN" sz="2400" b="1" dirty="0">
                <a:solidFill>
                  <a:srgbClr val="990099"/>
                </a:solidFill>
                <a:latin typeface="Arial" panose="020B0604020202020204" pitchFamily="34" charset="0"/>
                <a:ea typeface="宋体" panose="02010600030101010101" pitchFamily="2" charset="-122"/>
              </a:rPr>
              <a:t>open</a:t>
            </a:r>
            <a:r>
              <a:rPr lang="zh-CN" altLang="en-US" sz="2400" b="1" dirty="0">
                <a:solidFill>
                  <a:srgbClr val="990099"/>
                </a:solidFill>
                <a:latin typeface="Arial" panose="020B0604020202020204" pitchFamily="34" charset="0"/>
                <a:ea typeface="宋体" panose="02010600030101010101" pitchFamily="2" charset="-122"/>
              </a:rPr>
              <a:t>表的节点采取不同的排序方法，搜索树的扩展方向就不同。</a:t>
            </a:r>
            <a:endParaRPr lang="en-US" altLang="zh-CN" sz="2400" b="1" dirty="0">
              <a:solidFill>
                <a:srgbClr val="990099"/>
              </a:solidFill>
              <a:latin typeface="Arial" panose="020B0604020202020204" pitchFamily="34" charset="0"/>
              <a:ea typeface="宋体" panose="02010600030101010101" pitchFamily="2" charset="-122"/>
            </a:endParaRPr>
          </a:p>
        </p:txBody>
      </p:sp>
      <p:pic>
        <p:nvPicPr>
          <p:cNvPr id="7" name="图片 6">
            <a:extLst>
              <a:ext uri="{FF2B5EF4-FFF2-40B4-BE49-F238E27FC236}">
                <a16:creationId xmlns:a16="http://schemas.microsoft.com/office/drawing/2014/main" id="{E788EE44-3438-465B-B83B-5A26C1424424}"/>
              </a:ext>
            </a:extLst>
          </p:cNvPr>
          <p:cNvPicPr>
            <a:picLocks noChangeAspect="1"/>
          </p:cNvPicPr>
          <p:nvPr/>
        </p:nvPicPr>
        <p:blipFill>
          <a:blip r:embed="rId2"/>
          <a:stretch>
            <a:fillRect/>
          </a:stretch>
        </p:blipFill>
        <p:spPr>
          <a:xfrm>
            <a:off x="3019205" y="4035390"/>
            <a:ext cx="6277739" cy="2503522"/>
          </a:xfrm>
          <a:prstGeom prst="rect">
            <a:avLst/>
          </a:prstGeom>
        </p:spPr>
      </p:pic>
    </p:spTree>
    <p:extLst>
      <p:ext uri="{BB962C8B-B14F-4D97-AF65-F5344CB8AC3E}">
        <p14:creationId xmlns:p14="http://schemas.microsoft.com/office/powerpoint/2010/main" val="345454760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sp>
        <p:nvSpPr>
          <p:cNvPr id="5" name="Rectangle 3">
            <a:extLst>
              <a:ext uri="{FF2B5EF4-FFF2-40B4-BE49-F238E27FC236}">
                <a16:creationId xmlns:a16="http://schemas.microsoft.com/office/drawing/2014/main" id="{12F86D4F-93F2-4836-B565-7BA87B8DA7FF}"/>
              </a:ext>
            </a:extLst>
          </p:cNvPr>
          <p:cNvSpPr>
            <a:spLocks noGrp="1"/>
          </p:cNvSpPr>
          <p:nvPr>
            <p:ph idx="1"/>
          </p:nvPr>
        </p:nvSpPr>
        <p:spPr>
          <a:xfrm>
            <a:off x="1104900" y="1938075"/>
            <a:ext cx="10607878" cy="4565796"/>
          </a:xfrm>
        </p:spPr>
        <p:txBody>
          <a:bodyPr vert="horz" wrap="square" lIns="91440" tIns="45720" rIns="91440" bIns="45720" anchor="t">
            <a:normAutofit lnSpcReduction="10000"/>
          </a:bodyPr>
          <a:lstStyle/>
          <a:p>
            <a:pPr eaLnBrk="1" hangingPunct="1"/>
            <a:r>
              <a:rPr lang="zh-CN" altLang="en-US" sz="2800" dirty="0">
                <a:ea typeface="黑体" panose="02010609060101010101" pitchFamily="49" charset="-122"/>
              </a:rPr>
              <a:t>问题求解是人工智能的核心问题之一</a:t>
            </a:r>
          </a:p>
          <a:p>
            <a:pPr eaLnBrk="1" hangingPunct="1"/>
            <a:r>
              <a:rPr lang="zh-CN" altLang="en-US" sz="2800" dirty="0">
                <a:ea typeface="黑体" panose="02010609060101010101" pitchFamily="49" charset="-122"/>
              </a:rPr>
              <a:t>问题求解的目的</a:t>
            </a:r>
          </a:p>
          <a:p>
            <a:pPr lvl="1" eaLnBrk="1" hangingPunct="1"/>
            <a:r>
              <a:rPr lang="zh-CN" altLang="en-US" sz="2400" dirty="0">
                <a:ea typeface="黑体" panose="02010609060101010101" pitchFamily="49" charset="-122"/>
              </a:rPr>
              <a:t>机器自动找出某问题的正确解决策略</a:t>
            </a:r>
          </a:p>
          <a:p>
            <a:pPr lvl="1" eaLnBrk="1" hangingPunct="1"/>
            <a:r>
              <a:rPr lang="zh-CN" altLang="en-US" sz="2400" dirty="0">
                <a:ea typeface="黑体" panose="02010609060101010101" pitchFamily="49" charset="-122"/>
              </a:rPr>
              <a:t>更进一步，能够举一反三，具有解决同类问题的能力</a:t>
            </a:r>
          </a:p>
          <a:p>
            <a:pPr eaLnBrk="1" hangingPunct="1"/>
            <a:r>
              <a:rPr lang="zh-CN" altLang="en-US" sz="2800" dirty="0">
                <a:ea typeface="黑体" panose="02010609060101010101" pitchFamily="49" charset="-122"/>
              </a:rPr>
              <a:t>是从人工智能初期的智力难题、棋类游戏、简单数学定理证明等问题的研究中开始形成和发展起来的一大类技术</a:t>
            </a:r>
          </a:p>
          <a:p>
            <a:pPr eaLnBrk="1" hangingPunct="1"/>
            <a:r>
              <a:rPr lang="zh-CN" altLang="en-US" sz="2800" dirty="0">
                <a:ea typeface="黑体" panose="02010609060101010101" pitchFamily="49" charset="-122"/>
              </a:rPr>
              <a:t>求解的手段多种多样</a:t>
            </a:r>
          </a:p>
          <a:p>
            <a:pPr eaLnBrk="1" hangingPunct="1"/>
            <a:r>
              <a:rPr lang="zh-CN" altLang="en-US" sz="2800" dirty="0">
                <a:ea typeface="黑体" panose="02010609060101010101" pitchFamily="49" charset="-122"/>
              </a:rPr>
              <a:t>其中搜索技术是问题求解的主要手段之一 </a:t>
            </a:r>
          </a:p>
          <a:p>
            <a:pPr lvl="1" eaLnBrk="1" hangingPunct="1"/>
            <a:r>
              <a:rPr lang="zh-CN" altLang="en-US" sz="2400" dirty="0">
                <a:ea typeface="黑体" panose="02010609060101010101" pitchFamily="49" charset="-122"/>
              </a:rPr>
              <a:t>问题表示</a:t>
            </a:r>
          </a:p>
          <a:p>
            <a:pPr lvl="1" eaLnBrk="1" hangingPunct="1"/>
            <a:r>
              <a:rPr lang="zh-CN" altLang="en-US" sz="2400" dirty="0">
                <a:solidFill>
                  <a:srgbClr val="FF0000"/>
                </a:solidFill>
                <a:ea typeface="黑体" panose="02010609060101010101" pitchFamily="49" charset="-122"/>
              </a:rPr>
              <a:t>解的搜索</a:t>
            </a:r>
            <a:endParaRPr lang="zh-CN" altLang="en-US" dirty="0">
              <a:ea typeface="黑体" panose="02010609060101010101" pitchFamily="49" charset="-122"/>
            </a:endParaRPr>
          </a:p>
        </p:txBody>
      </p:sp>
      <p:sp>
        <p:nvSpPr>
          <p:cNvPr id="6" name="Rectangle 2">
            <a:extLst>
              <a:ext uri="{FF2B5EF4-FFF2-40B4-BE49-F238E27FC236}">
                <a16:creationId xmlns:a16="http://schemas.microsoft.com/office/drawing/2014/main" id="{8A383452-A66D-450C-AA0C-D1F1E934A862}"/>
              </a:ext>
            </a:extLst>
          </p:cNvPr>
          <p:cNvSpPr txBox="1">
            <a:spLocks noChangeArrowheads="1"/>
          </p:cNvSpPr>
          <p:nvPr/>
        </p:nvSpPr>
        <p:spPr bwMode="auto">
          <a:xfrm>
            <a:off x="1185584" y="1236880"/>
            <a:ext cx="9819314" cy="701195"/>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fontAlgn="auto">
              <a:lnSpc>
                <a:spcPct val="100000"/>
              </a:lnSpc>
              <a:spcAft>
                <a:spcPts val="0"/>
              </a:spcAft>
              <a:defRPr/>
            </a:pPr>
            <a:r>
              <a:rPr lang="zh-CN" altLang="en-US" b="1" dirty="0">
                <a:solidFill>
                  <a:srgbClr val="0000FF"/>
                </a:solidFill>
                <a:effectLst>
                  <a:outerShdw blurRad="31750" dist="25400" dir="5400000" algn="tl" rotWithShape="0">
                    <a:srgbClr val="000000">
                      <a:alpha val="25000"/>
                    </a:srgbClr>
                  </a:outerShdw>
                </a:effectLst>
                <a:latin typeface="Verdana" panose="020B0604030504040204" pitchFamily="34" charset="0"/>
                <a:ea typeface="+mj-ea"/>
              </a:rPr>
              <a:t>问题求解</a:t>
            </a:r>
            <a:endParaRPr lang="zh-CN" altLang="en-US" sz="3600" b="1" dirty="0">
              <a:solidFill>
                <a:schemeClr val="tx2"/>
              </a:solidFill>
              <a:effectLst>
                <a:outerShdw blurRad="31750" dist="25400" dir="5400000" algn="tl" rotWithShape="0">
                  <a:srgbClr val="000000">
                    <a:alpha val="25000"/>
                  </a:srgbClr>
                </a:outerShdw>
              </a:effectLst>
              <a:latin typeface="Verdana" panose="020B0604030504040204" pitchFamily="34" charset="0"/>
              <a:ea typeface="+mj-ea"/>
            </a:endParaRPr>
          </a:p>
        </p:txBody>
      </p:sp>
    </p:spTree>
    <p:extLst>
      <p:ext uri="{BB962C8B-B14F-4D97-AF65-F5344CB8AC3E}">
        <p14:creationId xmlns:p14="http://schemas.microsoft.com/office/powerpoint/2010/main" val="106963478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40</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矩形 3">
            <a:extLst>
              <a:ext uri="{FF2B5EF4-FFF2-40B4-BE49-F238E27FC236}">
                <a16:creationId xmlns:a16="http://schemas.microsoft.com/office/drawing/2014/main" id="{6648044D-FF5E-44D4-9B98-2286878A27FF}"/>
              </a:ext>
            </a:extLst>
          </p:cNvPr>
          <p:cNvSpPr/>
          <p:nvPr/>
        </p:nvSpPr>
        <p:spPr>
          <a:xfrm>
            <a:off x="1386247" y="1474754"/>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rPr>
              <a:t>宽度优先搜索与深度优先搜索的比较</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85208071-5CC6-4DF4-9DF9-BC7D45EBA5DB}"/>
              </a:ext>
            </a:extLst>
          </p:cNvPr>
          <p:cNvSpPr/>
          <p:nvPr/>
        </p:nvSpPr>
        <p:spPr>
          <a:xfrm>
            <a:off x="1232803" y="2164894"/>
            <a:ext cx="10151058" cy="1529715"/>
          </a:xfrm>
          <a:prstGeom prst="rect">
            <a:avLst/>
          </a:prstGeom>
        </p:spPr>
        <p:txBody>
          <a:bodyPr wrap="square">
            <a:spAutoFit/>
          </a:bodyPr>
          <a:lstStyle/>
          <a:p>
            <a:pPr algn="just" eaLnBrk="1" hangingPunct="1">
              <a:lnSpc>
                <a:spcPct val="130000"/>
              </a:lnSpc>
            </a:pPr>
            <a:r>
              <a:rPr lang="en-US" altLang="zh-CN" sz="2400" b="1" dirty="0">
                <a:solidFill>
                  <a:srgbClr val="990099"/>
                </a:solidFill>
                <a:latin typeface="Arial" panose="020B0604020202020204" pitchFamily="34" charset="0"/>
                <a:ea typeface="宋体" panose="02010600030101010101" pitchFamily="2" charset="-122"/>
                <a:sym typeface="+mn-ea"/>
              </a:rPr>
              <a:t>      (2) </a:t>
            </a:r>
            <a:r>
              <a:rPr lang="zh-CN" altLang="en-US" sz="2400" b="1" dirty="0">
                <a:solidFill>
                  <a:srgbClr val="990099"/>
                </a:solidFill>
                <a:latin typeface="Arial" panose="020B0604020202020204" pitchFamily="34" charset="0"/>
                <a:ea typeface="宋体" panose="02010600030101010101" pitchFamily="2" charset="-122"/>
                <a:sym typeface="+mn-ea"/>
              </a:rPr>
              <a:t>如果问题有解，那么宽度优先搜索总能找到路径最短的解路径，组成这条解路径的算符序列称为最优解。能找到</a:t>
            </a:r>
            <a:r>
              <a:rPr lang="zh-CN" altLang="en-US" sz="2400" b="1" dirty="0">
                <a:solidFill>
                  <a:srgbClr val="FF0000"/>
                </a:solidFill>
                <a:latin typeface="Arial" panose="020B0604020202020204" pitchFamily="34" charset="0"/>
                <a:ea typeface="宋体" panose="02010600030101010101" pitchFamily="2" charset="-122"/>
                <a:sym typeface="+mn-ea"/>
              </a:rPr>
              <a:t>最优解的搜索称为完备性搜索</a:t>
            </a:r>
            <a:r>
              <a:rPr lang="zh-CN" altLang="en-US" sz="2400" b="1" dirty="0">
                <a:solidFill>
                  <a:srgbClr val="990099"/>
                </a:solidFill>
                <a:latin typeface="Arial" panose="020B0604020202020204" pitchFamily="34" charset="0"/>
                <a:ea typeface="宋体" panose="02010600030101010101" pitchFamily="2" charset="-122"/>
                <a:sym typeface="+mn-ea"/>
              </a:rPr>
              <a:t>。而深度优先搜索是非完备的。</a:t>
            </a:r>
            <a:endParaRPr lang="en-US" altLang="zh-CN" sz="2400" b="1" dirty="0">
              <a:solidFill>
                <a:srgbClr val="990099"/>
              </a:solidFill>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2">
                <a:extLst>
                  <a:ext uri="{FF2B5EF4-FFF2-40B4-BE49-F238E27FC236}">
                    <a16:creationId xmlns:a16="http://schemas.microsoft.com/office/drawing/2014/main" id="{F5FB63A7-A072-4B77-BE84-B27A4FFF5291}"/>
                  </a:ext>
                </a:extLst>
              </p:cNvPr>
              <p:cNvSpPr/>
              <p:nvPr/>
            </p:nvSpPr>
            <p:spPr>
              <a:xfrm>
                <a:off x="1232043" y="3786069"/>
                <a:ext cx="10151057" cy="2478820"/>
              </a:xfrm>
              <a:prstGeom prst="rect">
                <a:avLst/>
              </a:prstGeom>
            </p:spPr>
            <p:txBody>
              <a:bodyPr wrap="square">
                <a:spAutoFit/>
              </a:bodyPr>
              <a:lstStyle/>
              <a:p>
                <a:pPr algn="just" eaLnBrk="1" hangingPunct="1">
                  <a:lnSpc>
                    <a:spcPct val="130000"/>
                  </a:lnSpc>
                </a:pPr>
                <a:r>
                  <a:rPr lang="en-US" altLang="zh-CN" sz="2400" b="1" dirty="0">
                    <a:solidFill>
                      <a:srgbClr val="990099"/>
                    </a:solidFill>
                    <a:latin typeface="Arial" panose="020B0604020202020204" pitchFamily="34" charset="0"/>
                    <a:ea typeface="宋体" panose="02010600030101010101" pitchFamily="2" charset="-122"/>
                  </a:rPr>
                  <a:t>      (3) </a:t>
                </a:r>
                <a:r>
                  <a:rPr lang="zh-CN" altLang="en-US" sz="2400" b="1" dirty="0">
                    <a:solidFill>
                      <a:srgbClr val="990099"/>
                    </a:solidFill>
                    <a:latin typeface="Arial" panose="020B0604020202020204" pitchFamily="34" charset="0"/>
                    <a:ea typeface="宋体" panose="02010600030101010101" pitchFamily="2" charset="-122"/>
                  </a:rPr>
                  <a:t>如果搜索最大深度</a:t>
                </a:r>
                <a14:m>
                  <m:oMath xmlns:m="http://schemas.openxmlformats.org/officeDocument/2006/math">
                    <m:sSub>
                      <m:sSubPr>
                        <m:ctrlPr>
                          <a:rPr lang="en-US" altLang="zh-CN" sz="2400" b="1" i="1" dirty="0">
                            <a:solidFill>
                              <a:srgbClr val="990099"/>
                            </a:solidFill>
                            <a:latin typeface="Cambria Math" panose="02040503050406030204" pitchFamily="18" charset="0"/>
                          </a:rPr>
                        </m:ctrlPr>
                      </m:sSubPr>
                      <m:e>
                        <m:r>
                          <a:rPr lang="en-US" altLang="zh-CN" sz="2400" b="1" i="1" dirty="0">
                            <a:solidFill>
                              <a:srgbClr val="990099"/>
                            </a:solidFill>
                            <a:latin typeface="Cambria Math" panose="02040503050406030204" pitchFamily="18" charset="0"/>
                          </a:rPr>
                          <m:t>𝑑</m:t>
                        </m:r>
                      </m:e>
                      <m:sub>
                        <m:r>
                          <a:rPr lang="en-US" altLang="zh-CN" sz="2400" b="1" i="1" dirty="0">
                            <a:solidFill>
                              <a:srgbClr val="990099"/>
                            </a:solidFill>
                            <a:latin typeface="Cambria Math" panose="02040503050406030204" pitchFamily="18" charset="0"/>
                          </a:rPr>
                          <m:t>𝑚𝑎𝑥</m:t>
                        </m:r>
                      </m:sub>
                    </m:sSub>
                  </m:oMath>
                </a14:m>
                <a:r>
                  <a:rPr lang="zh-CN" altLang="en-US" sz="2400" b="1" dirty="0">
                    <a:solidFill>
                      <a:srgbClr val="990099"/>
                    </a:solidFill>
                    <a:latin typeface="Arial" panose="020B0604020202020204" pitchFamily="34" charset="0"/>
                    <a:ea typeface="宋体" panose="02010600030101010101" pitchFamily="2" charset="-122"/>
                  </a:rPr>
                  <a:t>设置合理，即目标节点的深度</a:t>
                </a:r>
                <a14:m>
                  <m:oMath xmlns:m="http://schemas.openxmlformats.org/officeDocument/2006/math">
                    <m:sSub>
                      <m:sSubPr>
                        <m:ctrlPr>
                          <a:rPr lang="en-US" altLang="zh-CN" sz="2400" b="1" i="1" dirty="0">
                            <a:solidFill>
                              <a:srgbClr val="990099"/>
                            </a:solidFill>
                            <a:latin typeface="Cambria Math" panose="02040503050406030204" pitchFamily="18" charset="0"/>
                          </a:rPr>
                        </m:ctrlPr>
                      </m:sSubPr>
                      <m:e>
                        <m:r>
                          <a:rPr lang="en-US" altLang="zh-CN" sz="2400" b="1" i="1" dirty="0">
                            <a:solidFill>
                              <a:srgbClr val="990099"/>
                            </a:solidFill>
                            <a:latin typeface="Cambria Math" panose="02040503050406030204" pitchFamily="18" charset="0"/>
                          </a:rPr>
                          <m:t>𝑑</m:t>
                        </m:r>
                      </m:e>
                      <m:sub>
                        <m:r>
                          <a:rPr lang="en-US" altLang="zh-CN" sz="2400" b="1" i="1" dirty="0">
                            <a:solidFill>
                              <a:srgbClr val="990099"/>
                            </a:solidFill>
                            <a:latin typeface="Cambria Math" panose="02040503050406030204" pitchFamily="18" charset="0"/>
                          </a:rPr>
                          <m:t>𝑔</m:t>
                        </m:r>
                      </m:sub>
                    </m:sSub>
                    <m:r>
                      <a:rPr lang="zh-CN" altLang="en-US" sz="2400" b="1" i="1" dirty="0">
                        <a:solidFill>
                          <a:srgbClr val="990099"/>
                        </a:solidFill>
                        <a:latin typeface="Cambria Math" panose="02040503050406030204" pitchFamily="18" charset="0"/>
                      </a:rPr>
                      <m:t>≤</m:t>
                    </m:r>
                    <m:sSub>
                      <m:sSubPr>
                        <m:ctrlPr>
                          <a:rPr lang="en-US" altLang="zh-CN" sz="2400" b="1" i="1" dirty="0">
                            <a:solidFill>
                              <a:srgbClr val="990099"/>
                            </a:solidFill>
                            <a:latin typeface="Cambria Math" panose="02040503050406030204" pitchFamily="18" charset="0"/>
                          </a:rPr>
                        </m:ctrlPr>
                      </m:sSubPr>
                      <m:e>
                        <m:r>
                          <a:rPr lang="en-US" altLang="zh-CN" sz="2400" b="1" i="1" dirty="0">
                            <a:solidFill>
                              <a:srgbClr val="990099"/>
                            </a:solidFill>
                            <a:latin typeface="Cambria Math" panose="02040503050406030204" pitchFamily="18" charset="0"/>
                          </a:rPr>
                          <m:t>𝑑</m:t>
                        </m:r>
                      </m:e>
                      <m:sub>
                        <m:r>
                          <a:rPr lang="en-US" altLang="zh-CN" sz="2400" b="1" i="1" dirty="0">
                            <a:solidFill>
                              <a:srgbClr val="990099"/>
                            </a:solidFill>
                            <a:latin typeface="Cambria Math" panose="02040503050406030204" pitchFamily="18" charset="0"/>
                          </a:rPr>
                          <m:t>𝑚𝑎𝑥</m:t>
                        </m:r>
                      </m:sub>
                    </m:sSub>
                  </m:oMath>
                </a14:m>
                <a:r>
                  <a:rPr lang="zh-CN" altLang="en-US" sz="2400" b="1" dirty="0">
                    <a:solidFill>
                      <a:srgbClr val="990099"/>
                    </a:solidFill>
                    <a:latin typeface="Arial" panose="020B0604020202020204" pitchFamily="34" charset="0"/>
                    <a:ea typeface="宋体" panose="02010600030101010101" pitchFamily="2" charset="-122"/>
                  </a:rPr>
                  <a:t>，那么</a:t>
                </a:r>
                <a:r>
                  <a:rPr lang="zh-CN" altLang="en-US" sz="2400" b="1" dirty="0">
                    <a:solidFill>
                      <a:srgbClr val="FF0000"/>
                    </a:solidFill>
                    <a:latin typeface="Arial" panose="020B0604020202020204" pitchFamily="34" charset="0"/>
                    <a:ea typeface="宋体" panose="02010600030101010101" pitchFamily="2" charset="-122"/>
                  </a:rPr>
                  <a:t>深度优先搜索能找到一条解</a:t>
                </a:r>
                <a:r>
                  <a:rPr lang="zh-CN" altLang="en-US" sz="2400" b="1" dirty="0">
                    <a:solidFill>
                      <a:srgbClr val="990099"/>
                    </a:solidFill>
                    <a:latin typeface="Arial" panose="020B0604020202020204" pitchFamily="34" charset="0"/>
                    <a:ea typeface="宋体" panose="02010600030101010101" pitchFamily="2" charset="-122"/>
                  </a:rPr>
                  <a:t>路径，但是</a:t>
                </a:r>
                <a:r>
                  <a:rPr lang="zh-CN" altLang="en-US" sz="2400" b="1" dirty="0">
                    <a:solidFill>
                      <a:srgbClr val="FF0000"/>
                    </a:solidFill>
                    <a:latin typeface="Arial" panose="020B0604020202020204" pitchFamily="34" charset="0"/>
                    <a:ea typeface="宋体" panose="02010600030101010101" pitchFamily="2" charset="-122"/>
                  </a:rPr>
                  <a:t>不一定是最优解</a:t>
                </a:r>
                <a:r>
                  <a:rPr lang="zh-CN" altLang="en-US" sz="2400" b="1" dirty="0">
                    <a:solidFill>
                      <a:srgbClr val="990099"/>
                    </a:solidFill>
                    <a:latin typeface="Arial" panose="020B0604020202020204" pitchFamily="34" charset="0"/>
                    <a:ea typeface="宋体" panose="02010600030101010101" pitchFamily="2" charset="-122"/>
                  </a:rPr>
                  <a:t>的解路径。</a:t>
                </a:r>
                <a:endParaRPr lang="en-US" altLang="zh-CN" sz="2400" b="1" dirty="0">
                  <a:solidFill>
                    <a:srgbClr val="990099"/>
                  </a:solidFill>
                  <a:latin typeface="Arial" panose="020B0604020202020204" pitchFamily="34" charset="0"/>
                  <a:ea typeface="宋体" panose="02010600030101010101" pitchFamily="2" charset="-122"/>
                </a:endParaRPr>
              </a:p>
              <a:p>
                <a:pPr algn="just" eaLnBrk="1" hangingPunct="1">
                  <a:lnSpc>
                    <a:spcPct val="130000"/>
                  </a:lnSpc>
                </a:pPr>
                <a:r>
                  <a:rPr lang="zh-CN" altLang="en-US" sz="2400" b="1" dirty="0">
                    <a:solidFill>
                      <a:srgbClr val="990099"/>
                    </a:solidFill>
                    <a:latin typeface="Arial" panose="020B0604020202020204" pitchFamily="34" charset="0"/>
                    <a:ea typeface="宋体" panose="02010600030101010101" pitchFamily="2" charset="-122"/>
                  </a:rPr>
                  <a:t>       一般而言，深度优先搜索成功终止时，生成的搜索树的规模</a:t>
                </a:r>
                <a:r>
                  <a:rPr lang="en-US" altLang="zh-CN" sz="2400" b="1" dirty="0">
                    <a:solidFill>
                      <a:srgbClr val="990099"/>
                    </a:solidFill>
                    <a:latin typeface="Arial" panose="020B0604020202020204" pitchFamily="34" charset="0"/>
                    <a:ea typeface="宋体" panose="02010600030101010101" pitchFamily="2" charset="-122"/>
                  </a:rPr>
                  <a:t>(</a:t>
                </a:r>
                <a:r>
                  <a:rPr lang="zh-CN" altLang="en-US" sz="2400" b="1" dirty="0">
                    <a:solidFill>
                      <a:srgbClr val="990099"/>
                    </a:solidFill>
                    <a:latin typeface="Arial" panose="020B0604020202020204" pitchFamily="34" charset="0"/>
                    <a:ea typeface="宋体" panose="02010600030101010101" pitchFamily="2" charset="-122"/>
                  </a:rPr>
                  <a:t>节点数量</a:t>
                </a:r>
                <a:r>
                  <a:rPr lang="en-US" altLang="zh-CN" sz="2400" b="1" dirty="0">
                    <a:solidFill>
                      <a:srgbClr val="990099"/>
                    </a:solidFill>
                    <a:latin typeface="Arial" panose="020B0604020202020204" pitchFamily="34" charset="0"/>
                    <a:ea typeface="宋体" panose="02010600030101010101" pitchFamily="2" charset="-122"/>
                  </a:rPr>
                  <a:t>)</a:t>
                </a:r>
                <a:r>
                  <a:rPr lang="zh-CN" altLang="en-US" sz="2400" b="1" dirty="0">
                    <a:solidFill>
                      <a:srgbClr val="990099"/>
                    </a:solidFill>
                    <a:latin typeface="Arial" panose="020B0604020202020204" pitchFamily="34" charset="0"/>
                    <a:ea typeface="宋体" panose="02010600030101010101" pitchFamily="2" charset="-122"/>
                  </a:rPr>
                  <a:t>小于宽度优先搜索生成的搜索树的规模。或者说，深度优先搜索的时空开销小于宽度优先搜索。</a:t>
                </a:r>
              </a:p>
            </p:txBody>
          </p:sp>
        </mc:Choice>
        <mc:Fallback xmlns="">
          <p:sp>
            <p:nvSpPr>
              <p:cNvPr id="6" name="矩形 2">
                <a:extLst>
                  <a:ext uri="{FF2B5EF4-FFF2-40B4-BE49-F238E27FC236}">
                    <a16:creationId xmlns:a16="http://schemas.microsoft.com/office/drawing/2014/main" id="{F5FB63A7-A072-4B77-BE84-B27A4FFF5291}"/>
                  </a:ext>
                </a:extLst>
              </p:cNvPr>
              <p:cNvSpPr>
                <a:spLocks noRot="1" noChangeAspect="1" noMove="1" noResize="1" noEditPoints="1" noAdjustHandles="1" noChangeArrowheads="1" noChangeShapeType="1" noTextEdit="1"/>
              </p:cNvSpPr>
              <p:nvPr/>
            </p:nvSpPr>
            <p:spPr>
              <a:xfrm>
                <a:off x="1232043" y="3786069"/>
                <a:ext cx="10151057" cy="2478820"/>
              </a:xfrm>
              <a:prstGeom prst="rect">
                <a:avLst/>
              </a:prstGeom>
              <a:blipFill>
                <a:blip r:embed="rId2"/>
                <a:stretch>
                  <a:fillRect l="-901" r="-1922" b="-3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0218771"/>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41</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矩形 3">
            <a:extLst>
              <a:ext uri="{FF2B5EF4-FFF2-40B4-BE49-F238E27FC236}">
                <a16:creationId xmlns:a16="http://schemas.microsoft.com/office/drawing/2014/main" id="{7989CFA3-E4B5-464F-9EFA-227A1B13C3EB}"/>
              </a:ext>
            </a:extLst>
          </p:cNvPr>
          <p:cNvSpPr/>
          <p:nvPr/>
        </p:nvSpPr>
        <p:spPr>
          <a:xfrm>
            <a:off x="1104900" y="1423557"/>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rPr>
              <a:t>等代价搜索（</a:t>
            </a:r>
            <a:r>
              <a:rPr lang="en-US" altLang="zh-CN" sz="2700" b="1" dirty="0">
                <a:solidFill>
                  <a:srgbClr val="990099"/>
                </a:solidFill>
                <a:latin typeface="黑体" panose="02010609060101010101" pitchFamily="49" charset="-122"/>
                <a:ea typeface="黑体" panose="02010609060101010101" pitchFamily="49" charset="-122"/>
              </a:rPr>
              <a:t>Uniform-Cost </a:t>
            </a:r>
            <a:r>
              <a:rPr lang="en-US" altLang="zh-CN" sz="2700" b="1" dirty="0" err="1">
                <a:solidFill>
                  <a:srgbClr val="990099"/>
                </a:solidFill>
                <a:latin typeface="黑体" panose="02010609060101010101" pitchFamily="49" charset="-122"/>
                <a:ea typeface="黑体" panose="02010609060101010101" pitchFamily="49" charset="-122"/>
              </a:rPr>
              <a:t>Search,UCS</a:t>
            </a:r>
            <a:r>
              <a:rPr lang="en-US" altLang="zh-CN" sz="2700" b="1" dirty="0">
                <a:solidFill>
                  <a:srgbClr val="990099"/>
                </a:solidFill>
                <a:latin typeface="黑体" panose="02010609060101010101" pitchFamily="49" charset="-122"/>
                <a:ea typeface="黑体" panose="02010609060101010101" pitchFamily="49" charset="-122"/>
              </a:rPr>
              <a:t>)</a:t>
            </a:r>
          </a:p>
        </p:txBody>
      </p:sp>
      <p:sp>
        <p:nvSpPr>
          <p:cNvPr id="5" name="文本框 4">
            <a:extLst>
              <a:ext uri="{FF2B5EF4-FFF2-40B4-BE49-F238E27FC236}">
                <a16:creationId xmlns:a16="http://schemas.microsoft.com/office/drawing/2014/main" id="{800767B7-AF8D-47F0-8C70-01526D36489A}"/>
              </a:ext>
            </a:extLst>
          </p:cNvPr>
          <p:cNvSpPr txBox="1"/>
          <p:nvPr/>
        </p:nvSpPr>
        <p:spPr>
          <a:xfrm>
            <a:off x="1144275" y="2128378"/>
            <a:ext cx="8247380" cy="1863725"/>
          </a:xfrm>
          <a:prstGeom prst="rect">
            <a:avLst/>
          </a:prstGeom>
          <a:noFill/>
        </p:spPr>
        <p:txBody>
          <a:bodyPr wrap="square" rtlCol="0">
            <a:spAutoFit/>
          </a:bodyPr>
          <a:lstStyle/>
          <a:p>
            <a:pPr eaLnBrk="1" hangingPunct="1">
              <a:lnSpc>
                <a:spcPct val="120000"/>
              </a:lnSpc>
            </a:pPr>
            <a:r>
              <a:rPr lang="zh-CN" altLang="en-US" sz="2400" b="1" dirty="0">
                <a:solidFill>
                  <a:srgbClr val="990099"/>
                </a:solidFill>
                <a:latin typeface="Arial" panose="020B0604020202020204" pitchFamily="34" charset="0"/>
                <a:ea typeface="宋体" panose="02010600030101010101" pitchFamily="2" charset="-122"/>
              </a:rPr>
              <a:t>宽度优先搜索的扩展版 </a:t>
            </a:r>
            <a:endParaRPr lang="en-US" altLang="zh-CN" sz="2400" b="1" dirty="0">
              <a:solidFill>
                <a:srgbClr val="990099"/>
              </a:solidFill>
              <a:latin typeface="Arial" panose="020B0604020202020204" pitchFamily="34" charset="0"/>
              <a:ea typeface="宋体" panose="02010600030101010101" pitchFamily="2" charset="-122"/>
            </a:endParaRPr>
          </a:p>
          <a:p>
            <a:pPr eaLnBrk="1" hangingPunct="1">
              <a:lnSpc>
                <a:spcPct val="120000"/>
              </a:lnSpc>
            </a:pPr>
            <a:r>
              <a:rPr lang="zh-CN" altLang="en-US" sz="2400" b="1" dirty="0">
                <a:solidFill>
                  <a:srgbClr val="990099"/>
                </a:solidFill>
                <a:latin typeface="Arial" panose="020B0604020202020204" pitchFamily="34" charset="0"/>
                <a:ea typeface="宋体" panose="02010600030101010101" pitchFamily="2" charset="-122"/>
              </a:rPr>
              <a:t>寻找从超始状态到目标状态的具有最小代价的路径问题</a:t>
            </a:r>
            <a:endParaRPr lang="en-US" altLang="zh-CN" sz="2400" b="1" dirty="0">
              <a:solidFill>
                <a:srgbClr val="990099"/>
              </a:solidFill>
              <a:latin typeface="Arial" panose="020B0604020202020204" pitchFamily="34" charset="0"/>
              <a:ea typeface="宋体" panose="02010600030101010101" pitchFamily="2" charset="-122"/>
            </a:endParaRPr>
          </a:p>
          <a:p>
            <a:pPr eaLnBrk="1" hangingPunct="1">
              <a:lnSpc>
                <a:spcPct val="120000"/>
              </a:lnSpc>
            </a:pPr>
            <a:r>
              <a:rPr lang="en-US" altLang="zh-CN" sz="2400" b="1" dirty="0">
                <a:solidFill>
                  <a:srgbClr val="990099"/>
                </a:solidFill>
                <a:latin typeface="Arial" panose="020B0604020202020204" pitchFamily="34" charset="0"/>
                <a:ea typeface="宋体" panose="02010600030101010101" pitchFamily="2" charset="-122"/>
              </a:rPr>
              <a:t>1959</a:t>
            </a:r>
            <a:r>
              <a:rPr lang="zh-CN" altLang="en-US" sz="2400" b="1" dirty="0">
                <a:solidFill>
                  <a:srgbClr val="990099"/>
                </a:solidFill>
                <a:latin typeface="Arial" panose="020B0604020202020204" pitchFamily="34" charset="0"/>
                <a:ea typeface="宋体" panose="02010600030101010101" pitchFamily="2" charset="-122"/>
              </a:rPr>
              <a:t>年</a:t>
            </a:r>
            <a:r>
              <a:rPr lang="en-US" altLang="zh-CN" sz="2400" b="1" dirty="0">
                <a:solidFill>
                  <a:srgbClr val="990099"/>
                </a:solidFill>
                <a:latin typeface="Arial" panose="020B0604020202020204" pitchFamily="34" charset="0"/>
                <a:ea typeface="宋体" panose="02010600030101010101" pitchFamily="2" charset="-122"/>
              </a:rPr>
              <a:t>Dijkstra</a:t>
            </a:r>
            <a:r>
              <a:rPr lang="zh-CN" altLang="en-US" sz="2400" b="1" dirty="0">
                <a:solidFill>
                  <a:srgbClr val="990099"/>
                </a:solidFill>
                <a:latin typeface="Arial" panose="020B0604020202020204" pitchFamily="34" charset="0"/>
                <a:ea typeface="宋体" panose="02010600030101010101" pitchFamily="2" charset="-122"/>
              </a:rPr>
              <a:t>提出，</a:t>
            </a:r>
          </a:p>
          <a:p>
            <a:pPr eaLnBrk="1" hangingPunct="1">
              <a:lnSpc>
                <a:spcPct val="120000"/>
              </a:lnSpc>
            </a:pPr>
            <a:r>
              <a:rPr lang="zh-CN" altLang="en-US" sz="2400" b="1" dirty="0">
                <a:solidFill>
                  <a:srgbClr val="990099"/>
                </a:solidFill>
                <a:latin typeface="Arial" panose="020B0604020202020204" pitchFamily="34" charset="0"/>
                <a:ea typeface="宋体" panose="02010600030101010101" pitchFamily="2" charset="-122"/>
              </a:rPr>
              <a:t>也叫</a:t>
            </a:r>
            <a:r>
              <a:rPr lang="en-US" altLang="zh-CN" sz="2400" b="1" dirty="0">
                <a:solidFill>
                  <a:srgbClr val="990099"/>
                </a:solidFill>
                <a:latin typeface="Arial" panose="020B0604020202020204" pitchFamily="34" charset="0"/>
                <a:ea typeface="宋体" panose="02010600030101010101" pitchFamily="2" charset="-122"/>
              </a:rPr>
              <a:t>Dijkstra</a:t>
            </a:r>
            <a:r>
              <a:rPr lang="zh-CN" altLang="en-US" sz="2400" b="1" dirty="0">
                <a:solidFill>
                  <a:srgbClr val="990099"/>
                </a:solidFill>
                <a:latin typeface="Arial" panose="020B0604020202020204" pitchFamily="34" charset="0"/>
                <a:ea typeface="宋体" panose="02010600030101010101" pitchFamily="2" charset="-122"/>
              </a:rPr>
              <a:t>算法，最短路径算法</a:t>
            </a:r>
          </a:p>
        </p:txBody>
      </p:sp>
      <p:pic>
        <p:nvPicPr>
          <p:cNvPr id="6" name="图片 5">
            <a:extLst>
              <a:ext uri="{FF2B5EF4-FFF2-40B4-BE49-F238E27FC236}">
                <a16:creationId xmlns:a16="http://schemas.microsoft.com/office/drawing/2014/main" id="{6A008B55-B9E7-4714-B2C7-BEC57B73164D}"/>
              </a:ext>
            </a:extLst>
          </p:cNvPr>
          <p:cNvPicPr>
            <a:picLocks noChangeAspect="1"/>
          </p:cNvPicPr>
          <p:nvPr/>
        </p:nvPicPr>
        <p:blipFill>
          <a:blip r:embed="rId2"/>
          <a:stretch>
            <a:fillRect/>
          </a:stretch>
        </p:blipFill>
        <p:spPr>
          <a:xfrm>
            <a:off x="7308614" y="3060240"/>
            <a:ext cx="3319903" cy="3368546"/>
          </a:xfrm>
          <a:prstGeom prst="rect">
            <a:avLst/>
          </a:prstGeom>
        </p:spPr>
      </p:pic>
      <p:pic>
        <p:nvPicPr>
          <p:cNvPr id="7" name="图片 6">
            <a:extLst>
              <a:ext uri="{FF2B5EF4-FFF2-40B4-BE49-F238E27FC236}">
                <a16:creationId xmlns:a16="http://schemas.microsoft.com/office/drawing/2014/main" id="{623F37CF-4761-4A13-8962-14EC6CA5BD10}"/>
              </a:ext>
            </a:extLst>
          </p:cNvPr>
          <p:cNvPicPr>
            <a:picLocks noChangeAspect="1"/>
          </p:cNvPicPr>
          <p:nvPr/>
        </p:nvPicPr>
        <p:blipFill>
          <a:blip r:embed="rId3"/>
          <a:stretch>
            <a:fillRect/>
          </a:stretch>
        </p:blipFill>
        <p:spPr>
          <a:xfrm>
            <a:off x="1269868" y="4755959"/>
            <a:ext cx="3385224" cy="836534"/>
          </a:xfrm>
          <a:prstGeom prst="rect">
            <a:avLst/>
          </a:prstGeom>
        </p:spPr>
      </p:pic>
    </p:spTree>
    <p:extLst>
      <p:ext uri="{BB962C8B-B14F-4D97-AF65-F5344CB8AC3E}">
        <p14:creationId xmlns:p14="http://schemas.microsoft.com/office/powerpoint/2010/main" val="36637076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42</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0C5D372F-1760-4276-A321-37823C066E53}"/>
              </a:ext>
            </a:extLst>
          </p:cNvPr>
          <p:cNvSpPr txBox="1">
            <a:spLocks/>
          </p:cNvSpPr>
          <p:nvPr/>
        </p:nvSpPr>
        <p:spPr>
          <a:xfrm>
            <a:off x="1007465" y="2187823"/>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priorityQueue) </a:t>
            </a:r>
          </a:p>
          <a:p>
            <a:pPr eaLnBrk="1" hangingPunct="1">
              <a:buFont typeface="Wingdings 3" panose="05040102010807070707" pitchFamily="18" charset="2"/>
              <a:buNone/>
            </a:pPr>
            <a:r>
              <a:rPr lang="en-US" altLang="zh-CN">
                <a:ea typeface="黑体" panose="02010609060101010101" pitchFamily="49" charset="-122"/>
              </a:rPr>
              <a:t># of nodes tested: 1, expanded: 1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D6C55D96-B5DE-4F04-8098-0E4368E22A33}"/>
              </a:ext>
            </a:extLst>
          </p:cNvPr>
          <p:cNvSpPr txBox="1">
            <a:spLocks/>
          </p:cNvSpPr>
          <p:nvPr/>
        </p:nvSpPr>
        <p:spPr>
          <a:xfrm>
            <a:off x="1036040" y="1105148"/>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UCS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4416FCEB-0605-4DCF-BF9C-D22777BD05E3}"/>
              </a:ext>
            </a:extLst>
          </p:cNvPr>
          <p:cNvGraphicFramePr>
            <a:graphicFrameLocks noGrp="1"/>
          </p:cNvGraphicFramePr>
          <p:nvPr>
            <p:extLst>
              <p:ext uri="{D42A27DB-BD31-4B8C-83A1-F6EECF244321}">
                <p14:modId xmlns:p14="http://schemas.microsoft.com/office/powerpoint/2010/main" val="2809090432"/>
              </p:ext>
            </p:extLst>
          </p:nvPr>
        </p:nvGraphicFramePr>
        <p:xfrm>
          <a:off x="1007465" y="3330823"/>
          <a:ext cx="3571900" cy="1097280"/>
        </p:xfrm>
        <a:graphic>
          <a:graphicData uri="http://schemas.openxmlformats.org/drawingml/2006/table">
            <a:tbl>
              <a:tblPr firstRow="1" bandRow="1"/>
              <a:tblGrid>
                <a:gridCol w="1785950">
                  <a:extLst>
                    <a:ext uri="{9D8B030D-6E8A-4147-A177-3AD203B41FA5}">
                      <a16:colId xmlns:a16="http://schemas.microsoft.com/office/drawing/2014/main" val="20000"/>
                    </a:ext>
                  </a:extLst>
                </a:gridCol>
                <a:gridCol w="1785950">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{S:0}</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 not goal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{B:2,C:4,A:5}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bl>
          </a:graphicData>
        </a:graphic>
      </p:graphicFrame>
      <p:pic>
        <p:nvPicPr>
          <p:cNvPr id="7" name="Picture 2">
            <a:extLst>
              <a:ext uri="{FF2B5EF4-FFF2-40B4-BE49-F238E27FC236}">
                <a16:creationId xmlns:a16="http://schemas.microsoft.com/office/drawing/2014/main" id="{D60726F8-AC30-48D7-8DB5-13CA2DEDDDAC}"/>
              </a:ext>
            </a:extLst>
          </p:cNvPr>
          <p:cNvPicPr>
            <a:picLocks noChangeAspect="1"/>
          </p:cNvPicPr>
          <p:nvPr/>
        </p:nvPicPr>
        <p:blipFill>
          <a:blip r:embed="rId2"/>
          <a:stretch>
            <a:fillRect/>
          </a:stretch>
        </p:blipFill>
        <p:spPr>
          <a:xfrm>
            <a:off x="7384773" y="1858161"/>
            <a:ext cx="4211637" cy="4572000"/>
          </a:xfrm>
          <a:prstGeom prst="rect">
            <a:avLst/>
          </a:prstGeom>
          <a:noFill/>
          <a:ln w="9525">
            <a:noFill/>
          </a:ln>
        </p:spPr>
      </p:pic>
    </p:spTree>
    <p:extLst>
      <p:ext uri="{BB962C8B-B14F-4D97-AF65-F5344CB8AC3E}">
        <p14:creationId xmlns:p14="http://schemas.microsoft.com/office/powerpoint/2010/main" val="195217752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43</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6D946F1D-F812-4E2E-A03C-E41C014BAE16}"/>
              </a:ext>
            </a:extLst>
          </p:cNvPr>
          <p:cNvSpPr txBox="1">
            <a:spLocks/>
          </p:cNvSpPr>
          <p:nvPr/>
        </p:nvSpPr>
        <p:spPr>
          <a:xfrm>
            <a:off x="923576" y="2255837"/>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priorityQueue) </a:t>
            </a:r>
          </a:p>
          <a:p>
            <a:pPr eaLnBrk="1" hangingPunct="1">
              <a:buFont typeface="Wingdings 3" panose="05040102010807070707" pitchFamily="18" charset="2"/>
              <a:buNone/>
            </a:pPr>
            <a:r>
              <a:rPr lang="en-US" altLang="zh-CN">
                <a:ea typeface="黑体" panose="02010609060101010101" pitchFamily="49" charset="-122"/>
              </a:rPr>
              <a:t># of nodes tested: 2, expanded: 2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5BFE88B1-6146-4E6E-AB04-BA66FC0D3553}"/>
              </a:ext>
            </a:extLst>
          </p:cNvPr>
          <p:cNvSpPr txBox="1">
            <a:spLocks/>
          </p:cNvSpPr>
          <p:nvPr/>
        </p:nvSpPr>
        <p:spPr>
          <a:xfrm>
            <a:off x="952151" y="1173162"/>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UCS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1E4856E8-9F8C-4664-81C0-991726AB1AEB}"/>
              </a:ext>
            </a:extLst>
          </p:cNvPr>
          <p:cNvGraphicFramePr>
            <a:graphicFrameLocks noGrp="1"/>
          </p:cNvGraphicFramePr>
          <p:nvPr>
            <p:extLst>
              <p:ext uri="{D42A27DB-BD31-4B8C-83A1-F6EECF244321}">
                <p14:modId xmlns:p14="http://schemas.microsoft.com/office/powerpoint/2010/main" val="4108183345"/>
              </p:ext>
            </p:extLst>
          </p:nvPr>
        </p:nvGraphicFramePr>
        <p:xfrm>
          <a:off x="923576" y="3398837"/>
          <a:ext cx="3857652" cy="1463040"/>
        </p:xfrm>
        <a:graphic>
          <a:graphicData uri="http://schemas.openxmlformats.org/drawingml/2006/table">
            <a:tbl>
              <a:tblPr firstRow="1" bandRow="1"/>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{S:0}</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{B:2,C:4,A:5}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 </a:t>
                      </a:r>
                      <a:r>
                        <a:rPr kumimoji="0" lang="en-US" altLang="zh-CN" sz="1800" kern="1200" baseline="0" dirty="0">
                          <a:solidFill>
                            <a:srgbClr val="FF0000"/>
                          </a:solidFill>
                          <a:latin typeface="+mn-lt"/>
                          <a:ea typeface="+mn-ea"/>
                          <a:cs typeface="+mn-cs"/>
                        </a:rPr>
                        <a:t>not 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{C:4,A:5,</a:t>
                      </a:r>
                      <a:r>
                        <a:rPr kumimoji="0" lang="en-US" altLang="zh-CN" sz="1800" kern="1200" baseline="0" dirty="0">
                          <a:solidFill>
                            <a:srgbClr val="FF0000"/>
                          </a:solidFill>
                          <a:latin typeface="+mn-lt"/>
                          <a:ea typeface="+mn-ea"/>
                          <a:cs typeface="+mn-cs"/>
                        </a:rPr>
                        <a:t>G:2+6</a:t>
                      </a:r>
                      <a:r>
                        <a:rPr kumimoji="0" lang="en-US" altLang="zh-CN" sz="1800" kern="1200" baseline="0" dirty="0">
                          <a:solidFill>
                            <a:schemeClr val="dk1"/>
                          </a:solidFill>
                          <a:latin typeface="+mn-lt"/>
                          <a:ea typeface="+mn-ea"/>
                          <a:cs typeface="+mn-cs"/>
                        </a:rPr>
                        <a: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bl>
          </a:graphicData>
        </a:graphic>
      </p:graphicFrame>
      <p:pic>
        <p:nvPicPr>
          <p:cNvPr id="7" name="Picture 2">
            <a:extLst>
              <a:ext uri="{FF2B5EF4-FFF2-40B4-BE49-F238E27FC236}">
                <a16:creationId xmlns:a16="http://schemas.microsoft.com/office/drawing/2014/main" id="{E66D772D-DAD8-4B06-AF49-BDCCF00F885A}"/>
              </a:ext>
            </a:extLst>
          </p:cNvPr>
          <p:cNvPicPr>
            <a:picLocks noChangeAspect="1"/>
          </p:cNvPicPr>
          <p:nvPr/>
        </p:nvPicPr>
        <p:blipFill>
          <a:blip r:embed="rId2"/>
          <a:stretch>
            <a:fillRect/>
          </a:stretch>
        </p:blipFill>
        <p:spPr>
          <a:xfrm>
            <a:off x="6974332" y="1997196"/>
            <a:ext cx="4357687" cy="4521200"/>
          </a:xfrm>
          <a:prstGeom prst="rect">
            <a:avLst/>
          </a:prstGeom>
          <a:noFill/>
          <a:ln w="9525">
            <a:noFill/>
          </a:ln>
        </p:spPr>
      </p:pic>
    </p:spTree>
    <p:extLst>
      <p:ext uri="{BB962C8B-B14F-4D97-AF65-F5344CB8AC3E}">
        <p14:creationId xmlns:p14="http://schemas.microsoft.com/office/powerpoint/2010/main" val="2444546045"/>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44</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C3E5EE44-CEA9-452C-83C4-34A82C7B4A11}"/>
              </a:ext>
            </a:extLst>
          </p:cNvPr>
          <p:cNvSpPr txBox="1">
            <a:spLocks/>
          </p:cNvSpPr>
          <p:nvPr/>
        </p:nvSpPr>
        <p:spPr>
          <a:xfrm>
            <a:off x="973909" y="2372381"/>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priorityQueue) </a:t>
            </a:r>
          </a:p>
          <a:p>
            <a:pPr eaLnBrk="1" hangingPunct="1">
              <a:buFont typeface="Wingdings 3" panose="05040102010807070707" pitchFamily="18" charset="2"/>
              <a:buNone/>
            </a:pPr>
            <a:r>
              <a:rPr lang="en-US" altLang="zh-CN">
                <a:ea typeface="黑体" panose="02010609060101010101" pitchFamily="49" charset="-122"/>
              </a:rPr>
              <a:t># of nodes tested: 3, expanded: 3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7A073B0E-77F9-4953-BEA5-674D2AE38A07}"/>
              </a:ext>
            </a:extLst>
          </p:cNvPr>
          <p:cNvSpPr txBox="1">
            <a:spLocks/>
          </p:cNvSpPr>
          <p:nvPr/>
        </p:nvSpPr>
        <p:spPr>
          <a:xfrm>
            <a:off x="1002484" y="1289706"/>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UCS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CFD49E0F-5A5E-4E39-89B4-D430E7F50DC9}"/>
              </a:ext>
            </a:extLst>
          </p:cNvPr>
          <p:cNvGraphicFramePr>
            <a:graphicFrameLocks noGrp="1"/>
          </p:cNvGraphicFramePr>
          <p:nvPr>
            <p:extLst>
              <p:ext uri="{D42A27DB-BD31-4B8C-83A1-F6EECF244321}">
                <p14:modId xmlns:p14="http://schemas.microsoft.com/office/powerpoint/2010/main" val="3459744203"/>
              </p:ext>
            </p:extLst>
          </p:nvPr>
        </p:nvGraphicFramePr>
        <p:xfrm>
          <a:off x="973909" y="3515381"/>
          <a:ext cx="3857652" cy="1828800"/>
        </p:xfrm>
        <a:graphic>
          <a:graphicData uri="http://schemas.openxmlformats.org/drawingml/2006/table">
            <a:tbl>
              <a:tblPr firstRow="1" bandRow="1"/>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{S:0}</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{B:2,C:4,A:5}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{C:4,A:5,G:8}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C</a:t>
                      </a:r>
                      <a:r>
                        <a:rPr kumimoji="0" lang="en-US" altLang="zh-CN" sz="1800" kern="1200" baseline="0" dirty="0">
                          <a:solidFill>
                            <a:srgbClr val="FF0000"/>
                          </a:solidFill>
                          <a:latin typeface="+mn-lt"/>
                          <a:ea typeface="+mn-ea"/>
                          <a:cs typeface="+mn-cs"/>
                        </a:rPr>
                        <a:t> not 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{A:5,</a:t>
                      </a:r>
                      <a:r>
                        <a:rPr kumimoji="0" lang="en-US" altLang="zh-CN" sz="1800" kern="1200" baseline="0" dirty="0">
                          <a:solidFill>
                            <a:srgbClr val="FF0000"/>
                          </a:solidFill>
                          <a:latin typeface="+mn-lt"/>
                          <a:ea typeface="+mn-ea"/>
                          <a:cs typeface="+mn-cs"/>
                        </a:rPr>
                        <a:t>F:4+2</a:t>
                      </a:r>
                      <a:r>
                        <a:rPr kumimoji="0" lang="en-US" altLang="zh-CN" sz="1800" kern="1200" baseline="0" dirty="0">
                          <a:solidFill>
                            <a:schemeClr val="dk1"/>
                          </a:solidFill>
                          <a:latin typeface="+mn-lt"/>
                          <a:ea typeface="+mn-ea"/>
                          <a:cs typeface="+mn-cs"/>
                        </a:rPr>
                        <a:t>,G:8}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bl>
          </a:graphicData>
        </a:graphic>
      </p:graphicFrame>
      <p:pic>
        <p:nvPicPr>
          <p:cNvPr id="7" name="Picture 2">
            <a:extLst>
              <a:ext uri="{FF2B5EF4-FFF2-40B4-BE49-F238E27FC236}">
                <a16:creationId xmlns:a16="http://schemas.microsoft.com/office/drawing/2014/main" id="{F6C984B9-E7CE-44F1-8AD4-F84610BADAD7}"/>
              </a:ext>
            </a:extLst>
          </p:cNvPr>
          <p:cNvPicPr>
            <a:picLocks noChangeAspect="1"/>
          </p:cNvPicPr>
          <p:nvPr/>
        </p:nvPicPr>
        <p:blipFill>
          <a:blip r:embed="rId2"/>
          <a:stretch>
            <a:fillRect/>
          </a:stretch>
        </p:blipFill>
        <p:spPr>
          <a:xfrm>
            <a:off x="7153252" y="1917700"/>
            <a:ext cx="4214813" cy="4438650"/>
          </a:xfrm>
          <a:prstGeom prst="rect">
            <a:avLst/>
          </a:prstGeom>
          <a:noFill/>
          <a:ln w="9525">
            <a:noFill/>
          </a:ln>
        </p:spPr>
      </p:pic>
    </p:spTree>
    <p:extLst>
      <p:ext uri="{BB962C8B-B14F-4D97-AF65-F5344CB8AC3E}">
        <p14:creationId xmlns:p14="http://schemas.microsoft.com/office/powerpoint/2010/main" val="2219264663"/>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1F9BF25E-699A-485D-9038-F81A69FE9CF0}"/>
              </a:ext>
            </a:extLst>
          </p:cNvPr>
          <p:cNvSpPr txBox="1">
            <a:spLocks/>
          </p:cNvSpPr>
          <p:nvPr/>
        </p:nvSpPr>
        <p:spPr>
          <a:xfrm>
            <a:off x="1225580" y="2255837"/>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priorityQueue) </a:t>
            </a:r>
          </a:p>
          <a:p>
            <a:pPr eaLnBrk="1" hangingPunct="1">
              <a:buFont typeface="Wingdings 3" panose="05040102010807070707" pitchFamily="18" charset="2"/>
              <a:buNone/>
            </a:pPr>
            <a:r>
              <a:rPr lang="en-US" altLang="zh-CN">
                <a:ea typeface="黑体" panose="02010609060101010101" pitchFamily="49" charset="-122"/>
              </a:rPr>
              <a:t># of nodes tested: 4, expanded: 4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403FF41F-A2FB-4AD4-BEDF-61632AA97ABA}"/>
              </a:ext>
            </a:extLst>
          </p:cNvPr>
          <p:cNvSpPr txBox="1">
            <a:spLocks/>
          </p:cNvSpPr>
          <p:nvPr/>
        </p:nvSpPr>
        <p:spPr>
          <a:xfrm>
            <a:off x="1254155" y="1173162"/>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UCS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E5D6C360-5287-4A68-B9DC-70139CD28976}"/>
              </a:ext>
            </a:extLst>
          </p:cNvPr>
          <p:cNvGraphicFramePr>
            <a:graphicFrameLocks noGrp="1"/>
          </p:cNvGraphicFramePr>
          <p:nvPr>
            <p:extLst>
              <p:ext uri="{D42A27DB-BD31-4B8C-83A1-F6EECF244321}">
                <p14:modId xmlns:p14="http://schemas.microsoft.com/office/powerpoint/2010/main" val="677659003"/>
              </p:ext>
            </p:extLst>
          </p:nvPr>
        </p:nvGraphicFramePr>
        <p:xfrm>
          <a:off x="1225580" y="3398837"/>
          <a:ext cx="3857652" cy="2468880"/>
        </p:xfrm>
        <a:graphic>
          <a:graphicData uri="http://schemas.openxmlformats.org/drawingml/2006/table">
            <a:tbl>
              <a:tblPr firstRow="1" bandRow="1"/>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{S:0}</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{B:2,C:4,A:5}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{C:4,A:5,G:8}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C</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{A:5,F:6,G:8}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 </a:t>
                      </a:r>
                      <a:r>
                        <a:rPr kumimoji="0" lang="en-US" altLang="zh-CN" sz="1800" kern="1200" baseline="0" dirty="0">
                          <a:solidFill>
                            <a:srgbClr val="FF0000"/>
                          </a:solidFill>
                          <a:latin typeface="+mn-lt"/>
                          <a:ea typeface="+mn-ea"/>
                          <a:cs typeface="+mn-cs"/>
                        </a:rPr>
                        <a:t>not 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{F:6,G:8,</a:t>
                      </a:r>
                      <a:r>
                        <a:rPr kumimoji="0" lang="en-US" altLang="zh-CN" sz="1800" kern="1200" baseline="0" dirty="0">
                          <a:solidFill>
                            <a:srgbClr val="FF0000"/>
                          </a:solidFill>
                          <a:latin typeface="+mn-lt"/>
                          <a:ea typeface="+mn-ea"/>
                          <a:cs typeface="+mn-cs"/>
                        </a:rPr>
                        <a:t>E:5+4</a:t>
                      </a:r>
                      <a:r>
                        <a:rPr kumimoji="0" lang="en-US" altLang="zh-CN" sz="1800" kern="1200" baseline="0" dirty="0">
                          <a:solidFill>
                            <a:schemeClr val="dk1"/>
                          </a:solidFill>
                          <a:latin typeface="+mn-lt"/>
                          <a:ea typeface="+mn-ea"/>
                          <a:cs typeface="+mn-cs"/>
                        </a:rPr>
                        <a:t>,</a:t>
                      </a:r>
                      <a:endParaRPr kumimoji="0" lang="zh-CN" altLang="en-US" sz="1800" kern="1200" baseline="0" dirty="0">
                        <a:solidFill>
                          <a:schemeClr val="dk1"/>
                        </a:solidFill>
                        <a:latin typeface="+mn-lt"/>
                        <a:ea typeface="+mn-ea"/>
                        <a:cs typeface="+mn-cs"/>
                      </a:endParaRPr>
                    </a:p>
                    <a:p>
                      <a:r>
                        <a:rPr kumimoji="0" lang="en-US" altLang="zh-CN" sz="1800" kern="1200" baseline="0" dirty="0">
                          <a:solidFill>
                            <a:srgbClr val="FF0000"/>
                          </a:solidFill>
                          <a:latin typeface="+mn-lt"/>
                          <a:ea typeface="+mn-ea"/>
                          <a:cs typeface="+mn-cs"/>
                        </a:rPr>
                        <a:t>D:5+9</a:t>
                      </a:r>
                      <a:r>
                        <a:rPr kumimoji="0" lang="en-US" altLang="zh-CN" sz="1800" kern="1200" baseline="0" dirty="0">
                          <a:solidFill>
                            <a:schemeClr val="dk1"/>
                          </a:solidFill>
                          <a:latin typeface="+mn-lt"/>
                          <a:ea typeface="+mn-ea"/>
                          <a:cs typeface="+mn-cs"/>
                        </a:rPr>
                        <a:t>}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5"/>
                  </a:ext>
                </a:extLst>
              </a:tr>
            </a:tbl>
          </a:graphicData>
        </a:graphic>
      </p:graphicFrame>
      <p:pic>
        <p:nvPicPr>
          <p:cNvPr id="7" name="Picture 2">
            <a:extLst>
              <a:ext uri="{FF2B5EF4-FFF2-40B4-BE49-F238E27FC236}">
                <a16:creationId xmlns:a16="http://schemas.microsoft.com/office/drawing/2014/main" id="{D8F20621-ABF4-4524-9B70-C94460E8008A}"/>
              </a:ext>
            </a:extLst>
          </p:cNvPr>
          <p:cNvPicPr>
            <a:picLocks noChangeAspect="1"/>
          </p:cNvPicPr>
          <p:nvPr/>
        </p:nvPicPr>
        <p:blipFill>
          <a:blip r:embed="rId2"/>
          <a:srcRect t="1578" b="2199"/>
          <a:stretch>
            <a:fillRect/>
          </a:stretch>
        </p:blipFill>
        <p:spPr>
          <a:xfrm>
            <a:off x="7476361" y="1998663"/>
            <a:ext cx="4071938" cy="4357687"/>
          </a:xfrm>
          <a:prstGeom prst="rect">
            <a:avLst/>
          </a:prstGeom>
          <a:noFill/>
          <a:ln w="9525">
            <a:noFill/>
          </a:ln>
        </p:spPr>
      </p:pic>
    </p:spTree>
    <p:extLst>
      <p:ext uri="{BB962C8B-B14F-4D97-AF65-F5344CB8AC3E}">
        <p14:creationId xmlns:p14="http://schemas.microsoft.com/office/powerpoint/2010/main" val="3231852684"/>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036DBBF1-E571-4565-8378-3261BDC68F91}"/>
              </a:ext>
            </a:extLst>
          </p:cNvPr>
          <p:cNvSpPr txBox="1">
            <a:spLocks/>
          </p:cNvSpPr>
          <p:nvPr/>
        </p:nvSpPr>
        <p:spPr>
          <a:xfrm>
            <a:off x="1076325" y="2112322"/>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priorityQueue) </a:t>
            </a:r>
          </a:p>
          <a:p>
            <a:pPr eaLnBrk="1" hangingPunct="1">
              <a:buFont typeface="Wingdings 3" panose="05040102010807070707" pitchFamily="18" charset="2"/>
              <a:buNone/>
            </a:pPr>
            <a:r>
              <a:rPr lang="en-US" altLang="zh-CN">
                <a:ea typeface="黑体" panose="02010609060101010101" pitchFamily="49" charset="-122"/>
              </a:rPr>
              <a:t># of nodes tested: 5, expanded: 5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60601C98-83C8-45B6-BE9B-501234DA374C}"/>
              </a:ext>
            </a:extLst>
          </p:cNvPr>
          <p:cNvSpPr txBox="1">
            <a:spLocks/>
          </p:cNvSpPr>
          <p:nvPr/>
        </p:nvSpPr>
        <p:spPr>
          <a:xfrm>
            <a:off x="1104900" y="1164890"/>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UCS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5051EC5D-B7DA-41B1-A605-0C34B85D84D0}"/>
              </a:ext>
            </a:extLst>
          </p:cNvPr>
          <p:cNvGraphicFramePr>
            <a:graphicFrameLocks noGrp="1"/>
          </p:cNvGraphicFramePr>
          <p:nvPr>
            <p:extLst>
              <p:ext uri="{D42A27DB-BD31-4B8C-83A1-F6EECF244321}">
                <p14:modId xmlns:p14="http://schemas.microsoft.com/office/powerpoint/2010/main" val="2162821003"/>
              </p:ext>
            </p:extLst>
          </p:nvPr>
        </p:nvGraphicFramePr>
        <p:xfrm>
          <a:off x="1076325" y="3255322"/>
          <a:ext cx="3857652" cy="3108960"/>
        </p:xfrm>
        <a:graphic>
          <a:graphicData uri="http://schemas.openxmlformats.org/drawingml/2006/table">
            <a:tbl>
              <a:tblPr firstRow="1" bandRow="1"/>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{S:0}</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{B:2,C:4,A:5}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{C:4,A:5,G:8}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C</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{A:5,F:6,G:8}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{F:6,G:8,E:9,</a:t>
                      </a:r>
                      <a:endParaRPr kumimoji="0" lang="zh-CN" altLang="en-US" sz="1800" kern="1200" baseline="0" dirty="0">
                        <a:solidFill>
                          <a:schemeClr val="dk1"/>
                        </a:solidFill>
                        <a:latin typeface="+mn-lt"/>
                        <a:ea typeface="+mn-ea"/>
                        <a:cs typeface="+mn-cs"/>
                      </a:endParaRPr>
                    </a:p>
                    <a:p>
                      <a:r>
                        <a:rPr kumimoji="0" lang="en-US" altLang="zh-CN" sz="1800" kern="1200" baseline="0" dirty="0">
                          <a:solidFill>
                            <a:schemeClr val="dk1"/>
                          </a:solidFill>
                          <a:latin typeface="+mn-lt"/>
                          <a:ea typeface="+mn-ea"/>
                          <a:cs typeface="+mn-cs"/>
                        </a:rPr>
                        <a:t>D:14}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5"/>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F </a:t>
                      </a:r>
                      <a:r>
                        <a:rPr kumimoji="0" lang="en-US" altLang="zh-CN" sz="1800" kern="1200" baseline="0" dirty="0">
                          <a:solidFill>
                            <a:srgbClr val="FF0000"/>
                          </a:solidFill>
                          <a:latin typeface="+mn-lt"/>
                          <a:ea typeface="+mn-ea"/>
                          <a:cs typeface="+mn-cs"/>
                        </a:rPr>
                        <a:t>not 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t>
                      </a:r>
                      <a:r>
                        <a:rPr kumimoji="0" lang="en-US" altLang="zh-CN" sz="1800" kern="1200" baseline="0" dirty="0">
                          <a:solidFill>
                            <a:srgbClr val="FF0000"/>
                          </a:solidFill>
                          <a:latin typeface="+mn-lt"/>
                          <a:ea typeface="+mn-ea"/>
                          <a:cs typeface="+mn-cs"/>
                        </a:rPr>
                        <a:t>G:4+2+1</a:t>
                      </a:r>
                      <a:r>
                        <a:rPr kumimoji="0" lang="en-US" altLang="zh-CN" sz="1800" kern="1200" baseline="0" dirty="0">
                          <a:solidFill>
                            <a:schemeClr val="dk1"/>
                          </a:solidFill>
                          <a:latin typeface="+mn-lt"/>
                          <a:ea typeface="+mn-ea"/>
                          <a:cs typeface="+mn-cs"/>
                        </a:rPr>
                        <a:t>,G:8,E:9,D:14}</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6"/>
                  </a:ext>
                </a:extLst>
              </a:tr>
            </a:tbl>
          </a:graphicData>
        </a:graphic>
      </p:graphicFrame>
      <p:pic>
        <p:nvPicPr>
          <p:cNvPr id="7" name="Picture 2">
            <a:extLst>
              <a:ext uri="{FF2B5EF4-FFF2-40B4-BE49-F238E27FC236}">
                <a16:creationId xmlns:a16="http://schemas.microsoft.com/office/drawing/2014/main" id="{AE2E16E4-D7AD-44FD-9DB7-1599531EBD3C}"/>
              </a:ext>
            </a:extLst>
          </p:cNvPr>
          <p:cNvPicPr>
            <a:picLocks noChangeAspect="1"/>
          </p:cNvPicPr>
          <p:nvPr/>
        </p:nvPicPr>
        <p:blipFill>
          <a:blip r:embed="rId2"/>
          <a:stretch>
            <a:fillRect/>
          </a:stretch>
        </p:blipFill>
        <p:spPr>
          <a:xfrm>
            <a:off x="7405164" y="1736390"/>
            <a:ext cx="4214812" cy="4537075"/>
          </a:xfrm>
          <a:prstGeom prst="rect">
            <a:avLst/>
          </a:prstGeom>
          <a:noFill/>
          <a:ln w="9525">
            <a:noFill/>
          </a:ln>
        </p:spPr>
      </p:pic>
    </p:spTree>
    <p:extLst>
      <p:ext uri="{BB962C8B-B14F-4D97-AF65-F5344CB8AC3E}">
        <p14:creationId xmlns:p14="http://schemas.microsoft.com/office/powerpoint/2010/main" val="141682462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47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4" name="内容占位符 1">
            <a:extLst>
              <a:ext uri="{FF2B5EF4-FFF2-40B4-BE49-F238E27FC236}">
                <a16:creationId xmlns:a16="http://schemas.microsoft.com/office/drawing/2014/main" id="{57F17359-7A17-4E35-A424-71CD4BD9A34A}"/>
              </a:ext>
            </a:extLst>
          </p:cNvPr>
          <p:cNvSpPr txBox="1">
            <a:spLocks/>
          </p:cNvSpPr>
          <p:nvPr/>
        </p:nvSpPr>
        <p:spPr>
          <a:xfrm>
            <a:off x="915187" y="2255837"/>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priorityQueue) </a:t>
            </a:r>
          </a:p>
          <a:p>
            <a:pPr eaLnBrk="1" hangingPunct="1">
              <a:buFont typeface="Wingdings 3" panose="05040102010807070707" pitchFamily="18" charset="2"/>
              <a:buNone/>
            </a:pPr>
            <a:r>
              <a:rPr lang="en-US" altLang="zh-CN">
                <a:ea typeface="黑体" panose="02010609060101010101" pitchFamily="49" charset="-122"/>
              </a:rPr>
              <a:t># of nodes tested: 6, expanded: 5 </a:t>
            </a:r>
          </a:p>
          <a:p>
            <a:pPr eaLnBrk="1" hangingPunct="1"/>
            <a:endParaRPr lang="zh-CN" altLang="en-US" dirty="0">
              <a:ea typeface="黑体" panose="02010609060101010101" pitchFamily="49" charset="-122"/>
            </a:endParaRPr>
          </a:p>
        </p:txBody>
      </p:sp>
      <p:sp>
        <p:nvSpPr>
          <p:cNvPr id="5" name="标题 2">
            <a:extLst>
              <a:ext uri="{FF2B5EF4-FFF2-40B4-BE49-F238E27FC236}">
                <a16:creationId xmlns:a16="http://schemas.microsoft.com/office/drawing/2014/main" id="{E4099B37-541B-45DA-88CC-BA8E72DB94A9}"/>
              </a:ext>
            </a:extLst>
          </p:cNvPr>
          <p:cNvSpPr txBox="1">
            <a:spLocks/>
          </p:cNvSpPr>
          <p:nvPr/>
        </p:nvSpPr>
        <p:spPr>
          <a:xfrm>
            <a:off x="943762" y="1173162"/>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UCS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6" name="表格 5">
            <a:extLst>
              <a:ext uri="{FF2B5EF4-FFF2-40B4-BE49-F238E27FC236}">
                <a16:creationId xmlns:a16="http://schemas.microsoft.com/office/drawing/2014/main" id="{0DDC5625-3CE4-4FFA-B0CD-FA8DFA04A24A}"/>
              </a:ext>
            </a:extLst>
          </p:cNvPr>
          <p:cNvGraphicFramePr>
            <a:graphicFrameLocks noGrp="1"/>
          </p:cNvGraphicFramePr>
          <p:nvPr>
            <p:extLst>
              <p:ext uri="{D42A27DB-BD31-4B8C-83A1-F6EECF244321}">
                <p14:modId xmlns:p14="http://schemas.microsoft.com/office/powerpoint/2010/main" val="715823216"/>
              </p:ext>
            </p:extLst>
          </p:nvPr>
        </p:nvGraphicFramePr>
        <p:xfrm>
          <a:off x="915187" y="3327399"/>
          <a:ext cx="3857652" cy="3474720"/>
        </p:xfrm>
        <a:graphic>
          <a:graphicData uri="http://schemas.openxmlformats.org/drawingml/2006/table">
            <a:tbl>
              <a:tblPr firstRow="1" bandRow="1"/>
              <a:tblGrid>
                <a:gridCol w="1928826">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{S:0}</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{B:2,C:4,A:5}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{C:4,A:5,G:8}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C</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{A:5,F:6,G:8}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{F:6,G:8,E:9,</a:t>
                      </a:r>
                      <a:endParaRPr kumimoji="0" lang="zh-CN" altLang="en-US" sz="1800" kern="1200" baseline="0" dirty="0">
                        <a:solidFill>
                          <a:schemeClr val="dk1"/>
                        </a:solidFill>
                        <a:latin typeface="+mn-lt"/>
                        <a:ea typeface="+mn-ea"/>
                        <a:cs typeface="+mn-cs"/>
                      </a:endParaRPr>
                    </a:p>
                    <a:p>
                      <a:r>
                        <a:rPr kumimoji="0" lang="en-US" altLang="zh-CN" sz="1800" kern="1200" baseline="0" dirty="0">
                          <a:solidFill>
                            <a:schemeClr val="dk1"/>
                          </a:solidFill>
                          <a:latin typeface="+mn-lt"/>
                          <a:ea typeface="+mn-ea"/>
                          <a:cs typeface="+mn-cs"/>
                        </a:rPr>
                        <a:t>D:14}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5"/>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F</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t>
                      </a:r>
                      <a:r>
                        <a:rPr kumimoji="0" lang="en-US" altLang="zh-CN" sz="1800" kern="1200" baseline="0" dirty="0">
                          <a:solidFill>
                            <a:schemeClr val="tx1"/>
                          </a:solidFill>
                          <a:latin typeface="+mn-lt"/>
                          <a:ea typeface="+mn-ea"/>
                          <a:cs typeface="+mn-cs"/>
                        </a:rPr>
                        <a:t>G:7</a:t>
                      </a:r>
                      <a:r>
                        <a:rPr kumimoji="0" lang="en-US" altLang="zh-CN" sz="1800" kern="1200" baseline="0" dirty="0">
                          <a:solidFill>
                            <a:schemeClr val="dk1"/>
                          </a:solidFill>
                          <a:latin typeface="+mn-lt"/>
                          <a:ea typeface="+mn-ea"/>
                          <a:cs typeface="+mn-cs"/>
                        </a:rPr>
                        <a:t>,G:8,E:9,D:14}</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6"/>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G </a:t>
                      </a:r>
                      <a:r>
                        <a:rPr kumimoji="0" lang="en-US" altLang="zh-CN" sz="1800" kern="1200" baseline="0" dirty="0">
                          <a:solidFill>
                            <a:srgbClr val="FF0000"/>
                          </a:solidFill>
                          <a:latin typeface="+mn-lt"/>
                          <a:ea typeface="+mn-ea"/>
                          <a:cs typeface="+mn-cs"/>
                        </a:rPr>
                        <a:t>goal</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{G:8,E:9,D:14} </a:t>
                      </a:r>
                      <a:endParaRPr kumimoji="0" lang="zh-CN" altLang="en-US" sz="1800" kern="1200" baseline="0" dirty="0">
                        <a:solidFill>
                          <a:schemeClr val="dk1"/>
                        </a:solidFill>
                        <a:latin typeface="+mn-lt"/>
                        <a:ea typeface="+mn-ea"/>
                        <a:cs typeface="+mn-cs"/>
                      </a:endParaRPr>
                    </a:p>
                    <a:p>
                      <a:r>
                        <a:rPr kumimoji="0" lang="en-US" altLang="zh-CN" sz="1800" kern="1200" baseline="0" dirty="0">
                          <a:solidFill>
                            <a:srgbClr val="FF0000"/>
                          </a:solidFill>
                          <a:latin typeface="+mn-lt"/>
                          <a:ea typeface="+mn-ea"/>
                          <a:cs typeface="+mn-cs"/>
                        </a:rPr>
                        <a:t>no expand </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7"/>
                  </a:ext>
                </a:extLst>
              </a:tr>
            </a:tbl>
          </a:graphicData>
        </a:graphic>
      </p:graphicFrame>
      <p:pic>
        <p:nvPicPr>
          <p:cNvPr id="7" name="Picture 2">
            <a:extLst>
              <a:ext uri="{FF2B5EF4-FFF2-40B4-BE49-F238E27FC236}">
                <a16:creationId xmlns:a16="http://schemas.microsoft.com/office/drawing/2014/main" id="{B33F2854-BA92-4ECE-938D-FC0B9010BA48}"/>
              </a:ext>
            </a:extLst>
          </p:cNvPr>
          <p:cNvPicPr>
            <a:picLocks noChangeAspect="1"/>
          </p:cNvPicPr>
          <p:nvPr/>
        </p:nvPicPr>
        <p:blipFill>
          <a:blip r:embed="rId2"/>
          <a:stretch>
            <a:fillRect/>
          </a:stretch>
        </p:blipFill>
        <p:spPr>
          <a:xfrm>
            <a:off x="7219950" y="2173287"/>
            <a:ext cx="4286250" cy="4548188"/>
          </a:xfrm>
          <a:prstGeom prst="rect">
            <a:avLst/>
          </a:prstGeom>
          <a:noFill/>
          <a:ln w="9525">
            <a:noFill/>
          </a:ln>
        </p:spPr>
      </p:pic>
    </p:spTree>
    <p:extLst>
      <p:ext uri="{BB962C8B-B14F-4D97-AF65-F5344CB8AC3E}">
        <p14:creationId xmlns:p14="http://schemas.microsoft.com/office/powerpoint/2010/main" val="1812010051"/>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3.2 </a:t>
            </a:r>
            <a:r>
              <a:rPr lang="zh-CN" altLang="en-US" dirty="0"/>
              <a:t>盲目搜索</a:t>
            </a:r>
            <a:endParaRPr lang="zh-CN" altLang="zh-CN" dirty="0"/>
          </a:p>
        </p:txBody>
      </p:sp>
      <p:sp>
        <p:nvSpPr>
          <p:cNvPr id="8" name="内容占位符 1">
            <a:extLst>
              <a:ext uri="{FF2B5EF4-FFF2-40B4-BE49-F238E27FC236}">
                <a16:creationId xmlns:a16="http://schemas.microsoft.com/office/drawing/2014/main" id="{6DD2E8A0-B19E-4568-9059-0E55824F9EF5}"/>
              </a:ext>
            </a:extLst>
          </p:cNvPr>
          <p:cNvSpPr txBox="1">
            <a:spLocks/>
          </p:cNvSpPr>
          <p:nvPr/>
        </p:nvSpPr>
        <p:spPr>
          <a:xfrm>
            <a:off x="881630" y="2255837"/>
            <a:ext cx="8229600" cy="1090612"/>
          </a:xfrm>
          <a:prstGeom prst="rect">
            <a:avLst/>
          </a:prstGeom>
          <a:noFill/>
          <a:ln w="9525">
            <a:noFill/>
          </a:ln>
        </p:spPr>
        <p:txBody>
          <a:bodyPr vert="horz" wrap="square" lIns="91440" tIns="45720" rIns="91440" bIns="45720" anchor="t"/>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buFont typeface="Wingdings 3" panose="05040102010807070707" pitchFamily="18" charset="2"/>
              <a:buNone/>
            </a:pPr>
            <a:r>
              <a:rPr lang="en-US" altLang="zh-CN" b="1">
                <a:ea typeface="黑体" panose="02010609060101010101" pitchFamily="49" charset="-122"/>
              </a:rPr>
              <a:t>generalSearch(problem, priorityQueue) </a:t>
            </a:r>
          </a:p>
          <a:p>
            <a:pPr eaLnBrk="1" hangingPunct="1">
              <a:buFont typeface="Wingdings 3" panose="05040102010807070707" pitchFamily="18" charset="2"/>
              <a:buNone/>
            </a:pPr>
            <a:r>
              <a:rPr lang="en-US" altLang="zh-CN">
                <a:ea typeface="黑体" panose="02010609060101010101" pitchFamily="49" charset="-122"/>
              </a:rPr>
              <a:t># of nodes tested: 6, expanded: 5 </a:t>
            </a:r>
          </a:p>
          <a:p>
            <a:pPr eaLnBrk="1" hangingPunct="1"/>
            <a:endParaRPr lang="zh-CN" altLang="en-US" dirty="0">
              <a:ea typeface="黑体" panose="02010609060101010101" pitchFamily="49" charset="-122"/>
            </a:endParaRPr>
          </a:p>
        </p:txBody>
      </p:sp>
      <p:sp>
        <p:nvSpPr>
          <p:cNvPr id="9" name="标题 2">
            <a:extLst>
              <a:ext uri="{FF2B5EF4-FFF2-40B4-BE49-F238E27FC236}">
                <a16:creationId xmlns:a16="http://schemas.microsoft.com/office/drawing/2014/main" id="{939E227B-BAD9-4E9E-9D37-B5672A35784F}"/>
              </a:ext>
            </a:extLst>
          </p:cNvPr>
          <p:cNvSpPr txBox="1">
            <a:spLocks/>
          </p:cNvSpPr>
          <p:nvPr/>
        </p:nvSpPr>
        <p:spPr>
          <a:xfrm>
            <a:off x="910205" y="1173162"/>
            <a:ext cx="8229600" cy="1143000"/>
          </a:xfrm>
          <a:prstGeom prst="rect">
            <a:avLst/>
          </a:prstGeom>
          <a:noFill/>
          <a:ln>
            <a:noFill/>
          </a:ln>
          <a:effectLst/>
          <a:sp3d prstMaterial="plastic"/>
        </p:spPr>
        <p:txBody>
          <a:bodyPr vert="horz" rtlCol="0" anchor="ctr">
            <a:normAutofit/>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Example: UCS</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graphicFrame>
        <p:nvGraphicFramePr>
          <p:cNvPr id="10" name="表格 9">
            <a:extLst>
              <a:ext uri="{FF2B5EF4-FFF2-40B4-BE49-F238E27FC236}">
                <a16:creationId xmlns:a16="http://schemas.microsoft.com/office/drawing/2014/main" id="{3AEFCE77-4590-4E2D-B668-9CD4BAFC0BB2}"/>
              </a:ext>
            </a:extLst>
          </p:cNvPr>
          <p:cNvGraphicFramePr>
            <a:graphicFrameLocks noGrp="1"/>
          </p:cNvGraphicFramePr>
          <p:nvPr>
            <p:extLst>
              <p:ext uri="{D42A27DB-BD31-4B8C-83A1-F6EECF244321}">
                <p14:modId xmlns:p14="http://schemas.microsoft.com/office/powerpoint/2010/main" val="3661890747"/>
              </p:ext>
            </p:extLst>
          </p:nvPr>
        </p:nvGraphicFramePr>
        <p:xfrm>
          <a:off x="881630" y="3327399"/>
          <a:ext cx="3929090" cy="2926080"/>
        </p:xfrm>
        <a:graphic>
          <a:graphicData uri="http://schemas.openxmlformats.org/drawingml/2006/table">
            <a:tbl>
              <a:tblPr firstRow="1" bandRow="1"/>
              <a:tblGrid>
                <a:gridCol w="1643074">
                  <a:extLst>
                    <a:ext uri="{9D8B030D-6E8A-4147-A177-3AD203B41FA5}">
                      <a16:colId xmlns:a16="http://schemas.microsoft.com/office/drawing/2014/main" val="20000"/>
                    </a:ext>
                  </a:extLst>
                </a:gridCol>
                <a:gridCol w="2286016">
                  <a:extLst>
                    <a:ext uri="{9D8B030D-6E8A-4147-A177-3AD203B41FA5}">
                      <a16:colId xmlns:a16="http://schemas.microsoft.com/office/drawing/2014/main" val="20001"/>
                    </a:ext>
                  </a:extLst>
                </a:gridCol>
              </a:tblGrid>
              <a:tr h="335121">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kumimoji="0" lang="en-US" altLang="zh-CN" sz="1800" b="1" kern="1200" baseline="0" dirty="0">
                          <a:solidFill>
                            <a:schemeClr val="lt1"/>
                          </a:solidFill>
                          <a:latin typeface="+mn-lt"/>
                          <a:ea typeface="+mn-ea"/>
                          <a:cs typeface="+mn-cs"/>
                        </a:rPr>
                        <a:t>Expnd. node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pPr algn="ctr"/>
                      <a:r>
                        <a:rPr lang="en-US" altLang="zh-CN" dirty="0"/>
                        <a:t>Open list</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{S:0}</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1"/>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{B:2,C:4,A:5}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2"/>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B</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{C:4,A:5,G:8}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3"/>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kern="1200" baseline="0" dirty="0">
                          <a:solidFill>
                            <a:schemeClr val="tx1"/>
                          </a:solidFill>
                          <a:latin typeface="+mn-lt"/>
                          <a:ea typeface="+mn-ea"/>
                          <a:cs typeface="+mn-cs"/>
                        </a:rPr>
                        <a:t>C</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{A:5,F:6,G:8}</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4"/>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{F:6,G:8,E:9,D:14}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5"/>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F</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a:t>
                      </a:r>
                      <a:r>
                        <a:rPr kumimoji="0" lang="en-US" altLang="zh-CN" sz="1800" kern="1200" baseline="0" dirty="0">
                          <a:solidFill>
                            <a:schemeClr val="tx1"/>
                          </a:solidFill>
                          <a:latin typeface="+mn-lt"/>
                          <a:ea typeface="+mn-ea"/>
                          <a:cs typeface="+mn-cs"/>
                        </a:rPr>
                        <a:t>G:7</a:t>
                      </a:r>
                      <a:r>
                        <a:rPr kumimoji="0" lang="en-US" altLang="zh-CN" sz="1800" kern="1200" baseline="0" dirty="0">
                          <a:solidFill>
                            <a:schemeClr val="dk1"/>
                          </a:solidFill>
                          <a:latin typeface="+mn-lt"/>
                          <a:ea typeface="+mn-ea"/>
                          <a:cs typeface="+mn-cs"/>
                        </a:rPr>
                        <a:t>,G:8,E:9,D:14}</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extLst>
                  <a:ext uri="{0D108BD9-81ED-4DB2-BD59-A6C34878D82A}">
                    <a16:rowId xmlns:a16="http://schemas.microsoft.com/office/drawing/2014/main" val="10006"/>
                  </a:ext>
                </a:extLst>
              </a:tr>
              <a:tr h="33512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G </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en-US" altLang="zh-CN" sz="1800" kern="1200" baseline="0" dirty="0">
                          <a:solidFill>
                            <a:schemeClr val="dk1"/>
                          </a:solidFill>
                          <a:latin typeface="+mn-lt"/>
                          <a:ea typeface="+mn-ea"/>
                          <a:cs typeface="+mn-cs"/>
                        </a:rPr>
                        <a:t>{G:8,E:9,D:14}</a:t>
                      </a:r>
                      <a:endParaRPr lang="zh-CN" altLang="en-US"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extLst>
                  <a:ext uri="{0D108BD9-81ED-4DB2-BD59-A6C34878D82A}">
                    <a16:rowId xmlns:a16="http://schemas.microsoft.com/office/drawing/2014/main" val="10007"/>
                  </a:ext>
                </a:extLst>
              </a:tr>
            </a:tbl>
          </a:graphicData>
        </a:graphic>
      </p:graphicFrame>
      <p:pic>
        <p:nvPicPr>
          <p:cNvPr id="11" name="Picture 2">
            <a:extLst>
              <a:ext uri="{FF2B5EF4-FFF2-40B4-BE49-F238E27FC236}">
                <a16:creationId xmlns:a16="http://schemas.microsoft.com/office/drawing/2014/main" id="{456E9ABE-6385-406C-A85F-9455B4AEFB90}"/>
              </a:ext>
            </a:extLst>
          </p:cNvPr>
          <p:cNvPicPr>
            <a:picLocks noChangeAspect="1"/>
          </p:cNvPicPr>
          <p:nvPr/>
        </p:nvPicPr>
        <p:blipFill>
          <a:blip r:embed="rId2"/>
          <a:stretch>
            <a:fillRect/>
          </a:stretch>
        </p:blipFill>
        <p:spPr>
          <a:xfrm>
            <a:off x="7172324" y="1867452"/>
            <a:ext cx="4286250" cy="4576763"/>
          </a:xfrm>
          <a:prstGeom prst="rect">
            <a:avLst/>
          </a:prstGeom>
          <a:noFill/>
          <a:ln w="9525">
            <a:noFill/>
          </a:ln>
        </p:spPr>
      </p:pic>
      <p:sp>
        <p:nvSpPr>
          <p:cNvPr id="12" name="矩形 11">
            <a:extLst>
              <a:ext uri="{FF2B5EF4-FFF2-40B4-BE49-F238E27FC236}">
                <a16:creationId xmlns:a16="http://schemas.microsoft.com/office/drawing/2014/main" id="{355379B7-82BF-4724-A63F-20EF96BFD3CA}"/>
              </a:ext>
            </a:extLst>
          </p:cNvPr>
          <p:cNvSpPr/>
          <p:nvPr/>
        </p:nvSpPr>
        <p:spPr>
          <a:xfrm>
            <a:off x="8487693" y="5384668"/>
            <a:ext cx="2419350" cy="954087"/>
          </a:xfrm>
          <a:prstGeom prst="rect">
            <a:avLst/>
          </a:prstGeom>
          <a:noFill/>
          <a:ln w="9525">
            <a:noFill/>
          </a:ln>
        </p:spPr>
        <p:txBody>
          <a:bodyPr wrap="none">
            <a:spAutoFit/>
          </a:bodyPr>
          <a:lstStyle/>
          <a:p>
            <a:pPr eaLnBrk="1" hangingPunct="1"/>
            <a:r>
              <a:rPr lang="en-US" altLang="zh-CN" sz="2800" b="1" dirty="0">
                <a:solidFill>
                  <a:srgbClr val="990099"/>
                </a:solidFill>
                <a:latin typeface="Arial" panose="020B0604020202020204" pitchFamily="34" charset="0"/>
                <a:ea typeface="楷体_GB2312"/>
              </a:rPr>
              <a:t>Path: S,C,F,G</a:t>
            </a:r>
          </a:p>
          <a:p>
            <a:pPr eaLnBrk="1" hangingPunct="1"/>
            <a:r>
              <a:rPr lang="en-US" altLang="zh-CN" sz="2800" b="1" dirty="0">
                <a:solidFill>
                  <a:srgbClr val="990099"/>
                </a:solidFill>
                <a:latin typeface="Arial" panose="020B0604020202020204" pitchFamily="34" charset="0"/>
                <a:ea typeface="楷体_GB2312"/>
              </a:rPr>
              <a:t>Cost:7 </a:t>
            </a:r>
          </a:p>
        </p:txBody>
      </p:sp>
    </p:spTree>
    <p:extLst>
      <p:ext uri="{BB962C8B-B14F-4D97-AF65-F5344CB8AC3E}">
        <p14:creationId xmlns:p14="http://schemas.microsoft.com/office/powerpoint/2010/main" val="24731317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85BA87A9-DFD4-4A2B-B9F9-15724C57E2FE}"/>
              </a:ext>
            </a:extLst>
          </p:cNvPr>
          <p:cNvSpPr/>
          <p:nvPr/>
        </p:nvSpPr>
        <p:spPr>
          <a:xfrm>
            <a:off x="1268568" y="1611140"/>
            <a:ext cx="7928207" cy="482600"/>
          </a:xfrm>
          <a:prstGeom prst="rect">
            <a:avLst/>
          </a:prstGeom>
        </p:spPr>
        <p:txBody>
          <a:bodyPr wrap="square" lIns="68577" tIns="34289" rIns="68577" bIns="34289">
            <a:spAutoFit/>
          </a:bodyPr>
          <a:lstStyle/>
          <a:p>
            <a:pPr eaLnBrk="1" hangingPunct="1"/>
            <a:r>
              <a:rPr lang="zh-CN" altLang="en-US" sz="2700" b="1" dirty="0">
                <a:solidFill>
                  <a:prstClr val="black"/>
                </a:solidFill>
                <a:latin typeface="黑体" panose="02010609060101010101" pitchFamily="49" charset="-122"/>
                <a:ea typeface="黑体" panose="02010609060101010101" pitchFamily="49" charset="-122"/>
              </a:rPr>
              <a:t>启发式搜索策略和估价函数</a:t>
            </a:r>
            <a:endParaRPr lang="en-US" altLang="zh-CN" sz="2700" b="1" dirty="0">
              <a:solidFill>
                <a:prstClr val="black"/>
              </a:solidFill>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41429A44-BE30-486E-8F59-F72B33196CDB}"/>
              </a:ext>
            </a:extLst>
          </p:cNvPr>
          <p:cNvSpPr/>
          <p:nvPr/>
        </p:nvSpPr>
        <p:spPr>
          <a:xfrm>
            <a:off x="1268568" y="2412413"/>
            <a:ext cx="9653898" cy="2830968"/>
          </a:xfrm>
          <a:prstGeom prst="rect">
            <a:avLst/>
          </a:prstGeom>
        </p:spPr>
        <p:txBody>
          <a:bodyPr wrap="square">
            <a:spAutoFit/>
          </a:bodyPr>
          <a:lstStyle/>
          <a:p>
            <a:pPr algn="just" eaLnBrk="1" hangingPunct="1">
              <a:lnSpc>
                <a:spcPct val="130000"/>
              </a:lnSpc>
            </a:pPr>
            <a:r>
              <a:rPr lang="zh-CN" altLang="en-US" sz="2400" b="1" dirty="0">
                <a:solidFill>
                  <a:srgbClr val="990099"/>
                </a:solidFill>
                <a:latin typeface="Arial" panose="020B0604020202020204" pitchFamily="34" charset="0"/>
                <a:ea typeface="宋体" panose="02010600030101010101" pitchFamily="2" charset="-122"/>
              </a:rPr>
              <a:t>        </a:t>
            </a:r>
            <a:r>
              <a:rPr lang="zh-CN" altLang="en-US" sz="2800" b="1" dirty="0">
                <a:solidFill>
                  <a:srgbClr val="990099"/>
                </a:solidFill>
                <a:latin typeface="Arial" panose="020B0604020202020204" pitchFamily="34" charset="0"/>
                <a:ea typeface="宋体" panose="02010600030101010101" pitchFamily="2" charset="-122"/>
              </a:rPr>
              <a:t>如果能够找到一种方法用于排列待扩展节点的顺序，即选择</a:t>
            </a:r>
            <a:r>
              <a:rPr lang="zh-CN" altLang="en-US" sz="2800" b="1" dirty="0">
                <a:solidFill>
                  <a:srgbClr val="FF0000"/>
                </a:solidFill>
                <a:latin typeface="Arial" panose="020B0604020202020204" pitchFamily="34" charset="0"/>
                <a:ea typeface="宋体" panose="02010600030101010101" pitchFamily="2" charset="-122"/>
              </a:rPr>
              <a:t>最有希望的节点</a:t>
            </a:r>
            <a:r>
              <a:rPr lang="zh-CN" altLang="en-US" sz="2800" b="1" dirty="0">
                <a:solidFill>
                  <a:srgbClr val="990099"/>
                </a:solidFill>
                <a:latin typeface="Arial" panose="020B0604020202020204" pitchFamily="34" charset="0"/>
                <a:ea typeface="宋体" panose="02010600030101010101" pitchFamily="2" charset="-122"/>
              </a:rPr>
              <a:t>加以扩展，那么，搜索效率将会大大提高。启发式搜索就是基于这种想法</a:t>
            </a:r>
            <a:r>
              <a:rPr lang="en-US" altLang="zh-CN" sz="2800" b="1" dirty="0">
                <a:solidFill>
                  <a:srgbClr val="990099"/>
                </a:solidFill>
                <a:latin typeface="Arial" panose="020B0604020202020204" pitchFamily="34" charset="0"/>
                <a:ea typeface="宋体" panose="02010600030101010101" pitchFamily="2" charset="-122"/>
              </a:rPr>
              <a:t>,</a:t>
            </a:r>
            <a:r>
              <a:rPr lang="zh-CN" altLang="en-US" sz="2800" b="1" dirty="0">
                <a:solidFill>
                  <a:srgbClr val="990099"/>
                </a:solidFill>
                <a:latin typeface="Arial" panose="020B0604020202020204" pitchFamily="34" charset="0"/>
                <a:ea typeface="宋体" panose="02010600030101010101" pitchFamily="2" charset="-122"/>
              </a:rPr>
              <a:t>它是深度优先的改进。搜索时不是任取一个分支，而是根据一些启发式信息，选择最佳一个分支或几个分支往下搜索。</a:t>
            </a:r>
            <a:endParaRPr lang="zh-CN" altLang="en-US" sz="2400" b="1" dirty="0">
              <a:solidFill>
                <a:srgbClr val="9900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5964489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5</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sp>
        <p:nvSpPr>
          <p:cNvPr id="8" name="内容占位符 1">
            <a:extLst>
              <a:ext uri="{FF2B5EF4-FFF2-40B4-BE49-F238E27FC236}">
                <a16:creationId xmlns:a16="http://schemas.microsoft.com/office/drawing/2014/main" id="{DCB7BF0E-9EBD-412A-AEEB-4C85E92BB8C2}"/>
              </a:ext>
            </a:extLst>
          </p:cNvPr>
          <p:cNvSpPr>
            <a:spLocks noGrp="1"/>
          </p:cNvSpPr>
          <p:nvPr>
            <p:ph idx="1"/>
          </p:nvPr>
        </p:nvSpPr>
        <p:spPr>
          <a:xfrm>
            <a:off x="1220598" y="2251075"/>
            <a:ext cx="8229600" cy="4525962"/>
          </a:xfrm>
        </p:spPr>
        <p:txBody>
          <a:bodyPr vert="horz" wrap="square" lIns="91440" tIns="45720" rIns="91440" bIns="45720" anchor="t"/>
          <a:lstStyle/>
          <a:p>
            <a:pPr eaLnBrk="1" hangingPunct="1"/>
            <a:r>
              <a:rPr lang="zh-CN" altLang="en-US" dirty="0">
                <a:ea typeface="黑体" panose="02010609060101010101" pitchFamily="49" charset="-122"/>
              </a:rPr>
              <a:t>导航</a:t>
            </a:r>
            <a:endParaRPr lang="en-US" altLang="zh-CN" dirty="0">
              <a:ea typeface="黑体" panose="02010609060101010101" pitchFamily="49" charset="-122"/>
            </a:endParaRPr>
          </a:p>
          <a:p>
            <a:pPr eaLnBrk="1" hangingPunct="1"/>
            <a:r>
              <a:rPr lang="zh-CN" altLang="en-US" dirty="0">
                <a:ea typeface="黑体" panose="02010609060101010101" pitchFamily="49" charset="-122"/>
              </a:rPr>
              <a:t>游戏</a:t>
            </a:r>
            <a:endParaRPr lang="en-US" altLang="zh-CN" dirty="0">
              <a:ea typeface="黑体" panose="02010609060101010101" pitchFamily="49" charset="-122"/>
            </a:endParaRPr>
          </a:p>
          <a:p>
            <a:pPr eaLnBrk="1" hangingPunct="1"/>
            <a:r>
              <a:rPr lang="zh-CN" altLang="en-US" dirty="0">
                <a:ea typeface="黑体" panose="02010609060101010101" pitchFamily="49" charset="-122"/>
              </a:rPr>
              <a:t>分配</a:t>
            </a:r>
            <a:endParaRPr lang="en-US" altLang="zh-CN" dirty="0">
              <a:ea typeface="黑体" panose="02010609060101010101" pitchFamily="49" charset="-122"/>
            </a:endParaRPr>
          </a:p>
          <a:p>
            <a:pPr eaLnBrk="1" hangingPunct="1"/>
            <a:r>
              <a:rPr lang="zh-CN" altLang="en-US" dirty="0">
                <a:ea typeface="黑体" panose="02010609060101010101" pitchFamily="49" charset="-122"/>
              </a:rPr>
              <a:t>调度</a:t>
            </a:r>
            <a:endParaRPr lang="en-US" altLang="zh-CN" dirty="0">
              <a:ea typeface="黑体" panose="02010609060101010101" pitchFamily="49" charset="-122"/>
            </a:endParaRPr>
          </a:p>
          <a:p>
            <a:pPr eaLnBrk="1" hangingPunct="1"/>
            <a:r>
              <a:rPr lang="zh-CN" altLang="en-US" dirty="0">
                <a:ea typeface="黑体" panose="02010609060101010101" pitchFamily="49" charset="-122"/>
              </a:rPr>
              <a:t>路径规划</a:t>
            </a:r>
          </a:p>
        </p:txBody>
      </p:sp>
      <p:sp>
        <p:nvSpPr>
          <p:cNvPr id="9" name="标题 2">
            <a:extLst>
              <a:ext uri="{FF2B5EF4-FFF2-40B4-BE49-F238E27FC236}">
                <a16:creationId xmlns:a16="http://schemas.microsoft.com/office/drawing/2014/main" id="{96A77C23-6294-49FA-8BCE-C0FE97F8CB11}"/>
              </a:ext>
            </a:extLst>
          </p:cNvPr>
          <p:cNvSpPr txBox="1">
            <a:spLocks/>
          </p:cNvSpPr>
          <p:nvPr/>
        </p:nvSpPr>
        <p:spPr bwMode="auto">
          <a:xfrm>
            <a:off x="1220598" y="1044575"/>
            <a:ext cx="8229600" cy="1143000"/>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zh-CN" altLang="en-US" sz="3200" b="1" dirty="0">
                <a:solidFill>
                  <a:schemeClr val="tx2"/>
                </a:solidFill>
                <a:effectLst>
                  <a:outerShdw blurRad="31750" dist="25400" dir="5400000" algn="tl" rotWithShape="0">
                    <a:srgbClr val="000000">
                      <a:alpha val="25000"/>
                    </a:srgbClr>
                  </a:outerShdw>
                </a:effectLst>
                <a:latin typeface="+mj-lt"/>
                <a:ea typeface="+mj-ea"/>
              </a:rPr>
              <a:t>很多问题可以转化为搜索问题</a:t>
            </a:r>
          </a:p>
        </p:txBody>
      </p:sp>
      <p:pic>
        <p:nvPicPr>
          <p:cNvPr id="10" name="Picture 4">
            <a:hlinkClick r:id="rId2"/>
            <a:extLst>
              <a:ext uri="{FF2B5EF4-FFF2-40B4-BE49-F238E27FC236}">
                <a16:creationId xmlns:a16="http://schemas.microsoft.com/office/drawing/2014/main" id="{C1FED86C-85A8-46C5-B165-D70F79546296}"/>
              </a:ext>
            </a:extLst>
          </p:cNvPr>
          <p:cNvPicPr>
            <a:picLocks noChangeAspect="1"/>
          </p:cNvPicPr>
          <p:nvPr/>
        </p:nvPicPr>
        <p:blipFill>
          <a:blip r:embed="rId3"/>
          <a:srcRect l="19727" t="36694" r="20476" b="14186"/>
          <a:stretch>
            <a:fillRect/>
          </a:stretch>
        </p:blipFill>
        <p:spPr>
          <a:xfrm>
            <a:off x="3057728" y="2032549"/>
            <a:ext cx="3884101" cy="2493560"/>
          </a:xfrm>
          <a:prstGeom prst="rect">
            <a:avLst/>
          </a:prstGeom>
          <a:noFill/>
          <a:ln w="9525">
            <a:noFill/>
          </a:ln>
        </p:spPr>
      </p:pic>
      <p:pic>
        <p:nvPicPr>
          <p:cNvPr id="11" name="Picture 5">
            <a:hlinkClick r:id="rId4" action="ppaction://program"/>
            <a:extLst>
              <a:ext uri="{FF2B5EF4-FFF2-40B4-BE49-F238E27FC236}">
                <a16:creationId xmlns:a16="http://schemas.microsoft.com/office/drawing/2014/main" id="{12BFB797-E0C0-4149-B838-189303434DFC}"/>
              </a:ext>
            </a:extLst>
          </p:cNvPr>
          <p:cNvPicPr>
            <a:picLocks noChangeAspect="1"/>
          </p:cNvPicPr>
          <p:nvPr/>
        </p:nvPicPr>
        <p:blipFill>
          <a:blip r:embed="rId5"/>
          <a:srcRect l="24571" t="28333" r="3125" b="24165"/>
          <a:stretch>
            <a:fillRect/>
          </a:stretch>
        </p:blipFill>
        <p:spPr>
          <a:xfrm>
            <a:off x="3089171" y="4661204"/>
            <a:ext cx="4795838" cy="1969599"/>
          </a:xfrm>
          <a:prstGeom prst="rect">
            <a:avLst/>
          </a:prstGeom>
          <a:noFill/>
          <a:ln w="9525">
            <a:noFill/>
          </a:ln>
        </p:spPr>
      </p:pic>
      <p:grpSp>
        <p:nvGrpSpPr>
          <p:cNvPr id="12" name="Group 57">
            <a:extLst>
              <a:ext uri="{FF2B5EF4-FFF2-40B4-BE49-F238E27FC236}">
                <a16:creationId xmlns:a16="http://schemas.microsoft.com/office/drawing/2014/main" id="{4D85DF7A-0A7F-4E6B-B13C-1CAF0ECADD42}"/>
              </a:ext>
            </a:extLst>
          </p:cNvPr>
          <p:cNvGrpSpPr/>
          <p:nvPr/>
        </p:nvGrpSpPr>
        <p:grpSpPr>
          <a:xfrm>
            <a:off x="7299314" y="2322670"/>
            <a:ext cx="4533163" cy="1786771"/>
            <a:chOff x="895" y="845"/>
            <a:chExt cx="3281" cy="1267"/>
          </a:xfrm>
        </p:grpSpPr>
        <p:sp>
          <p:nvSpPr>
            <p:cNvPr id="13" name="Line 58">
              <a:extLst>
                <a:ext uri="{FF2B5EF4-FFF2-40B4-BE49-F238E27FC236}">
                  <a16:creationId xmlns:a16="http://schemas.microsoft.com/office/drawing/2014/main" id="{8EB8264E-A684-45D4-B19A-5230F511E3D8}"/>
                </a:ext>
              </a:extLst>
            </p:cNvPr>
            <p:cNvSpPr/>
            <p:nvPr/>
          </p:nvSpPr>
          <p:spPr>
            <a:xfrm>
              <a:off x="2018" y="1322"/>
              <a:ext cx="1008" cy="0"/>
            </a:xfrm>
            <a:prstGeom prst="line">
              <a:avLst/>
            </a:prstGeom>
            <a:ln w="28575" cap="flat" cmpd="sng">
              <a:solidFill>
                <a:schemeClr val="tx1"/>
              </a:solidFill>
              <a:prstDash val="solid"/>
              <a:headEnd type="none" w="med" len="med"/>
              <a:tailEnd type="triangle" w="med" len="med"/>
            </a:ln>
          </p:spPr>
        </p:sp>
        <p:grpSp>
          <p:nvGrpSpPr>
            <p:cNvPr id="14" name="Group 59">
              <a:extLst>
                <a:ext uri="{FF2B5EF4-FFF2-40B4-BE49-F238E27FC236}">
                  <a16:creationId xmlns:a16="http://schemas.microsoft.com/office/drawing/2014/main" id="{B63554AE-89E2-4152-81B5-C29B082EBB4D}"/>
                </a:ext>
              </a:extLst>
            </p:cNvPr>
            <p:cNvGrpSpPr/>
            <p:nvPr/>
          </p:nvGrpSpPr>
          <p:grpSpPr>
            <a:xfrm>
              <a:off x="895" y="845"/>
              <a:ext cx="977" cy="1267"/>
              <a:chOff x="895" y="893"/>
              <a:chExt cx="977" cy="1267"/>
            </a:xfrm>
          </p:grpSpPr>
          <p:grpSp>
            <p:nvGrpSpPr>
              <p:cNvPr id="32" name="Group 60">
                <a:extLst>
                  <a:ext uri="{FF2B5EF4-FFF2-40B4-BE49-F238E27FC236}">
                    <a16:creationId xmlns:a16="http://schemas.microsoft.com/office/drawing/2014/main" id="{CDFE5B04-8C30-4281-B441-F4523A86FE1D}"/>
                  </a:ext>
                </a:extLst>
              </p:cNvPr>
              <p:cNvGrpSpPr/>
              <p:nvPr/>
            </p:nvGrpSpPr>
            <p:grpSpPr>
              <a:xfrm>
                <a:off x="895" y="893"/>
                <a:ext cx="912" cy="861"/>
                <a:chOff x="1536" y="2304"/>
                <a:chExt cx="432" cy="432"/>
              </a:xfrm>
            </p:grpSpPr>
            <p:sp>
              <p:nvSpPr>
                <p:cNvPr id="42" name="Rectangle 61">
                  <a:extLst>
                    <a:ext uri="{FF2B5EF4-FFF2-40B4-BE49-F238E27FC236}">
                      <a16:creationId xmlns:a16="http://schemas.microsoft.com/office/drawing/2014/main" id="{65AFD236-9EA4-4786-ADC6-44FD923F65A0}"/>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43" name="Line 62">
                  <a:extLst>
                    <a:ext uri="{FF2B5EF4-FFF2-40B4-BE49-F238E27FC236}">
                      <a16:creationId xmlns:a16="http://schemas.microsoft.com/office/drawing/2014/main" id="{85A16B08-782C-4F67-B8B8-E9C6EBAA71EA}"/>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44" name="Line 63">
                  <a:extLst>
                    <a:ext uri="{FF2B5EF4-FFF2-40B4-BE49-F238E27FC236}">
                      <a16:creationId xmlns:a16="http://schemas.microsoft.com/office/drawing/2014/main" id="{0592D4B7-990E-4837-B960-07BB7EAA9F43}"/>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45" name="Line 64">
                  <a:extLst>
                    <a:ext uri="{FF2B5EF4-FFF2-40B4-BE49-F238E27FC236}">
                      <a16:creationId xmlns:a16="http://schemas.microsoft.com/office/drawing/2014/main" id="{A5CAF82F-9654-4F47-B229-846E0A8689B4}"/>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46" name="Line 65">
                  <a:extLst>
                    <a:ext uri="{FF2B5EF4-FFF2-40B4-BE49-F238E27FC236}">
                      <a16:creationId xmlns:a16="http://schemas.microsoft.com/office/drawing/2014/main" id="{27FF64E6-20C9-40C0-81E8-F4903AADB5C9}"/>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33" name="Text Box 66">
                <a:extLst>
                  <a:ext uri="{FF2B5EF4-FFF2-40B4-BE49-F238E27FC236}">
                    <a16:creationId xmlns:a16="http://schemas.microsoft.com/office/drawing/2014/main" id="{01321A58-3CB0-4694-96FC-8F908C963F9C}"/>
                  </a:ext>
                </a:extLst>
              </p:cNvPr>
              <p:cNvSpPr txBox="1"/>
              <p:nvPr/>
            </p:nvSpPr>
            <p:spPr>
              <a:xfrm>
                <a:off x="943" y="1180"/>
                <a:ext cx="212" cy="287"/>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1</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34" name="Text Box 67">
                <a:extLst>
                  <a:ext uri="{FF2B5EF4-FFF2-40B4-BE49-F238E27FC236}">
                    <a16:creationId xmlns:a16="http://schemas.microsoft.com/office/drawing/2014/main" id="{12AECBDD-4FEC-4484-BEFB-960C5ED266F0}"/>
                  </a:ext>
                </a:extLst>
              </p:cNvPr>
              <p:cNvSpPr txBox="1"/>
              <p:nvPr/>
            </p:nvSpPr>
            <p:spPr>
              <a:xfrm>
                <a:off x="943" y="893"/>
                <a:ext cx="212" cy="287"/>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2</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35" name="Text Box 68">
                <a:extLst>
                  <a:ext uri="{FF2B5EF4-FFF2-40B4-BE49-F238E27FC236}">
                    <a16:creationId xmlns:a16="http://schemas.microsoft.com/office/drawing/2014/main" id="{F2EEE800-CEA0-4D1C-8085-03DE05C20E5C}"/>
                  </a:ext>
                </a:extLst>
              </p:cNvPr>
              <p:cNvSpPr txBox="1"/>
              <p:nvPr/>
            </p:nvSpPr>
            <p:spPr>
              <a:xfrm>
                <a:off x="1567" y="893"/>
                <a:ext cx="212" cy="287"/>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3</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36" name="Text Box 69">
                <a:extLst>
                  <a:ext uri="{FF2B5EF4-FFF2-40B4-BE49-F238E27FC236}">
                    <a16:creationId xmlns:a16="http://schemas.microsoft.com/office/drawing/2014/main" id="{D60178FE-9937-4B23-9955-F5AF66E20BD5}"/>
                  </a:ext>
                </a:extLst>
              </p:cNvPr>
              <p:cNvSpPr txBox="1"/>
              <p:nvPr/>
            </p:nvSpPr>
            <p:spPr>
              <a:xfrm>
                <a:off x="1231" y="893"/>
                <a:ext cx="212" cy="287"/>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8</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37" name="Text Box 70">
                <a:extLst>
                  <a:ext uri="{FF2B5EF4-FFF2-40B4-BE49-F238E27FC236}">
                    <a16:creationId xmlns:a16="http://schemas.microsoft.com/office/drawing/2014/main" id="{CD6685F0-37FB-47D8-AB40-D4FD36B6EF75}"/>
                  </a:ext>
                </a:extLst>
              </p:cNvPr>
              <p:cNvSpPr txBox="1"/>
              <p:nvPr/>
            </p:nvSpPr>
            <p:spPr>
              <a:xfrm>
                <a:off x="1567" y="1180"/>
                <a:ext cx="212" cy="287"/>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4</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38" name="Text Box 71">
                <a:extLst>
                  <a:ext uri="{FF2B5EF4-FFF2-40B4-BE49-F238E27FC236}">
                    <a16:creationId xmlns:a16="http://schemas.microsoft.com/office/drawing/2014/main" id="{DDC1AC30-F17C-404C-9EDF-A2BEC958A382}"/>
                  </a:ext>
                </a:extLst>
              </p:cNvPr>
              <p:cNvSpPr txBox="1"/>
              <p:nvPr/>
            </p:nvSpPr>
            <p:spPr>
              <a:xfrm>
                <a:off x="1567" y="1467"/>
                <a:ext cx="212" cy="287"/>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5</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39" name="Text Box 72">
                <a:extLst>
                  <a:ext uri="{FF2B5EF4-FFF2-40B4-BE49-F238E27FC236}">
                    <a16:creationId xmlns:a16="http://schemas.microsoft.com/office/drawing/2014/main" id="{29DD7A9E-74AF-4BD3-B78B-8131E071CB4A}"/>
                  </a:ext>
                </a:extLst>
              </p:cNvPr>
              <p:cNvSpPr txBox="1"/>
              <p:nvPr/>
            </p:nvSpPr>
            <p:spPr>
              <a:xfrm>
                <a:off x="1231" y="1180"/>
                <a:ext cx="212" cy="287"/>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6</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40" name="Text Box 73">
                <a:extLst>
                  <a:ext uri="{FF2B5EF4-FFF2-40B4-BE49-F238E27FC236}">
                    <a16:creationId xmlns:a16="http://schemas.microsoft.com/office/drawing/2014/main" id="{E3A1A813-A0E5-45DC-9CAF-5E99F829AA11}"/>
                  </a:ext>
                </a:extLst>
              </p:cNvPr>
              <p:cNvSpPr txBox="1"/>
              <p:nvPr/>
            </p:nvSpPr>
            <p:spPr>
              <a:xfrm>
                <a:off x="943" y="1467"/>
                <a:ext cx="212" cy="287"/>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7</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41" name="Rectangle 74">
                <a:extLst>
                  <a:ext uri="{FF2B5EF4-FFF2-40B4-BE49-F238E27FC236}">
                    <a16:creationId xmlns:a16="http://schemas.microsoft.com/office/drawing/2014/main" id="{4C4D108C-0393-46E9-BBBE-F959ACA3CDAE}"/>
                  </a:ext>
                </a:extLst>
              </p:cNvPr>
              <p:cNvSpPr/>
              <p:nvPr/>
            </p:nvSpPr>
            <p:spPr>
              <a:xfrm>
                <a:off x="912" y="1920"/>
                <a:ext cx="960" cy="240"/>
              </a:xfrm>
              <a:prstGeom prst="rect">
                <a:avLst/>
              </a:prstGeom>
              <a:noFill/>
              <a:ln w="6350">
                <a:noFill/>
              </a:ln>
            </p:spPr>
            <p:txBody>
              <a:bodyPr wrap="none" anchor="ctr"/>
              <a:lstStyle/>
              <a:p>
                <a:pPr algn="ctr"/>
                <a:r>
                  <a:rPr lang="en-US" altLang="zh-CN" sz="2400" b="0" dirty="0">
                    <a:solidFill>
                      <a:schemeClr val="tx1"/>
                    </a:solidFill>
                    <a:latin typeface="Arial" panose="020B0604020202020204" pitchFamily="34" charset="0"/>
                    <a:ea typeface="华文新魏" panose="02010800040101010101" pitchFamily="2" charset="-122"/>
                  </a:rPr>
                  <a:t>Original State</a:t>
                </a:r>
              </a:p>
            </p:txBody>
          </p:sp>
        </p:grpSp>
        <p:grpSp>
          <p:nvGrpSpPr>
            <p:cNvPr id="15" name="Group 75">
              <a:extLst>
                <a:ext uri="{FF2B5EF4-FFF2-40B4-BE49-F238E27FC236}">
                  <a16:creationId xmlns:a16="http://schemas.microsoft.com/office/drawing/2014/main" id="{E5FD276A-E339-408A-9D53-97EBB611DA96}"/>
                </a:ext>
              </a:extLst>
            </p:cNvPr>
            <p:cNvGrpSpPr/>
            <p:nvPr/>
          </p:nvGrpSpPr>
          <p:grpSpPr>
            <a:xfrm>
              <a:off x="3216" y="890"/>
              <a:ext cx="960" cy="1222"/>
              <a:chOff x="3216" y="890"/>
              <a:chExt cx="960" cy="1222"/>
            </a:xfrm>
          </p:grpSpPr>
          <p:grpSp>
            <p:nvGrpSpPr>
              <p:cNvPr id="16" name="Group 76">
                <a:extLst>
                  <a:ext uri="{FF2B5EF4-FFF2-40B4-BE49-F238E27FC236}">
                    <a16:creationId xmlns:a16="http://schemas.microsoft.com/office/drawing/2014/main" id="{424CF884-E0B3-4E12-9546-5D18FD6DFDA8}"/>
                  </a:ext>
                </a:extLst>
              </p:cNvPr>
              <p:cNvGrpSpPr/>
              <p:nvPr/>
            </p:nvGrpSpPr>
            <p:grpSpPr>
              <a:xfrm>
                <a:off x="3218" y="890"/>
                <a:ext cx="912" cy="864"/>
                <a:chOff x="3504" y="1248"/>
                <a:chExt cx="912" cy="864"/>
              </a:xfrm>
            </p:grpSpPr>
            <p:grpSp>
              <p:nvGrpSpPr>
                <p:cNvPr id="18" name="Group 77">
                  <a:extLst>
                    <a:ext uri="{FF2B5EF4-FFF2-40B4-BE49-F238E27FC236}">
                      <a16:creationId xmlns:a16="http://schemas.microsoft.com/office/drawing/2014/main" id="{94D770E0-35B7-4566-9725-4EB244262E87}"/>
                    </a:ext>
                  </a:extLst>
                </p:cNvPr>
                <p:cNvGrpSpPr/>
                <p:nvPr/>
              </p:nvGrpSpPr>
              <p:grpSpPr>
                <a:xfrm>
                  <a:off x="3504" y="1248"/>
                  <a:ext cx="912" cy="864"/>
                  <a:chOff x="1536" y="2304"/>
                  <a:chExt cx="432" cy="432"/>
                </a:xfrm>
              </p:grpSpPr>
              <p:sp>
                <p:nvSpPr>
                  <p:cNvPr id="27" name="Rectangle 78">
                    <a:extLst>
                      <a:ext uri="{FF2B5EF4-FFF2-40B4-BE49-F238E27FC236}">
                        <a16:creationId xmlns:a16="http://schemas.microsoft.com/office/drawing/2014/main" id="{CA9B6209-BAA1-49DC-AD62-5BFC8D1E241D}"/>
                      </a:ext>
                    </a:extLst>
                  </p:cNvPr>
                  <p:cNvSpPr/>
                  <p:nvPr/>
                </p:nvSpPr>
                <p:spPr>
                  <a:xfrm>
                    <a:off x="1536" y="2304"/>
                    <a:ext cx="432" cy="432"/>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28" name="Line 79">
                    <a:extLst>
                      <a:ext uri="{FF2B5EF4-FFF2-40B4-BE49-F238E27FC236}">
                        <a16:creationId xmlns:a16="http://schemas.microsoft.com/office/drawing/2014/main" id="{D6CFBBC4-11EF-4C53-8A68-DBF2E7AF299E}"/>
                      </a:ext>
                    </a:extLst>
                  </p:cNvPr>
                  <p:cNvSpPr/>
                  <p:nvPr/>
                </p:nvSpPr>
                <p:spPr>
                  <a:xfrm>
                    <a:off x="1536" y="2448"/>
                    <a:ext cx="432" cy="0"/>
                  </a:xfrm>
                  <a:prstGeom prst="line">
                    <a:avLst/>
                  </a:prstGeom>
                  <a:ln w="9525" cap="flat" cmpd="sng">
                    <a:solidFill>
                      <a:srgbClr val="000066"/>
                    </a:solidFill>
                    <a:prstDash val="solid"/>
                    <a:headEnd type="none" w="med" len="med"/>
                    <a:tailEnd type="none" w="med" len="med"/>
                  </a:ln>
                </p:spPr>
              </p:sp>
              <p:sp>
                <p:nvSpPr>
                  <p:cNvPr id="29" name="Line 80">
                    <a:extLst>
                      <a:ext uri="{FF2B5EF4-FFF2-40B4-BE49-F238E27FC236}">
                        <a16:creationId xmlns:a16="http://schemas.microsoft.com/office/drawing/2014/main" id="{A7679F41-DAA2-4C58-BB88-58BB6F669861}"/>
                      </a:ext>
                    </a:extLst>
                  </p:cNvPr>
                  <p:cNvSpPr/>
                  <p:nvPr/>
                </p:nvSpPr>
                <p:spPr>
                  <a:xfrm>
                    <a:off x="1536" y="2592"/>
                    <a:ext cx="432" cy="0"/>
                  </a:xfrm>
                  <a:prstGeom prst="line">
                    <a:avLst/>
                  </a:prstGeom>
                  <a:ln w="9525" cap="flat" cmpd="sng">
                    <a:solidFill>
                      <a:srgbClr val="000066"/>
                    </a:solidFill>
                    <a:prstDash val="solid"/>
                    <a:headEnd type="none" w="med" len="med"/>
                    <a:tailEnd type="none" w="med" len="med"/>
                  </a:ln>
                </p:spPr>
              </p:sp>
              <p:sp>
                <p:nvSpPr>
                  <p:cNvPr id="30" name="Line 81">
                    <a:extLst>
                      <a:ext uri="{FF2B5EF4-FFF2-40B4-BE49-F238E27FC236}">
                        <a16:creationId xmlns:a16="http://schemas.microsoft.com/office/drawing/2014/main" id="{9CE344F2-CD8A-45A5-A12A-7018390CB174}"/>
                      </a:ext>
                    </a:extLst>
                  </p:cNvPr>
                  <p:cNvSpPr/>
                  <p:nvPr/>
                </p:nvSpPr>
                <p:spPr>
                  <a:xfrm>
                    <a:off x="1680" y="2304"/>
                    <a:ext cx="0" cy="432"/>
                  </a:xfrm>
                  <a:prstGeom prst="line">
                    <a:avLst/>
                  </a:prstGeom>
                  <a:ln w="9525" cap="flat" cmpd="sng">
                    <a:solidFill>
                      <a:srgbClr val="000066"/>
                    </a:solidFill>
                    <a:prstDash val="solid"/>
                    <a:headEnd type="none" w="med" len="med"/>
                    <a:tailEnd type="none" w="med" len="med"/>
                  </a:ln>
                </p:spPr>
              </p:sp>
              <p:sp>
                <p:nvSpPr>
                  <p:cNvPr id="31" name="Line 82">
                    <a:extLst>
                      <a:ext uri="{FF2B5EF4-FFF2-40B4-BE49-F238E27FC236}">
                        <a16:creationId xmlns:a16="http://schemas.microsoft.com/office/drawing/2014/main" id="{635BA73C-D44C-4D0B-A01C-D65061D2FAA6}"/>
                      </a:ext>
                    </a:extLst>
                  </p:cNvPr>
                  <p:cNvSpPr/>
                  <p:nvPr/>
                </p:nvSpPr>
                <p:spPr>
                  <a:xfrm>
                    <a:off x="1824" y="2304"/>
                    <a:ext cx="0" cy="432"/>
                  </a:xfrm>
                  <a:prstGeom prst="line">
                    <a:avLst/>
                  </a:prstGeom>
                  <a:ln w="9525" cap="flat" cmpd="sng">
                    <a:solidFill>
                      <a:srgbClr val="000066"/>
                    </a:solidFill>
                    <a:prstDash val="solid"/>
                    <a:headEnd type="none" w="med" len="med"/>
                    <a:tailEnd type="none" w="med" len="med"/>
                  </a:ln>
                </p:spPr>
              </p:sp>
            </p:grpSp>
            <p:sp>
              <p:nvSpPr>
                <p:cNvPr id="19" name="Text Box 83">
                  <a:extLst>
                    <a:ext uri="{FF2B5EF4-FFF2-40B4-BE49-F238E27FC236}">
                      <a16:creationId xmlns:a16="http://schemas.microsoft.com/office/drawing/2014/main" id="{384BDF1E-A002-4298-8A41-96C68F35FFE6}"/>
                    </a:ext>
                  </a:extLst>
                </p:cNvPr>
                <p:cNvSpPr txBox="1"/>
                <p:nvPr/>
              </p:nvSpPr>
              <p:spPr>
                <a:xfrm>
                  <a:off x="3552" y="1248"/>
                  <a:ext cx="212" cy="288"/>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1</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20" name="Text Box 84">
                  <a:extLst>
                    <a:ext uri="{FF2B5EF4-FFF2-40B4-BE49-F238E27FC236}">
                      <a16:creationId xmlns:a16="http://schemas.microsoft.com/office/drawing/2014/main" id="{F5689953-0B95-4D7D-9FBA-7D5094CC2022}"/>
                    </a:ext>
                  </a:extLst>
                </p:cNvPr>
                <p:cNvSpPr txBox="1"/>
                <p:nvPr/>
              </p:nvSpPr>
              <p:spPr>
                <a:xfrm>
                  <a:off x="3840" y="1248"/>
                  <a:ext cx="212" cy="288"/>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2</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21" name="Text Box 85">
                  <a:extLst>
                    <a:ext uri="{FF2B5EF4-FFF2-40B4-BE49-F238E27FC236}">
                      <a16:creationId xmlns:a16="http://schemas.microsoft.com/office/drawing/2014/main" id="{6A07AC4E-CBA8-41E7-A045-19837F02AAED}"/>
                    </a:ext>
                  </a:extLst>
                </p:cNvPr>
                <p:cNvSpPr txBox="1"/>
                <p:nvPr/>
              </p:nvSpPr>
              <p:spPr>
                <a:xfrm>
                  <a:off x="4176" y="1248"/>
                  <a:ext cx="212" cy="288"/>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3</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22" name="Text Box 86">
                  <a:extLst>
                    <a:ext uri="{FF2B5EF4-FFF2-40B4-BE49-F238E27FC236}">
                      <a16:creationId xmlns:a16="http://schemas.microsoft.com/office/drawing/2014/main" id="{F73DAD80-5FB4-4B59-85FB-4ECA5EE2204A}"/>
                    </a:ext>
                  </a:extLst>
                </p:cNvPr>
                <p:cNvSpPr txBox="1"/>
                <p:nvPr/>
              </p:nvSpPr>
              <p:spPr>
                <a:xfrm>
                  <a:off x="3552" y="1536"/>
                  <a:ext cx="212" cy="288"/>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8</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23" name="Text Box 87">
                  <a:extLst>
                    <a:ext uri="{FF2B5EF4-FFF2-40B4-BE49-F238E27FC236}">
                      <a16:creationId xmlns:a16="http://schemas.microsoft.com/office/drawing/2014/main" id="{9ADFA754-0DD0-4B9E-9EEC-BF7B25FFA73B}"/>
                    </a:ext>
                  </a:extLst>
                </p:cNvPr>
                <p:cNvSpPr txBox="1"/>
                <p:nvPr/>
              </p:nvSpPr>
              <p:spPr>
                <a:xfrm>
                  <a:off x="4176" y="1536"/>
                  <a:ext cx="212" cy="288"/>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4</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24" name="Text Box 88">
                  <a:extLst>
                    <a:ext uri="{FF2B5EF4-FFF2-40B4-BE49-F238E27FC236}">
                      <a16:creationId xmlns:a16="http://schemas.microsoft.com/office/drawing/2014/main" id="{F2E84890-6C0D-4CB5-9546-1397BDD20BEB}"/>
                    </a:ext>
                  </a:extLst>
                </p:cNvPr>
                <p:cNvSpPr txBox="1"/>
                <p:nvPr/>
              </p:nvSpPr>
              <p:spPr>
                <a:xfrm>
                  <a:off x="4176" y="1824"/>
                  <a:ext cx="212" cy="288"/>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5</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25" name="Text Box 89">
                  <a:extLst>
                    <a:ext uri="{FF2B5EF4-FFF2-40B4-BE49-F238E27FC236}">
                      <a16:creationId xmlns:a16="http://schemas.microsoft.com/office/drawing/2014/main" id="{0245A18B-2B41-4737-AEAC-9D463F653E90}"/>
                    </a:ext>
                  </a:extLst>
                </p:cNvPr>
                <p:cNvSpPr txBox="1"/>
                <p:nvPr/>
              </p:nvSpPr>
              <p:spPr>
                <a:xfrm>
                  <a:off x="3840" y="1824"/>
                  <a:ext cx="212" cy="288"/>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6</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26" name="Text Box 90">
                  <a:extLst>
                    <a:ext uri="{FF2B5EF4-FFF2-40B4-BE49-F238E27FC236}">
                      <a16:creationId xmlns:a16="http://schemas.microsoft.com/office/drawing/2014/main" id="{9A9A3875-EE77-4DB5-BE79-1A9F7FFB7FEF}"/>
                    </a:ext>
                  </a:extLst>
                </p:cNvPr>
                <p:cNvSpPr txBox="1"/>
                <p:nvPr/>
              </p:nvSpPr>
              <p:spPr>
                <a:xfrm>
                  <a:off x="3552" y="1824"/>
                  <a:ext cx="212" cy="288"/>
                </a:xfrm>
                <a:prstGeom prst="rect">
                  <a:avLst/>
                </a:prstGeom>
                <a:noFill/>
                <a:ln w="9525">
                  <a:noFill/>
                </a:ln>
              </p:spPr>
              <p:txBody>
                <a:bodyPr wrap="none">
                  <a:spAutoFit/>
                </a:bodyPr>
                <a:lstStyle/>
                <a:p>
                  <a:r>
                    <a:rPr lang="en-US" altLang="zh-CN" sz="2400" dirty="0">
                      <a:solidFill>
                        <a:schemeClr val="tx1"/>
                      </a:solidFill>
                      <a:latin typeface="Times New Roman" panose="02020603050405020304" pitchFamily="18" charset="0"/>
                      <a:ea typeface="宋体" panose="02010600030101010101" pitchFamily="2" charset="-122"/>
                    </a:rPr>
                    <a:t>7</a:t>
                  </a:r>
                  <a:endParaRPr lang="en-US" altLang="zh-CN" sz="2400" b="0" dirty="0">
                    <a:solidFill>
                      <a:schemeClr val="tx1"/>
                    </a:solidFill>
                    <a:latin typeface="Times New Roman" panose="02020603050405020304" pitchFamily="18" charset="0"/>
                    <a:ea typeface="宋体" panose="02010600030101010101" pitchFamily="2" charset="-122"/>
                  </a:endParaRPr>
                </a:p>
              </p:txBody>
            </p:sp>
          </p:grpSp>
          <p:sp>
            <p:nvSpPr>
              <p:cNvPr id="17" name="Rectangle 91">
                <a:extLst>
                  <a:ext uri="{FF2B5EF4-FFF2-40B4-BE49-F238E27FC236}">
                    <a16:creationId xmlns:a16="http://schemas.microsoft.com/office/drawing/2014/main" id="{372F6F66-C9D4-4A10-8383-734C9BD4DBFE}"/>
                  </a:ext>
                </a:extLst>
              </p:cNvPr>
              <p:cNvSpPr/>
              <p:nvPr/>
            </p:nvSpPr>
            <p:spPr>
              <a:xfrm>
                <a:off x="3216" y="1872"/>
                <a:ext cx="960" cy="240"/>
              </a:xfrm>
              <a:prstGeom prst="rect">
                <a:avLst/>
              </a:prstGeom>
              <a:noFill/>
              <a:ln w="6350">
                <a:noFill/>
              </a:ln>
            </p:spPr>
            <p:txBody>
              <a:bodyPr wrap="none" anchor="ctr"/>
              <a:lstStyle/>
              <a:p>
                <a:pPr algn="ctr"/>
                <a:r>
                  <a:rPr lang="en-US" altLang="zh-CN" sz="2400" b="0" dirty="0">
                    <a:solidFill>
                      <a:schemeClr val="tx1"/>
                    </a:solidFill>
                    <a:latin typeface="Arial" panose="020B0604020202020204" pitchFamily="34" charset="0"/>
                    <a:ea typeface="华文新魏" panose="02010800040101010101" pitchFamily="2" charset="-122"/>
                  </a:rPr>
                  <a:t>Goal State</a:t>
                </a:r>
              </a:p>
            </p:txBody>
          </p:sp>
        </p:grpSp>
      </p:grpSp>
    </p:spTree>
    <p:extLst>
      <p:ext uri="{BB962C8B-B14F-4D97-AF65-F5344CB8AC3E}">
        <p14:creationId xmlns:p14="http://schemas.microsoft.com/office/powerpoint/2010/main" val="288272786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A9197B36-9F3A-46F6-9737-9214C1CBE35A}"/>
              </a:ext>
            </a:extLst>
          </p:cNvPr>
          <p:cNvSpPr/>
          <p:nvPr/>
        </p:nvSpPr>
        <p:spPr>
          <a:xfrm>
            <a:off x="829739" y="1585041"/>
            <a:ext cx="7928207" cy="500135"/>
          </a:xfrm>
          <a:prstGeom prst="rect">
            <a:avLst/>
          </a:prstGeom>
        </p:spPr>
        <p:txBody>
          <a:bodyPr wrap="square" lIns="68577" tIns="34289" rIns="68577" bIns="34289">
            <a:spAutoFit/>
          </a:bodyPr>
          <a:lstStyle/>
          <a:p>
            <a:pPr eaLnBrk="1" hangingPunct="1"/>
            <a:r>
              <a:rPr lang="en-US" altLang="zh-CN" sz="2800" b="1" dirty="0">
                <a:solidFill>
                  <a:srgbClr val="990099"/>
                </a:solidFill>
                <a:latin typeface="黑体" panose="02010609060101010101" pitchFamily="49" charset="-122"/>
                <a:ea typeface="宋体" panose="02010600030101010101" pitchFamily="2" charset="-122"/>
              </a:rPr>
              <a:t> </a:t>
            </a:r>
            <a:r>
              <a:rPr lang="zh-CN" altLang="en-US" sz="2800" b="1" dirty="0">
                <a:solidFill>
                  <a:srgbClr val="990099"/>
                </a:solidFill>
                <a:latin typeface="黑体" panose="02010609060101010101" pitchFamily="49" charset="-122"/>
                <a:ea typeface="宋体" panose="02010600030101010101" pitchFamily="2" charset="-122"/>
              </a:rPr>
              <a:t>启发式信息的表示</a:t>
            </a:r>
            <a:endParaRPr lang="en-US" altLang="zh-CN" sz="2800" b="1" dirty="0">
              <a:solidFill>
                <a:srgbClr val="990099"/>
              </a:solidFill>
              <a:latin typeface="黑体" panose="02010609060101010101" pitchFamily="49" charset="-122"/>
              <a:ea typeface="宋体" panose="02010600030101010101" pitchFamily="2" charset="-122"/>
            </a:endParaRPr>
          </a:p>
        </p:txBody>
      </p:sp>
      <p:sp>
        <p:nvSpPr>
          <p:cNvPr id="4" name="矩形 3">
            <a:extLst>
              <a:ext uri="{FF2B5EF4-FFF2-40B4-BE49-F238E27FC236}">
                <a16:creationId xmlns:a16="http://schemas.microsoft.com/office/drawing/2014/main" id="{2B779D7A-80E6-4D22-8696-65BB3A2C54D2}"/>
              </a:ext>
            </a:extLst>
          </p:cNvPr>
          <p:cNvSpPr/>
          <p:nvPr/>
        </p:nvSpPr>
        <p:spPr>
          <a:xfrm>
            <a:off x="972190" y="2497055"/>
            <a:ext cx="9980681" cy="3150671"/>
          </a:xfrm>
          <a:prstGeom prst="rect">
            <a:avLst/>
          </a:prstGeom>
        </p:spPr>
        <p:txBody>
          <a:bodyPr wrap="square">
            <a:spAutoFit/>
          </a:bodyPr>
          <a:lstStyle/>
          <a:p>
            <a:pPr eaLnBrk="1" hangingPunct="1">
              <a:lnSpc>
                <a:spcPct val="120000"/>
              </a:lnSpc>
            </a:pPr>
            <a:r>
              <a:rPr lang="zh-CN" altLang="en-US" sz="2400" b="1" dirty="0">
                <a:solidFill>
                  <a:srgbClr val="990099"/>
                </a:solidFill>
                <a:latin typeface="Arial" panose="020B0604020202020204" pitchFamily="34" charset="0"/>
                <a:ea typeface="宋体" panose="02010600030101010101" pitchFamily="2" charset="-122"/>
              </a:rPr>
              <a:t>问题求解系统可在</a:t>
            </a:r>
            <a:r>
              <a:rPr lang="en-US" altLang="zh-CN" sz="2400" b="1" dirty="0">
                <a:solidFill>
                  <a:srgbClr val="990099"/>
                </a:solidFill>
                <a:latin typeface="Arial" panose="020B0604020202020204" pitchFamily="34" charset="0"/>
                <a:ea typeface="宋体" panose="02010600030101010101" pitchFamily="2" charset="-122"/>
              </a:rPr>
              <a:t>2</a:t>
            </a:r>
            <a:r>
              <a:rPr lang="zh-CN" altLang="en-US" sz="2400" b="1" dirty="0">
                <a:solidFill>
                  <a:srgbClr val="990099"/>
                </a:solidFill>
                <a:latin typeface="Arial" panose="020B0604020202020204" pitchFamily="34" charset="0"/>
                <a:ea typeface="宋体" panose="02010600030101010101" pitchFamily="2" charset="-122"/>
              </a:rPr>
              <a:t>种情形下运用启发式策略：</a:t>
            </a:r>
            <a:endParaRPr lang="en-US" altLang="zh-CN" sz="2400" b="1" dirty="0">
              <a:solidFill>
                <a:srgbClr val="990099"/>
              </a:solidFill>
              <a:latin typeface="Arial" panose="020B0604020202020204" pitchFamily="34" charset="0"/>
              <a:ea typeface="宋体" panose="02010600030101010101" pitchFamily="2" charset="-122"/>
            </a:endParaRPr>
          </a:p>
          <a:p>
            <a:pPr eaLnBrk="1" hangingPunct="1">
              <a:lnSpc>
                <a:spcPct val="120000"/>
              </a:lnSpc>
            </a:pPr>
            <a:r>
              <a:rPr lang="en-US" altLang="zh-CN" sz="2400" b="1" dirty="0">
                <a:solidFill>
                  <a:srgbClr val="990099"/>
                </a:solidFill>
                <a:latin typeface="Arial" panose="020B0604020202020204" pitchFamily="34" charset="0"/>
                <a:ea typeface="宋体" panose="02010600030101010101" pitchFamily="2" charset="-122"/>
              </a:rPr>
              <a:t>1</a:t>
            </a:r>
            <a:r>
              <a:rPr lang="zh-CN" altLang="en-US" sz="2400" b="1" dirty="0">
                <a:solidFill>
                  <a:srgbClr val="990099"/>
                </a:solidFill>
                <a:latin typeface="Arial" panose="020B0604020202020204" pitchFamily="34" charset="0"/>
                <a:ea typeface="宋体" panose="02010600030101010101" pitchFamily="2" charset="-122"/>
              </a:rPr>
              <a:t>）在问题陈述和数据获取方面存在模糊性，可能会使一个问题没有一个确定的解，这要求系统能运用启发式策略做出最有可能的解释；</a:t>
            </a:r>
            <a:endParaRPr lang="en-US" altLang="zh-CN" sz="2400" b="1" dirty="0">
              <a:solidFill>
                <a:srgbClr val="990099"/>
              </a:solidFill>
              <a:latin typeface="Arial" panose="020B0604020202020204" pitchFamily="34" charset="0"/>
              <a:ea typeface="宋体" panose="02010600030101010101" pitchFamily="2" charset="-122"/>
            </a:endParaRPr>
          </a:p>
          <a:p>
            <a:pPr eaLnBrk="1" hangingPunct="1">
              <a:lnSpc>
                <a:spcPct val="120000"/>
              </a:lnSpc>
            </a:pPr>
            <a:endParaRPr lang="en-US" altLang="zh-CN" sz="2400" b="1" dirty="0">
              <a:solidFill>
                <a:srgbClr val="990099"/>
              </a:solidFill>
              <a:latin typeface="Arial" panose="020B0604020202020204" pitchFamily="34" charset="0"/>
              <a:ea typeface="宋体" panose="02010600030101010101" pitchFamily="2" charset="-122"/>
            </a:endParaRPr>
          </a:p>
          <a:p>
            <a:pPr eaLnBrk="1" hangingPunct="1">
              <a:lnSpc>
                <a:spcPct val="120000"/>
              </a:lnSpc>
            </a:pPr>
            <a:r>
              <a:rPr lang="en-US" altLang="zh-CN" sz="2400" b="1" dirty="0">
                <a:solidFill>
                  <a:srgbClr val="990099"/>
                </a:solidFill>
                <a:latin typeface="Arial" panose="020B0604020202020204" pitchFamily="34" charset="0"/>
                <a:ea typeface="宋体" panose="02010600030101010101" pitchFamily="2" charset="-122"/>
              </a:rPr>
              <a:t>2</a:t>
            </a:r>
            <a:r>
              <a:rPr lang="zh-CN" altLang="en-US" sz="2400" b="1" dirty="0">
                <a:solidFill>
                  <a:srgbClr val="990099"/>
                </a:solidFill>
                <a:latin typeface="Arial" panose="020B0604020202020204" pitchFamily="34" charset="0"/>
                <a:ea typeface="宋体" panose="02010600030101010101" pitchFamily="2" charset="-122"/>
              </a:rPr>
              <a:t>）虽然一个问题</a:t>
            </a:r>
            <a:r>
              <a:rPr lang="zh-CN" altLang="en-US" sz="2400" b="1" dirty="0">
                <a:solidFill>
                  <a:srgbClr val="FF0000"/>
                </a:solidFill>
                <a:latin typeface="Arial" panose="020B0604020202020204" pitchFamily="34" charset="0"/>
                <a:ea typeface="宋体" panose="02010600030101010101" pitchFamily="2" charset="-122"/>
              </a:rPr>
              <a:t>可能有确定解</a:t>
            </a:r>
            <a:r>
              <a:rPr lang="zh-CN" altLang="en-US" sz="2400" b="1" dirty="0">
                <a:solidFill>
                  <a:srgbClr val="990099"/>
                </a:solidFill>
                <a:latin typeface="Arial" panose="020B0604020202020204" pitchFamily="34" charset="0"/>
                <a:ea typeface="宋体" panose="02010600030101010101" pitchFamily="2" charset="-122"/>
              </a:rPr>
              <a:t>，但是其</a:t>
            </a:r>
            <a:r>
              <a:rPr lang="zh-CN" altLang="en-US" sz="2400" b="1" dirty="0">
                <a:solidFill>
                  <a:srgbClr val="FF0000"/>
                </a:solidFill>
                <a:latin typeface="Arial" panose="020B0604020202020204" pitchFamily="34" charset="0"/>
                <a:ea typeface="宋体" panose="02010600030101010101" pitchFamily="2" charset="-122"/>
              </a:rPr>
              <a:t>状态空间特别大</a:t>
            </a:r>
            <a:r>
              <a:rPr lang="zh-CN" altLang="en-US" sz="2400" b="1" dirty="0">
                <a:solidFill>
                  <a:srgbClr val="990099"/>
                </a:solidFill>
                <a:latin typeface="Arial" panose="020B0604020202020204" pitchFamily="34" charset="0"/>
                <a:ea typeface="宋体" panose="02010600030101010101" pitchFamily="2" charset="-122"/>
              </a:rPr>
              <a:t>，搜索中生成扩展的状态数呈指数级增长</a:t>
            </a:r>
            <a:r>
              <a:rPr lang="en-US" altLang="zh-CN" sz="2400" b="1" dirty="0">
                <a:solidFill>
                  <a:srgbClr val="990099"/>
                </a:solidFill>
                <a:latin typeface="Arial" panose="020B0604020202020204" pitchFamily="34" charset="0"/>
                <a:ea typeface="宋体" panose="02010600030101010101" pitchFamily="2" charset="-122"/>
              </a:rPr>
              <a:t>.</a:t>
            </a:r>
            <a:r>
              <a:rPr lang="zh-CN" altLang="en-US" sz="2400" b="1" dirty="0">
                <a:solidFill>
                  <a:srgbClr val="990099"/>
                </a:solidFill>
                <a:latin typeface="Arial" panose="020B0604020202020204" pitchFamily="34" charset="0"/>
                <a:ea typeface="宋体" panose="02010600030101010101" pitchFamily="2" charset="-122"/>
              </a:rPr>
              <a:t> 启发式策略以剪枝减少状态空间，通过引导搜索</a:t>
            </a:r>
            <a:r>
              <a:rPr lang="zh-CN" altLang="en-US" sz="2400" b="1" dirty="0">
                <a:solidFill>
                  <a:srgbClr val="FF0000"/>
                </a:solidFill>
                <a:latin typeface="Arial" panose="020B0604020202020204" pitchFamily="34" charset="0"/>
                <a:ea typeface="宋体" panose="02010600030101010101" pitchFamily="2" charset="-122"/>
              </a:rPr>
              <a:t>向最有希望的方向进行来降低搜索复杂度</a:t>
            </a:r>
            <a:r>
              <a:rPr lang="zh-CN" altLang="en-US" sz="2400" b="1" dirty="0">
                <a:solidFill>
                  <a:srgbClr val="990099"/>
                </a:solidFill>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51767075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7E51E2CF-DC49-4A39-AA37-D3E21D6E6154}"/>
              </a:ext>
            </a:extLst>
          </p:cNvPr>
          <p:cNvSpPr/>
          <p:nvPr/>
        </p:nvSpPr>
        <p:spPr>
          <a:xfrm>
            <a:off x="1044663" y="1867630"/>
            <a:ext cx="9980682" cy="3847656"/>
          </a:xfrm>
          <a:prstGeom prst="rect">
            <a:avLst/>
          </a:prstGeom>
        </p:spPr>
        <p:txBody>
          <a:bodyPr wrap="square">
            <a:spAutoFit/>
          </a:bodyPr>
          <a:lstStyle/>
          <a:p>
            <a:pPr eaLnBrk="1" hangingPunct="1">
              <a:lnSpc>
                <a:spcPct val="130000"/>
              </a:lnSpc>
              <a:spcBef>
                <a:spcPct val="65000"/>
              </a:spcBef>
            </a:pPr>
            <a:r>
              <a:rPr lang="en-US" altLang="zh-CN" sz="2800" b="1" dirty="0">
                <a:solidFill>
                  <a:srgbClr val="3333FF"/>
                </a:solidFill>
                <a:latin typeface="黑体" panose="02010609060101010101" pitchFamily="49" charset="-122"/>
                <a:ea typeface="黑体" panose="02010609060101010101" pitchFamily="49" charset="-122"/>
              </a:rPr>
              <a:t>1</a:t>
            </a:r>
            <a:r>
              <a:rPr lang="zh-CN" altLang="en-US" sz="2800" b="1" dirty="0">
                <a:solidFill>
                  <a:srgbClr val="3333FF"/>
                </a:solidFill>
                <a:latin typeface="黑体" panose="02010609060101010101" pitchFamily="49" charset="-122"/>
                <a:ea typeface="黑体" panose="02010609060101010101" pitchFamily="49" charset="-122"/>
              </a:rPr>
              <a:t>．启发式搜索的依据</a:t>
            </a:r>
          </a:p>
          <a:p>
            <a:pPr algn="just" eaLnBrk="1" hangingPunct="1">
              <a:lnSpc>
                <a:spcPct val="125000"/>
              </a:lnSpc>
            </a:pP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1</a:t>
            </a:r>
            <a:r>
              <a:rPr lang="zh-CN" altLang="en-US" sz="2400" b="1" dirty="0">
                <a:solidFill>
                  <a:srgbClr val="990099"/>
                </a:solidFill>
                <a:latin typeface="Arial" panose="020B0604020202020204" pitchFamily="34" charset="0"/>
                <a:ea typeface="宋体" panose="02010600030101010101" pitchFamily="2" charset="-122"/>
              </a:rPr>
              <a:t>）人们善于利用一些线索来帮助自己选择搜索方向，这些线索统称为启发式</a:t>
            </a:r>
            <a:r>
              <a:rPr lang="en-US" altLang="zh-CN" sz="2400" b="1" dirty="0">
                <a:solidFill>
                  <a:srgbClr val="990099"/>
                </a:solidFill>
                <a:latin typeface="Arial" panose="020B0604020202020204" pitchFamily="34" charset="0"/>
                <a:ea typeface="宋体" panose="02010600030101010101" pitchFamily="2" charset="-122"/>
              </a:rPr>
              <a:t>(Heuristics)</a:t>
            </a:r>
            <a:r>
              <a:rPr lang="zh-CN" altLang="en-US" sz="2400" b="1" dirty="0">
                <a:solidFill>
                  <a:srgbClr val="990099"/>
                </a:solidFill>
                <a:latin typeface="Arial" panose="020B0604020202020204" pitchFamily="34" charset="0"/>
                <a:ea typeface="宋体" panose="02010600030101010101" pitchFamily="2" charset="-122"/>
              </a:rPr>
              <a:t>信息。</a:t>
            </a:r>
          </a:p>
          <a:p>
            <a:pPr algn="just" eaLnBrk="1" hangingPunct="1">
              <a:lnSpc>
                <a:spcPct val="125000"/>
              </a:lnSpc>
            </a:pP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2</a:t>
            </a:r>
            <a:r>
              <a:rPr lang="zh-CN" altLang="en-US" sz="2400" b="1" dirty="0">
                <a:solidFill>
                  <a:srgbClr val="990099"/>
                </a:solidFill>
                <a:latin typeface="Arial" panose="020B0604020202020204" pitchFamily="34" charset="0"/>
                <a:ea typeface="宋体" panose="02010600030101010101" pitchFamily="2" charset="-122"/>
              </a:rPr>
              <a:t>）现实问题往往只需一个解，而不要求最优解或全部解。</a:t>
            </a:r>
          </a:p>
          <a:p>
            <a:pPr algn="ctr" eaLnBrk="1" hangingPunct="1">
              <a:lnSpc>
                <a:spcPct val="125000"/>
              </a:lnSpc>
            </a:pPr>
            <a:r>
              <a:rPr lang="en-US" altLang="zh-CN" b="1" dirty="0">
                <a:solidFill>
                  <a:srgbClr val="FF0000"/>
                </a:solidFill>
                <a:latin typeface="Arial" panose="020B0604020202020204" pitchFamily="34" charset="0"/>
                <a:ea typeface="宋体" panose="02010600030101010101" pitchFamily="2" charset="-122"/>
              </a:rPr>
              <a:t>(</a:t>
            </a:r>
            <a:r>
              <a:rPr lang="zh-CN" altLang="en-US" b="1" dirty="0">
                <a:solidFill>
                  <a:srgbClr val="FF0000"/>
                </a:solidFill>
                <a:latin typeface="Arial" panose="020B0604020202020204" pitchFamily="34" charset="0"/>
                <a:ea typeface="宋体" panose="02010600030101010101" pitchFamily="2" charset="-122"/>
              </a:rPr>
              <a:t>当我们需要最优解时，不能用启发式搜索；</a:t>
            </a:r>
            <a:endParaRPr lang="en-US" altLang="zh-CN" b="1" dirty="0">
              <a:solidFill>
                <a:srgbClr val="FF0000"/>
              </a:solidFill>
              <a:latin typeface="Arial" panose="020B0604020202020204" pitchFamily="34" charset="0"/>
              <a:ea typeface="宋体" panose="02010600030101010101" pitchFamily="2" charset="-122"/>
            </a:endParaRPr>
          </a:p>
          <a:p>
            <a:pPr algn="ctr" eaLnBrk="1" hangingPunct="1">
              <a:lnSpc>
                <a:spcPct val="125000"/>
              </a:lnSpc>
            </a:pPr>
            <a:r>
              <a:rPr lang="zh-CN" altLang="en-US" b="1" dirty="0">
                <a:solidFill>
                  <a:srgbClr val="FF0000"/>
                </a:solidFill>
                <a:latin typeface="Arial" panose="020B0604020202020204" pitchFamily="34" charset="0"/>
                <a:ea typeface="宋体" panose="02010600030101010101" pitchFamily="2" charset="-122"/>
              </a:rPr>
              <a:t>启发式搜索节省了时间，但不能保证找到最优解）</a:t>
            </a:r>
          </a:p>
          <a:p>
            <a:pPr eaLnBrk="1" hangingPunct="1">
              <a:lnSpc>
                <a:spcPct val="125000"/>
              </a:lnSpc>
            </a:pP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3</a:t>
            </a:r>
            <a:r>
              <a:rPr lang="zh-CN" altLang="en-US" sz="2400" b="1" dirty="0">
                <a:solidFill>
                  <a:srgbClr val="990099"/>
                </a:solidFill>
                <a:latin typeface="Arial" panose="020B0604020202020204" pitchFamily="34" charset="0"/>
                <a:ea typeface="宋体" panose="02010600030101010101" pitchFamily="2" charset="-122"/>
              </a:rPr>
              <a:t>）启发式信息可以避免某些领域里的组合爆炸问题。</a:t>
            </a:r>
            <a:endParaRPr lang="en-US" altLang="zh-CN" sz="2400" b="1" dirty="0">
              <a:solidFill>
                <a:srgbClr val="990099"/>
              </a:solidFill>
              <a:latin typeface="Arial" panose="020B0604020202020204" pitchFamily="34" charset="0"/>
              <a:ea typeface="宋体" panose="02010600030101010101" pitchFamily="2" charset="-122"/>
            </a:endParaRPr>
          </a:p>
          <a:p>
            <a:pPr algn="ctr" eaLnBrk="1" hangingPunct="1">
              <a:lnSpc>
                <a:spcPct val="125000"/>
              </a:lnSpc>
            </a:pPr>
            <a:r>
              <a:rPr lang="zh-CN" altLang="en-US" b="1" dirty="0">
                <a:solidFill>
                  <a:srgbClr val="FF0000"/>
                </a:solidFill>
                <a:latin typeface="Arial" panose="020B0604020202020204" pitchFamily="34" charset="0"/>
                <a:ea typeface="宋体" panose="02010600030101010101" pitchFamily="2" charset="-122"/>
              </a:rPr>
              <a:t>（组合爆炸是搜索问题中最重要的问题，复杂度呈指数级增长；</a:t>
            </a:r>
            <a:endParaRPr lang="en-US" altLang="zh-CN" b="1" dirty="0">
              <a:solidFill>
                <a:srgbClr val="FF0000"/>
              </a:solidFill>
              <a:latin typeface="Arial" panose="020B0604020202020204" pitchFamily="34" charset="0"/>
              <a:ea typeface="宋体" panose="02010600030101010101" pitchFamily="2" charset="-122"/>
            </a:endParaRPr>
          </a:p>
          <a:p>
            <a:pPr algn="ctr" eaLnBrk="1" hangingPunct="1">
              <a:lnSpc>
                <a:spcPct val="125000"/>
              </a:lnSpc>
            </a:pPr>
            <a:r>
              <a:rPr lang="zh-CN" altLang="en-US" b="1" dirty="0">
                <a:solidFill>
                  <a:srgbClr val="FF0000"/>
                </a:solidFill>
                <a:latin typeface="Arial" panose="020B0604020202020204" pitchFamily="34" charset="0"/>
                <a:ea typeface="宋体" panose="02010600030101010101" pitchFamily="2" charset="-122"/>
              </a:rPr>
              <a:t>启发式策略及算法设计是</a:t>
            </a:r>
            <a:r>
              <a:rPr lang="en-US" altLang="zh-CN" b="1" dirty="0">
                <a:solidFill>
                  <a:srgbClr val="FF0000"/>
                </a:solidFill>
                <a:latin typeface="Arial" panose="020B0604020202020204" pitchFamily="34" charset="0"/>
                <a:ea typeface="宋体" panose="02010600030101010101" pitchFamily="2" charset="-122"/>
              </a:rPr>
              <a:t>AI</a:t>
            </a:r>
            <a:r>
              <a:rPr lang="zh-CN" altLang="en-US" b="1" dirty="0">
                <a:solidFill>
                  <a:srgbClr val="FF0000"/>
                </a:solidFill>
                <a:latin typeface="Arial" panose="020B0604020202020204" pitchFamily="34" charset="0"/>
                <a:ea typeface="宋体" panose="02010600030101010101" pitchFamily="2" charset="-122"/>
              </a:rPr>
              <a:t>的核心问题） </a:t>
            </a:r>
          </a:p>
        </p:txBody>
      </p:sp>
    </p:spTree>
    <p:extLst>
      <p:ext uri="{BB962C8B-B14F-4D97-AF65-F5344CB8AC3E}">
        <p14:creationId xmlns:p14="http://schemas.microsoft.com/office/powerpoint/2010/main" val="3154746080"/>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A82F180E-AC0E-4D3F-8978-2237F1141457}"/>
              </a:ext>
            </a:extLst>
          </p:cNvPr>
          <p:cNvSpPr/>
          <p:nvPr/>
        </p:nvSpPr>
        <p:spPr>
          <a:xfrm>
            <a:off x="1104899" y="1455041"/>
            <a:ext cx="9980681" cy="4692631"/>
          </a:xfrm>
          <a:prstGeom prst="rect">
            <a:avLst/>
          </a:prstGeom>
        </p:spPr>
        <p:txBody>
          <a:bodyPr wrap="square">
            <a:spAutoFit/>
          </a:bodyPr>
          <a:lstStyle/>
          <a:p>
            <a:pPr eaLnBrk="1" hangingPunct="1">
              <a:lnSpc>
                <a:spcPct val="90000"/>
              </a:lnSpc>
            </a:pPr>
            <a:r>
              <a:rPr lang="en-US" altLang="zh-CN" sz="2400" b="1" dirty="0">
                <a:solidFill>
                  <a:srgbClr val="3333FF"/>
                </a:solidFill>
                <a:latin typeface="黑体" panose="02010609060101010101" pitchFamily="49" charset="-122"/>
                <a:ea typeface="黑体" panose="02010609060101010101" pitchFamily="49" charset="-122"/>
              </a:rPr>
              <a:t>2</a:t>
            </a:r>
            <a:r>
              <a:rPr lang="zh-CN" altLang="en-US" sz="2400" b="1" dirty="0">
                <a:solidFill>
                  <a:srgbClr val="3333FF"/>
                </a:solidFill>
                <a:latin typeface="黑体" panose="02010609060101010101" pitchFamily="49" charset="-122"/>
                <a:ea typeface="黑体" panose="02010609060101010101" pitchFamily="49" charset="-122"/>
              </a:rPr>
              <a:t>．启发式函数的表示方法</a:t>
            </a:r>
          </a:p>
          <a:p>
            <a:pPr algn="just" eaLnBrk="1" hangingPunct="1">
              <a:lnSpc>
                <a:spcPct val="140000"/>
              </a:lnSpc>
              <a:spcBef>
                <a:spcPct val="35000"/>
              </a:spcBef>
            </a:pPr>
            <a:r>
              <a:rPr lang="zh-CN" altLang="en-US" sz="2400" b="1" dirty="0">
                <a:solidFill>
                  <a:srgbClr val="3333FF"/>
                </a:solidFill>
                <a:latin typeface="Arial" panose="020B0604020202020204" pitchFamily="34" charset="0"/>
                <a:ea typeface="宋体" panose="02010600030101010101" pitchFamily="2" charset="-122"/>
                <a:sym typeface="+mn-ea"/>
              </a:rPr>
              <a:t>表示为估计函数</a:t>
            </a:r>
            <a:endParaRPr lang="zh-CN" altLang="en-US" sz="2400" b="1" dirty="0">
              <a:solidFill>
                <a:srgbClr val="3333FF"/>
              </a:solidFill>
              <a:latin typeface="Arial" panose="020B0604020202020204" pitchFamily="34" charset="0"/>
              <a:ea typeface="宋体" panose="02010600030101010101" pitchFamily="2" charset="-122"/>
            </a:endParaRPr>
          </a:p>
          <a:p>
            <a:pPr algn="just" eaLnBrk="1" hangingPunct="1">
              <a:lnSpc>
                <a:spcPct val="130000"/>
              </a:lnSpc>
              <a:spcBef>
                <a:spcPct val="35000"/>
              </a:spcBef>
            </a:pPr>
            <a:r>
              <a:rPr lang="zh-CN" altLang="en-US" sz="2400" b="1" dirty="0">
                <a:solidFill>
                  <a:srgbClr val="990099"/>
                </a:solidFill>
                <a:latin typeface="Arial" panose="020B0604020202020204" pitchFamily="34" charset="0"/>
                <a:ea typeface="宋体" panose="02010600030101010101" pitchFamily="2" charset="-122"/>
                <a:sym typeface="+mn-ea"/>
              </a:rPr>
              <a:t>      确定一个启发式函数</a:t>
            </a:r>
            <a:r>
              <a:rPr lang="en-US" altLang="zh-CN" sz="2400" b="1" dirty="0">
                <a:solidFill>
                  <a:srgbClr val="990099"/>
                </a:solidFill>
                <a:latin typeface="Arial" panose="020B0604020202020204" pitchFamily="34" charset="0"/>
                <a:ea typeface="宋体" panose="02010600030101010101" pitchFamily="2" charset="-122"/>
                <a:sym typeface="+mn-ea"/>
              </a:rPr>
              <a:t>f(</a:t>
            </a:r>
            <a:r>
              <a:rPr lang="en-US" altLang="zh-CN" sz="2400" b="1" i="1" dirty="0">
                <a:solidFill>
                  <a:srgbClr val="990099"/>
                </a:solidFill>
                <a:latin typeface="Arial" panose="020B0604020202020204" pitchFamily="34" charset="0"/>
                <a:ea typeface="宋体" panose="02010600030101010101" pitchFamily="2" charset="-122"/>
                <a:sym typeface="+mn-ea"/>
              </a:rPr>
              <a:t>n</a:t>
            </a:r>
            <a:r>
              <a:rPr lang="en-US" altLang="zh-CN" sz="2400" b="1" dirty="0">
                <a:solidFill>
                  <a:srgbClr val="990099"/>
                </a:solidFill>
                <a:latin typeface="Arial" panose="020B0604020202020204" pitchFamily="34" charset="0"/>
                <a:ea typeface="宋体" panose="02010600030101010101" pitchFamily="2" charset="-122"/>
                <a:sym typeface="+mn-ea"/>
              </a:rPr>
              <a:t>), </a:t>
            </a:r>
            <a:r>
              <a:rPr lang="en-US" altLang="zh-CN" sz="2400" b="1" i="1" dirty="0">
                <a:solidFill>
                  <a:srgbClr val="990099"/>
                </a:solidFill>
                <a:latin typeface="Arial" panose="020B0604020202020204" pitchFamily="34" charset="0"/>
                <a:ea typeface="宋体" panose="02010600030101010101" pitchFamily="2" charset="-122"/>
                <a:sym typeface="+mn-ea"/>
              </a:rPr>
              <a:t>n</a:t>
            </a:r>
            <a:r>
              <a:rPr lang="en-US" altLang="zh-CN" sz="2400" b="1" dirty="0">
                <a:solidFill>
                  <a:srgbClr val="990099"/>
                </a:solidFill>
                <a:latin typeface="Arial" panose="020B0604020202020204" pitchFamily="34" charset="0"/>
                <a:ea typeface="宋体" panose="02010600030101010101" pitchFamily="2" charset="-122"/>
                <a:sym typeface="+mn-ea"/>
              </a:rPr>
              <a:t> </a:t>
            </a:r>
            <a:r>
              <a:rPr lang="zh-CN" altLang="en-US" sz="2400" b="1" dirty="0">
                <a:solidFill>
                  <a:srgbClr val="990099"/>
                </a:solidFill>
                <a:latin typeface="Arial" panose="020B0604020202020204" pitchFamily="34" charset="0"/>
                <a:ea typeface="宋体" panose="02010600030101010101" pitchFamily="2" charset="-122"/>
                <a:sym typeface="+mn-ea"/>
              </a:rPr>
              <a:t>为被搜索的节点</a:t>
            </a:r>
            <a:r>
              <a:rPr lang="en-US" altLang="zh-CN" sz="2400" b="1" dirty="0">
                <a:solidFill>
                  <a:srgbClr val="990099"/>
                </a:solidFill>
                <a:latin typeface="Arial" panose="020B0604020202020204" pitchFamily="34" charset="0"/>
                <a:ea typeface="宋体" panose="02010600030101010101" pitchFamily="2" charset="-122"/>
                <a:sym typeface="+mn-ea"/>
              </a:rPr>
              <a:t>,</a:t>
            </a:r>
            <a:r>
              <a:rPr lang="zh-CN" altLang="en-US" sz="2400" b="1" dirty="0">
                <a:solidFill>
                  <a:srgbClr val="990099"/>
                </a:solidFill>
                <a:latin typeface="Arial" panose="020B0604020202020204" pitchFamily="34" charset="0"/>
                <a:ea typeface="宋体" panose="02010600030101010101" pitchFamily="2" charset="-122"/>
                <a:sym typeface="+mn-ea"/>
              </a:rPr>
              <a:t>它把问题状态的描述映射成问题解决的程度，通常这种程度用数值来表示，就是启发式函数的值。</a:t>
            </a:r>
            <a:r>
              <a:rPr lang="zh-CN" altLang="en-US" sz="2400" b="1" dirty="0">
                <a:solidFill>
                  <a:srgbClr val="FF0000"/>
                </a:solidFill>
                <a:latin typeface="Arial" panose="020B0604020202020204" pitchFamily="34" charset="0"/>
                <a:ea typeface="宋体" panose="02010600030101010101" pitchFamily="2" charset="-122"/>
                <a:sym typeface="+mn-ea"/>
              </a:rPr>
              <a:t>这个值的大小用来决定最佳搜索路径</a:t>
            </a:r>
            <a:r>
              <a:rPr lang="zh-CN" altLang="en-US" sz="2400" b="1" dirty="0">
                <a:solidFill>
                  <a:srgbClr val="990099"/>
                </a:solidFill>
                <a:latin typeface="Arial" panose="020B0604020202020204" pitchFamily="34" charset="0"/>
                <a:ea typeface="宋体" panose="02010600030101010101" pitchFamily="2" charset="-122"/>
                <a:sym typeface="+mn-ea"/>
              </a:rPr>
              <a:t>。</a:t>
            </a:r>
            <a:endParaRPr lang="zh-CN" altLang="en-US" sz="2400" b="1" dirty="0">
              <a:solidFill>
                <a:srgbClr val="990099"/>
              </a:solidFill>
              <a:latin typeface="Arial" panose="020B0604020202020204" pitchFamily="34" charset="0"/>
              <a:ea typeface="宋体" panose="02010600030101010101" pitchFamily="2" charset="-122"/>
            </a:endParaRPr>
          </a:p>
          <a:p>
            <a:pPr marL="457200" indent="-457200" eaLnBrk="1" hangingPunct="1">
              <a:lnSpc>
                <a:spcPct val="130000"/>
              </a:lnSpc>
              <a:spcBef>
                <a:spcPct val="25000"/>
              </a:spcBef>
              <a:buFont typeface="Arial" panose="020B0604020202020204" pitchFamily="34" charset="0"/>
              <a:buChar char="•"/>
            </a:pPr>
            <a:r>
              <a:rPr lang="zh-CN" altLang="en-US" sz="2400" b="1" dirty="0">
                <a:solidFill>
                  <a:srgbClr val="990099"/>
                </a:solidFill>
                <a:latin typeface="Arial" panose="020B0604020202020204" pitchFamily="34" charset="0"/>
                <a:ea typeface="宋体" panose="02010600030101010101" pitchFamily="2" charset="-122"/>
              </a:rPr>
              <a:t>启发式函数是一种映射函数，它把对问题状态的描述映射成一种</a:t>
            </a:r>
            <a:r>
              <a:rPr lang="zh-CN" altLang="en-US" sz="2400" b="1" dirty="0">
                <a:solidFill>
                  <a:srgbClr val="FF0000"/>
                </a:solidFill>
                <a:latin typeface="Arial" panose="020B0604020202020204" pitchFamily="34" charset="0"/>
                <a:ea typeface="宋体" panose="02010600030101010101" pitchFamily="2" charset="-122"/>
              </a:rPr>
              <a:t>希望的程度</a:t>
            </a:r>
            <a:r>
              <a:rPr lang="zh-CN" altLang="en-US" sz="2400" b="1" dirty="0">
                <a:solidFill>
                  <a:srgbClr val="990099"/>
                </a:solidFill>
                <a:latin typeface="Arial" panose="020B0604020202020204" pitchFamily="34" charset="0"/>
                <a:ea typeface="宋体" panose="02010600030101010101" pitchFamily="2" charset="-122"/>
              </a:rPr>
              <a:t>。</a:t>
            </a:r>
          </a:p>
          <a:p>
            <a:pPr marL="457200" indent="-457200" algn="just" eaLnBrk="1" hangingPunct="1">
              <a:lnSpc>
                <a:spcPct val="130000"/>
              </a:lnSpc>
              <a:spcBef>
                <a:spcPct val="25000"/>
              </a:spcBef>
              <a:buFont typeface="Arial" panose="020B0604020202020204" pitchFamily="34" charset="0"/>
              <a:buChar char="•"/>
            </a:pPr>
            <a:r>
              <a:rPr lang="zh-CN" altLang="en-US" sz="2400" b="1" dirty="0">
                <a:solidFill>
                  <a:srgbClr val="990099"/>
                </a:solidFill>
                <a:latin typeface="Arial" panose="020B0604020202020204" pitchFamily="34" charset="0"/>
                <a:ea typeface="宋体" panose="02010600030101010101" pitchFamily="2" charset="-122"/>
              </a:rPr>
              <a:t>启发式函数设计得好，对有效引导搜索过程有着重要的作用。非常简单的启发式函数搜索路径能够作出非常令人满意的估计。</a:t>
            </a:r>
          </a:p>
        </p:txBody>
      </p:sp>
    </p:spTree>
    <p:extLst>
      <p:ext uri="{BB962C8B-B14F-4D97-AF65-F5344CB8AC3E}">
        <p14:creationId xmlns:p14="http://schemas.microsoft.com/office/powerpoint/2010/main" val="2462193618"/>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CEB95EA3-C387-4774-A92A-EE86C0B2A834}"/>
              </a:ext>
            </a:extLst>
          </p:cNvPr>
          <p:cNvSpPr/>
          <p:nvPr/>
        </p:nvSpPr>
        <p:spPr>
          <a:xfrm>
            <a:off x="1104900" y="1641238"/>
            <a:ext cx="9980682" cy="3769302"/>
          </a:xfrm>
          <a:prstGeom prst="rect">
            <a:avLst/>
          </a:prstGeom>
        </p:spPr>
        <p:txBody>
          <a:bodyPr wrap="square">
            <a:spAutoFit/>
          </a:bodyPr>
          <a:lstStyle/>
          <a:p>
            <a:pPr eaLnBrk="1" hangingPunct="1">
              <a:lnSpc>
                <a:spcPct val="90000"/>
              </a:lnSpc>
            </a:pPr>
            <a:r>
              <a:rPr lang="zh-CN" altLang="en-US" sz="2400" b="1" dirty="0">
                <a:solidFill>
                  <a:srgbClr val="3333FF"/>
                </a:solidFill>
                <a:latin typeface="黑体" panose="02010609060101010101" pitchFamily="49" charset="-122"/>
                <a:ea typeface="黑体" panose="02010609060101010101" pitchFamily="49" charset="-122"/>
              </a:rPr>
              <a:t>如何构造启发式函数？</a:t>
            </a:r>
          </a:p>
          <a:p>
            <a:pPr algn="just" eaLnBrk="1" hangingPunct="1">
              <a:lnSpc>
                <a:spcPct val="150000"/>
              </a:lnSpc>
            </a:pPr>
            <a:endParaRPr lang="zh-CN" altLang="en-US" sz="2800" b="1" dirty="0">
              <a:solidFill>
                <a:srgbClr val="FFFF99"/>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2400" b="1" dirty="0">
                <a:solidFill>
                  <a:srgbClr val="3333FF"/>
                </a:solidFill>
                <a:latin typeface="黑体" panose="02010609060101010101" pitchFamily="49" charset="-122"/>
                <a:ea typeface="黑体" panose="02010609060101010101" pitchFamily="49" charset="-122"/>
              </a:rPr>
              <a:t>（</a:t>
            </a:r>
            <a:r>
              <a:rPr lang="en-US" altLang="zh-CN" sz="2400" b="1" dirty="0">
                <a:solidFill>
                  <a:srgbClr val="3333FF"/>
                </a:solidFill>
                <a:latin typeface="黑体" panose="02010609060101010101" pitchFamily="49" charset="-122"/>
                <a:ea typeface="黑体" panose="02010609060101010101" pitchFamily="49" charset="-122"/>
              </a:rPr>
              <a:t>1</a:t>
            </a:r>
            <a:r>
              <a:rPr lang="zh-CN" altLang="en-US" sz="2400" b="1" dirty="0">
                <a:solidFill>
                  <a:srgbClr val="3333FF"/>
                </a:solidFill>
                <a:latin typeface="黑体" panose="02010609060101010101" pitchFamily="49" charset="-122"/>
                <a:ea typeface="黑体" panose="02010609060101010101" pitchFamily="49" charset="-122"/>
              </a:rPr>
              <a:t>）启发式函数能够根据问题的当前状态，确定用于继续求解问题的信息。</a:t>
            </a:r>
          </a:p>
          <a:p>
            <a:pPr algn="just" eaLnBrk="1" hangingPunct="1">
              <a:lnSpc>
                <a:spcPct val="150000"/>
              </a:lnSpc>
            </a:pPr>
            <a:r>
              <a:rPr lang="zh-CN" altLang="en-US" sz="2400" b="1" dirty="0">
                <a:solidFill>
                  <a:srgbClr val="990099"/>
                </a:solidFill>
                <a:latin typeface="Arial" panose="020B0604020202020204" pitchFamily="34" charset="0"/>
                <a:ea typeface="宋体" panose="02010600030101010101" pitchFamily="2" charset="-122"/>
              </a:rPr>
              <a:t>      其基本思想是：对新产生的所有子结点计算估价函数并加入到</a:t>
            </a:r>
            <a:r>
              <a:rPr lang="en-US" altLang="zh-CN" sz="2400" b="1" dirty="0">
                <a:solidFill>
                  <a:srgbClr val="990099"/>
                </a:solidFill>
                <a:latin typeface="Arial" panose="020B0604020202020204" pitchFamily="34" charset="0"/>
                <a:ea typeface="宋体" panose="02010600030101010101" pitchFamily="2" charset="-122"/>
              </a:rPr>
              <a:t>open</a:t>
            </a:r>
            <a:r>
              <a:rPr lang="zh-CN" altLang="en-US" sz="2400" b="1" dirty="0">
                <a:solidFill>
                  <a:srgbClr val="990099"/>
                </a:solidFill>
                <a:latin typeface="Arial" panose="020B0604020202020204" pitchFamily="34" charset="0"/>
                <a:ea typeface="宋体" panose="02010600030101010101" pitchFamily="2" charset="-122"/>
              </a:rPr>
              <a:t>表中，然后按</a:t>
            </a:r>
            <a:r>
              <a:rPr lang="en-US" altLang="zh-CN" sz="2400" b="1" dirty="0">
                <a:solidFill>
                  <a:srgbClr val="990099"/>
                </a:solidFill>
                <a:latin typeface="Arial" panose="020B0604020202020204" pitchFamily="34" charset="0"/>
                <a:ea typeface="宋体" panose="02010600030101010101" pitchFamily="2" charset="-122"/>
              </a:rPr>
              <a:t>f(</a:t>
            </a:r>
            <a:r>
              <a:rPr lang="en-US" altLang="zh-CN" sz="2400" b="1" i="1" dirty="0">
                <a:solidFill>
                  <a:srgbClr val="990099"/>
                </a:solidFill>
                <a:latin typeface="Arial" panose="020B0604020202020204" pitchFamily="34" charset="0"/>
                <a:ea typeface="宋体" panose="02010600030101010101" pitchFamily="2" charset="-122"/>
              </a:rPr>
              <a:t>n</a:t>
            </a:r>
            <a:r>
              <a:rPr lang="en-US" altLang="zh-CN" sz="2400" b="1" dirty="0">
                <a:solidFill>
                  <a:srgbClr val="990099"/>
                </a:solidFill>
                <a:latin typeface="Arial" panose="020B0604020202020204" pitchFamily="34" charset="0"/>
                <a:ea typeface="宋体" panose="02010600030101010101" pitchFamily="2" charset="-122"/>
              </a:rPr>
              <a:t>)</a:t>
            </a:r>
            <a:r>
              <a:rPr lang="zh-CN" altLang="en-US" sz="2400" b="1" dirty="0">
                <a:solidFill>
                  <a:srgbClr val="990099"/>
                </a:solidFill>
                <a:latin typeface="Arial" panose="020B0604020202020204" pitchFamily="34" charset="0"/>
                <a:ea typeface="宋体" panose="02010600030101010101" pitchFamily="2" charset="-122"/>
              </a:rPr>
              <a:t>的值对所有结点进行排序，小的在前，大的在后，这样可以</a:t>
            </a:r>
            <a:r>
              <a:rPr lang="zh-CN" altLang="en-US" sz="2400" b="1" dirty="0">
                <a:solidFill>
                  <a:srgbClr val="FF0000"/>
                </a:solidFill>
                <a:latin typeface="Arial" panose="020B0604020202020204" pitchFamily="34" charset="0"/>
                <a:ea typeface="宋体" panose="02010600030101010101" pitchFamily="2" charset="-122"/>
              </a:rPr>
              <a:t>保证所选的结点是整个</a:t>
            </a:r>
            <a:r>
              <a:rPr lang="en-US" altLang="zh-CN" sz="2400" b="1" dirty="0">
                <a:solidFill>
                  <a:srgbClr val="FF0000"/>
                </a:solidFill>
                <a:latin typeface="Arial" panose="020B0604020202020204" pitchFamily="34" charset="0"/>
                <a:ea typeface="宋体" panose="02010600030101010101" pitchFamily="2" charset="-122"/>
              </a:rPr>
              <a:t>open</a:t>
            </a:r>
            <a:r>
              <a:rPr lang="zh-CN" altLang="en-US" sz="2400" b="1" dirty="0">
                <a:solidFill>
                  <a:srgbClr val="FF0000"/>
                </a:solidFill>
                <a:latin typeface="Arial" panose="020B0604020202020204" pitchFamily="34" charset="0"/>
                <a:ea typeface="宋体" panose="02010600030101010101" pitchFamily="2" charset="-122"/>
              </a:rPr>
              <a:t>表中最优</a:t>
            </a:r>
            <a:r>
              <a:rPr lang="zh-CN" altLang="en-US" sz="2400" b="1" dirty="0">
                <a:solidFill>
                  <a:srgbClr val="990099"/>
                </a:solidFill>
                <a:latin typeface="Arial" panose="020B0604020202020204" pitchFamily="34" charset="0"/>
                <a:ea typeface="宋体" panose="02010600030101010101" pitchFamily="2" charset="-122"/>
              </a:rPr>
              <a:t>的，作为下一次要扩展的结点。</a:t>
            </a:r>
          </a:p>
        </p:txBody>
      </p:sp>
    </p:spTree>
    <p:extLst>
      <p:ext uri="{BB962C8B-B14F-4D97-AF65-F5344CB8AC3E}">
        <p14:creationId xmlns:p14="http://schemas.microsoft.com/office/powerpoint/2010/main" val="17238702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18ECCD46-68AF-47D2-B4C9-175CC0DBF2BA}"/>
              </a:ext>
            </a:extLst>
          </p:cNvPr>
          <p:cNvSpPr/>
          <p:nvPr/>
        </p:nvSpPr>
        <p:spPr>
          <a:xfrm>
            <a:off x="856202" y="1630994"/>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rPr>
              <a:t>例：八数码问题</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25F0DD86-8B1F-4A77-A5C0-F6A52C17F7F1}"/>
              </a:ext>
            </a:extLst>
          </p:cNvPr>
          <p:cNvSpPr/>
          <p:nvPr/>
        </p:nvSpPr>
        <p:spPr>
          <a:xfrm>
            <a:off x="1265506" y="3429608"/>
            <a:ext cx="7349987" cy="645160"/>
          </a:xfrm>
          <a:prstGeom prst="rect">
            <a:avLst/>
          </a:prstGeom>
        </p:spPr>
        <p:txBody>
          <a:bodyPr wrap="square">
            <a:spAutoFit/>
          </a:bodyPr>
          <a:lstStyle/>
          <a:p>
            <a:pPr marL="274955" lvl="1" algn="just" eaLnBrk="1" hangingPunct="1">
              <a:lnSpc>
                <a:spcPct val="150000"/>
              </a:lnSpc>
              <a:defRPr/>
            </a:pPr>
            <a:r>
              <a:rPr lang="zh-CN" altLang="en-US" sz="2400" b="1" dirty="0">
                <a:solidFill>
                  <a:srgbClr val="990099"/>
                </a:solidFill>
                <a:latin typeface="Arial" panose="020B0604020202020204" pitchFamily="34" charset="0"/>
                <a:ea typeface="宋体" panose="02010600030101010101" pitchFamily="2" charset="-122"/>
              </a:rPr>
              <a:t>内容</a:t>
            </a:r>
            <a:endParaRPr lang="zh-CN" altLang="en-US" sz="2100" b="1" dirty="0">
              <a:solidFill>
                <a:srgbClr val="990099"/>
              </a:solidFill>
              <a:latin typeface="Arial" panose="020B0604020202020204" pitchFamily="34" charset="0"/>
              <a:ea typeface="宋体" panose="02010600030101010101" pitchFamily="2" charset="-122"/>
            </a:endParaRPr>
          </a:p>
        </p:txBody>
      </p:sp>
      <p:pic>
        <p:nvPicPr>
          <p:cNvPr id="5" name="图片 4">
            <a:extLst>
              <a:ext uri="{FF2B5EF4-FFF2-40B4-BE49-F238E27FC236}">
                <a16:creationId xmlns:a16="http://schemas.microsoft.com/office/drawing/2014/main" id="{D076436B-BB2C-415E-9FCD-BDD7C0E4E8F9}"/>
              </a:ext>
            </a:extLst>
          </p:cNvPr>
          <p:cNvPicPr>
            <a:picLocks noChangeAspect="1"/>
          </p:cNvPicPr>
          <p:nvPr/>
        </p:nvPicPr>
        <p:blipFill>
          <a:blip r:embed="rId2"/>
          <a:stretch>
            <a:fillRect/>
          </a:stretch>
        </p:blipFill>
        <p:spPr>
          <a:xfrm>
            <a:off x="791552" y="3429608"/>
            <a:ext cx="6092642" cy="3152942"/>
          </a:xfrm>
          <a:prstGeom prst="rect">
            <a:avLst/>
          </a:prstGeom>
        </p:spPr>
      </p:pic>
      <p:sp>
        <p:nvSpPr>
          <p:cNvPr id="6" name="矩形 5">
            <a:extLst>
              <a:ext uri="{FF2B5EF4-FFF2-40B4-BE49-F238E27FC236}">
                <a16:creationId xmlns:a16="http://schemas.microsoft.com/office/drawing/2014/main" id="{0EF3E29C-18A3-4CC9-80D4-12CDB8C458CF}"/>
              </a:ext>
            </a:extLst>
          </p:cNvPr>
          <p:cNvSpPr/>
          <p:nvPr/>
        </p:nvSpPr>
        <p:spPr>
          <a:xfrm>
            <a:off x="3899348" y="2230860"/>
            <a:ext cx="5501005" cy="1198880"/>
          </a:xfrm>
          <a:prstGeom prst="rect">
            <a:avLst/>
          </a:prstGeom>
        </p:spPr>
        <p:txBody>
          <a:bodyPr wrap="square">
            <a:spAutoFit/>
          </a:bodyPr>
          <a:lstStyle/>
          <a:p>
            <a:pPr marL="274955" lvl="1" algn="just" eaLnBrk="1" hangingPunct="1">
              <a:lnSpc>
                <a:spcPct val="150000"/>
              </a:lnSpc>
              <a:defRPr/>
            </a:pPr>
            <a:r>
              <a:rPr lang="zh-CN" altLang="en-US" sz="2400" b="1" dirty="0">
                <a:solidFill>
                  <a:srgbClr val="990099"/>
                </a:solidFill>
                <a:latin typeface="Arial" panose="020B0604020202020204" pitchFamily="34" charset="0"/>
                <a:ea typeface="宋体" panose="02010600030101010101" pitchFamily="2" charset="-122"/>
              </a:rPr>
              <a:t>启发式函数 </a:t>
            </a:r>
            <a:r>
              <a:rPr lang="en-US" altLang="zh-CN" sz="2400" b="1" dirty="0">
                <a:solidFill>
                  <a:srgbClr val="990099"/>
                </a:solidFill>
                <a:latin typeface="Arial" panose="020B0604020202020204" pitchFamily="34" charset="0"/>
                <a:ea typeface="宋体" panose="02010600030101010101" pitchFamily="2" charset="-122"/>
              </a:rPr>
              <a:t>f</a:t>
            </a:r>
            <a:r>
              <a:rPr lang="en-US" altLang="zh-CN" sz="2400" b="1" baseline="-30000" dirty="0">
                <a:solidFill>
                  <a:srgbClr val="990099"/>
                </a:solidFill>
                <a:latin typeface="Arial" panose="020B0604020202020204" pitchFamily="34" charset="0"/>
                <a:ea typeface="宋体" panose="02010600030101010101" pitchFamily="2" charset="-122"/>
              </a:rPr>
              <a:t>1</a:t>
            </a:r>
            <a:r>
              <a:rPr lang="en-US" altLang="zh-CN" sz="2400" b="1" dirty="0">
                <a:solidFill>
                  <a:srgbClr val="990099"/>
                </a:solidFill>
                <a:latin typeface="Arial" panose="020B0604020202020204" pitchFamily="34" charset="0"/>
                <a:ea typeface="宋体" panose="02010600030101010101" pitchFamily="2" charset="-122"/>
              </a:rPr>
              <a:t>= </a:t>
            </a:r>
            <a:r>
              <a:rPr lang="zh-CN" altLang="en-US" sz="2400" b="1" dirty="0">
                <a:solidFill>
                  <a:srgbClr val="990099"/>
                </a:solidFill>
                <a:latin typeface="Arial" panose="020B0604020202020204" pitchFamily="34" charset="0"/>
                <a:ea typeface="宋体" panose="02010600030101010101" pitchFamily="2" charset="-122"/>
              </a:rPr>
              <a:t>数字错放位置的个数，</a:t>
            </a:r>
            <a:r>
              <a:rPr lang="en-US" altLang="zh-CN" sz="2400" b="1" dirty="0">
                <a:solidFill>
                  <a:srgbClr val="990099"/>
                </a:solidFill>
                <a:latin typeface="Arial" panose="020B0604020202020204" pitchFamily="34" charset="0"/>
                <a:ea typeface="宋体" panose="02010600030101010101" pitchFamily="2" charset="-122"/>
              </a:rPr>
              <a:t>f</a:t>
            </a:r>
            <a:r>
              <a:rPr lang="en-US" altLang="zh-CN" sz="2400" b="1" baseline="-30000" dirty="0">
                <a:solidFill>
                  <a:srgbClr val="990099"/>
                </a:solidFill>
                <a:latin typeface="Arial" panose="020B0604020202020204" pitchFamily="34" charset="0"/>
                <a:ea typeface="宋体" panose="02010600030101010101" pitchFamily="2" charset="-122"/>
              </a:rPr>
              <a:t>1</a:t>
            </a:r>
            <a:r>
              <a:rPr lang="en-US" altLang="zh-CN" sz="2400" b="1" dirty="0">
                <a:solidFill>
                  <a:srgbClr val="990099"/>
                </a:solidFill>
                <a:latin typeface="Arial" panose="020B0604020202020204" pitchFamily="34" charset="0"/>
                <a:ea typeface="宋体" panose="02010600030101010101" pitchFamily="2" charset="-122"/>
              </a:rPr>
              <a:t>=0</a:t>
            </a:r>
            <a:r>
              <a:rPr lang="zh-CN" altLang="en-US" sz="2400" b="1" dirty="0">
                <a:solidFill>
                  <a:srgbClr val="990099"/>
                </a:solidFill>
                <a:latin typeface="Arial" panose="020B0604020202020204" pitchFamily="34" charset="0"/>
                <a:ea typeface="宋体" panose="02010600030101010101" pitchFamily="2" charset="-122"/>
              </a:rPr>
              <a:t>，则达到目标。</a:t>
            </a:r>
          </a:p>
        </p:txBody>
      </p:sp>
      <p:sp>
        <p:nvSpPr>
          <p:cNvPr id="7" name="Rectangle 7">
            <a:extLst>
              <a:ext uri="{FF2B5EF4-FFF2-40B4-BE49-F238E27FC236}">
                <a16:creationId xmlns:a16="http://schemas.microsoft.com/office/drawing/2014/main" id="{6F869070-6C8A-4AAF-B267-CCCE1146B6C5}"/>
              </a:ext>
            </a:extLst>
          </p:cNvPr>
          <p:cNvSpPr>
            <a:spLocks noChangeArrowheads="1"/>
          </p:cNvSpPr>
          <p:nvPr/>
        </p:nvSpPr>
        <p:spPr bwMode="auto">
          <a:xfrm>
            <a:off x="7018283" y="4495701"/>
            <a:ext cx="782854" cy="740372"/>
          </a:xfrm>
          <a:prstGeom prst="rect">
            <a:avLst/>
          </a:prstGeom>
          <a:solidFill>
            <a:sysClr val="window" lastClr="FFFFFF"/>
          </a:solidFill>
          <a:ln w="6350">
            <a:solidFill>
              <a:sysClr val="windowText" lastClr="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2   8   3 </a:t>
            </a:r>
          </a:p>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1   6   4</a:t>
            </a:r>
          </a:p>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7        5</a:t>
            </a:r>
          </a:p>
        </p:txBody>
      </p:sp>
      <p:sp>
        <p:nvSpPr>
          <p:cNvPr id="8" name="Rectangle 7">
            <a:extLst>
              <a:ext uri="{FF2B5EF4-FFF2-40B4-BE49-F238E27FC236}">
                <a16:creationId xmlns:a16="http://schemas.microsoft.com/office/drawing/2014/main" id="{E63692AE-C716-424C-BD02-04D85B81E002}"/>
              </a:ext>
            </a:extLst>
          </p:cNvPr>
          <p:cNvSpPr>
            <a:spLocks noChangeArrowheads="1"/>
          </p:cNvSpPr>
          <p:nvPr/>
        </p:nvSpPr>
        <p:spPr bwMode="auto">
          <a:xfrm>
            <a:off x="8205358" y="4502696"/>
            <a:ext cx="782854" cy="740372"/>
          </a:xfrm>
          <a:prstGeom prst="rect">
            <a:avLst/>
          </a:prstGeom>
          <a:solidFill>
            <a:sysClr val="window" lastClr="FFFFFF"/>
          </a:solidFill>
          <a:ln w="6350">
            <a:solidFill>
              <a:sysClr val="windowText" lastClr="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1   2   3 </a:t>
            </a:r>
          </a:p>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8        4</a:t>
            </a:r>
          </a:p>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7   6   5</a:t>
            </a:r>
          </a:p>
        </p:txBody>
      </p:sp>
      <p:sp>
        <p:nvSpPr>
          <p:cNvPr id="9" name="矩形 8">
            <a:extLst>
              <a:ext uri="{FF2B5EF4-FFF2-40B4-BE49-F238E27FC236}">
                <a16:creationId xmlns:a16="http://schemas.microsoft.com/office/drawing/2014/main" id="{2D261B83-9186-4312-8602-9E6C87BCCB4E}"/>
              </a:ext>
            </a:extLst>
          </p:cNvPr>
          <p:cNvSpPr/>
          <p:nvPr/>
        </p:nvSpPr>
        <p:spPr>
          <a:xfrm>
            <a:off x="7286929" y="5207053"/>
            <a:ext cx="490314" cy="460375"/>
          </a:xfrm>
          <a:prstGeom prst="rect">
            <a:avLst/>
          </a:prstGeom>
        </p:spPr>
        <p:txBody>
          <a:bodyPr wrap="square">
            <a:spAutoFit/>
          </a:bodyPr>
          <a:lstStyle/>
          <a:p>
            <a:pPr eaLnBrk="1" hangingPunct="1"/>
            <a:r>
              <a:rPr lang="en-US" altLang="zh-CN" sz="2400" b="1" i="1" dirty="0">
                <a:solidFill>
                  <a:srgbClr val="990099"/>
                </a:solidFill>
                <a:latin typeface="Arial" panose="020B0604020202020204" pitchFamily="34" charset="0"/>
                <a:ea typeface="宋体" panose="02010600030101010101" pitchFamily="2" charset="-122"/>
              </a:rPr>
              <a:t>s</a:t>
            </a:r>
            <a:r>
              <a:rPr lang="en-US" altLang="zh-CN" sz="2400" b="1" i="1" baseline="-30000" dirty="0">
                <a:solidFill>
                  <a:srgbClr val="990099"/>
                </a:solidFill>
                <a:latin typeface="Arial" panose="020B0604020202020204" pitchFamily="34" charset="0"/>
                <a:ea typeface="宋体" panose="02010600030101010101" pitchFamily="2" charset="-122"/>
              </a:rPr>
              <a:t>0</a:t>
            </a:r>
            <a:endParaRPr lang="zh-CN" altLang="en-US" sz="2400" b="1" i="1" dirty="0">
              <a:solidFill>
                <a:srgbClr val="990099"/>
              </a:solidFill>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0E3B972C-F131-479D-B1AF-E00EF0D7D80B}"/>
              </a:ext>
            </a:extLst>
          </p:cNvPr>
          <p:cNvSpPr/>
          <p:nvPr/>
        </p:nvSpPr>
        <p:spPr>
          <a:xfrm>
            <a:off x="8472717" y="5221043"/>
            <a:ext cx="490314" cy="460375"/>
          </a:xfrm>
          <a:prstGeom prst="rect">
            <a:avLst/>
          </a:prstGeom>
        </p:spPr>
        <p:txBody>
          <a:bodyPr wrap="square">
            <a:spAutoFit/>
          </a:bodyPr>
          <a:lstStyle/>
          <a:p>
            <a:pPr eaLnBrk="1" hangingPunct="1"/>
            <a:r>
              <a:rPr lang="en-US" altLang="zh-CN" sz="2400" b="1" i="1" dirty="0">
                <a:solidFill>
                  <a:srgbClr val="990099"/>
                </a:solidFill>
                <a:latin typeface="Arial" panose="020B0604020202020204" pitchFamily="34" charset="0"/>
                <a:ea typeface="宋体" panose="02010600030101010101" pitchFamily="2" charset="-122"/>
              </a:rPr>
              <a:t>s</a:t>
            </a:r>
            <a:r>
              <a:rPr lang="en-US" altLang="zh-CN" sz="2400" b="1" i="1" baseline="-30000" dirty="0">
                <a:solidFill>
                  <a:srgbClr val="990099"/>
                </a:solidFill>
                <a:latin typeface="Arial" panose="020B0604020202020204" pitchFamily="34" charset="0"/>
                <a:ea typeface="宋体" panose="02010600030101010101" pitchFamily="2" charset="-122"/>
              </a:rPr>
              <a:t>g</a:t>
            </a:r>
            <a:endParaRPr lang="zh-CN" altLang="en-US" sz="2400" b="1" i="1" dirty="0">
              <a:solidFill>
                <a:srgbClr val="9900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7337411"/>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618CB7C6-A1BA-4554-8992-A7CDE0544542}"/>
              </a:ext>
            </a:extLst>
          </p:cNvPr>
          <p:cNvSpPr/>
          <p:nvPr/>
        </p:nvSpPr>
        <p:spPr>
          <a:xfrm>
            <a:off x="922178" y="1438996"/>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sym typeface="+mn-ea"/>
              </a:rPr>
              <a:t>例：八数码问题</a:t>
            </a:r>
            <a:endParaRPr lang="en-US" altLang="zh-CN" sz="2700" b="1" dirty="0">
              <a:solidFill>
                <a:srgbClr val="990099"/>
              </a:solidFill>
              <a:latin typeface="黑体" panose="02010609060101010101" pitchFamily="49" charset="-122"/>
              <a:ea typeface="宋体" panose="02010600030101010101" pitchFamily="2" charset="-122"/>
            </a:endParaRPr>
          </a:p>
        </p:txBody>
      </p:sp>
      <p:sp>
        <p:nvSpPr>
          <p:cNvPr id="4" name="矩形 3">
            <a:extLst>
              <a:ext uri="{FF2B5EF4-FFF2-40B4-BE49-F238E27FC236}">
                <a16:creationId xmlns:a16="http://schemas.microsoft.com/office/drawing/2014/main" id="{1CEF5822-D4B9-45E5-8629-474E8E79ABBB}"/>
              </a:ext>
            </a:extLst>
          </p:cNvPr>
          <p:cNvSpPr/>
          <p:nvPr/>
        </p:nvSpPr>
        <p:spPr>
          <a:xfrm>
            <a:off x="1104900" y="3592195"/>
            <a:ext cx="7349987" cy="3189605"/>
          </a:xfrm>
          <a:prstGeom prst="rect">
            <a:avLst/>
          </a:prstGeom>
        </p:spPr>
        <p:txBody>
          <a:bodyPr wrap="square">
            <a:spAutoFit/>
          </a:bodyPr>
          <a:lstStyle/>
          <a:p>
            <a:pPr algn="just" eaLnBrk="1" hangingPunct="1">
              <a:lnSpc>
                <a:spcPct val="120000"/>
              </a:lnSpc>
            </a:pPr>
            <a:r>
              <a:rPr lang="zh-CN" altLang="en-US" sz="2100" b="1" dirty="0">
                <a:solidFill>
                  <a:srgbClr val="990099"/>
                </a:solidFill>
                <a:latin typeface="Arial" panose="020B0604020202020204" pitchFamily="34" charset="0"/>
                <a:ea typeface="宋体" panose="02010600030101010101" pitchFamily="2" charset="-122"/>
              </a:rPr>
              <a:t>数码        </a:t>
            </a:r>
            <a:r>
              <a:rPr lang="en-US" altLang="zh-CN" sz="2100" b="1" dirty="0">
                <a:solidFill>
                  <a:srgbClr val="990099"/>
                </a:solidFill>
                <a:latin typeface="Arial" panose="020B0604020202020204" pitchFamily="34" charset="0"/>
                <a:ea typeface="宋体" panose="02010600030101010101" pitchFamily="2" charset="-122"/>
              </a:rPr>
              <a:t>1    2    3   4     5    6    7    8</a:t>
            </a:r>
          </a:p>
          <a:p>
            <a:pPr algn="just" eaLnBrk="1" hangingPunct="1">
              <a:lnSpc>
                <a:spcPct val="120000"/>
              </a:lnSpc>
            </a:pPr>
            <a:r>
              <a:rPr lang="en-US" altLang="zh-CN" sz="2100" b="1" dirty="0">
                <a:solidFill>
                  <a:srgbClr val="990099"/>
                </a:solidFill>
                <a:latin typeface="Arial" panose="020B0604020202020204" pitchFamily="34" charset="0"/>
                <a:ea typeface="宋体" panose="02010600030101010101" pitchFamily="2" charset="-122"/>
              </a:rPr>
              <a:t>F</a:t>
            </a:r>
            <a:r>
              <a:rPr lang="en-US" altLang="zh-CN" sz="2100" b="1" baseline="-30000" dirty="0">
                <a:solidFill>
                  <a:srgbClr val="990099"/>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0</a:t>
            </a:r>
            <a:r>
              <a:rPr lang="zh-CN" altLang="en-US" sz="2100" b="1" dirty="0">
                <a:solidFill>
                  <a:srgbClr val="990099"/>
                </a:solidFill>
                <a:latin typeface="Arial" panose="020B0604020202020204" pitchFamily="34" charset="0"/>
                <a:ea typeface="宋体" panose="02010600030101010101" pitchFamily="2" charset="-122"/>
              </a:rPr>
              <a:t>）</a:t>
            </a:r>
            <a:r>
              <a:rPr lang="en-US" altLang="zh-CN" sz="2100" b="1" dirty="0">
                <a:solidFill>
                  <a:srgbClr val="990099"/>
                </a:solidFill>
                <a:latin typeface="Arial" panose="020B0604020202020204" pitchFamily="34" charset="0"/>
                <a:ea typeface="宋体" panose="02010600030101010101" pitchFamily="2" charset="-122"/>
              </a:rPr>
              <a:t>= 1 + 1 + 0 + 0 + 0 + 1 + 0 + 2 =5</a:t>
            </a:r>
          </a:p>
          <a:p>
            <a:pPr algn="just" eaLnBrk="1" hangingPunct="1">
              <a:lnSpc>
                <a:spcPct val="120000"/>
              </a:lnSpc>
            </a:pPr>
            <a:r>
              <a:rPr lang="en-US" altLang="zh-CN" sz="2100" b="1" dirty="0">
                <a:solidFill>
                  <a:srgbClr val="990099"/>
                </a:solidFill>
                <a:latin typeface="Arial" panose="020B0604020202020204" pitchFamily="34" charset="0"/>
                <a:ea typeface="宋体" panose="02010600030101010101" pitchFamily="2" charset="-122"/>
              </a:rPr>
              <a:t>F</a:t>
            </a:r>
            <a:r>
              <a:rPr lang="en-US" altLang="zh-CN" sz="2100" b="1" baseline="-30000" dirty="0">
                <a:solidFill>
                  <a:srgbClr val="990099"/>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1</a:t>
            </a:r>
            <a:r>
              <a:rPr lang="zh-CN" altLang="en-US" sz="2100" b="1" dirty="0">
                <a:solidFill>
                  <a:srgbClr val="990099"/>
                </a:solidFill>
                <a:latin typeface="Arial" panose="020B0604020202020204" pitchFamily="34" charset="0"/>
                <a:ea typeface="宋体" panose="02010600030101010101" pitchFamily="2" charset="-122"/>
              </a:rPr>
              <a:t>）</a:t>
            </a:r>
            <a:r>
              <a:rPr lang="en-US" altLang="zh-CN" sz="2100" b="1" dirty="0">
                <a:solidFill>
                  <a:srgbClr val="990099"/>
                </a:solidFill>
                <a:latin typeface="Arial" panose="020B0604020202020204" pitchFamily="34" charset="0"/>
                <a:ea typeface="宋体" panose="02010600030101010101" pitchFamily="2" charset="-122"/>
              </a:rPr>
              <a:t>= 1 + 1 + 0 + 0 + 0 + 0 + 0 + 2 =4</a:t>
            </a:r>
          </a:p>
          <a:p>
            <a:pPr algn="just" eaLnBrk="1" hangingPunct="1">
              <a:lnSpc>
                <a:spcPct val="120000"/>
              </a:lnSpc>
            </a:pPr>
            <a:r>
              <a:rPr lang="en-US" altLang="zh-CN" sz="2100" b="1" dirty="0">
                <a:solidFill>
                  <a:srgbClr val="990099"/>
                </a:solidFill>
                <a:latin typeface="Arial" panose="020B0604020202020204" pitchFamily="34" charset="0"/>
                <a:ea typeface="宋体" panose="02010600030101010101" pitchFamily="2" charset="-122"/>
              </a:rPr>
              <a:t>F</a:t>
            </a:r>
            <a:r>
              <a:rPr lang="en-US" altLang="zh-CN" sz="2100" b="1" baseline="-30000" dirty="0">
                <a:solidFill>
                  <a:srgbClr val="990099"/>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2</a:t>
            </a:r>
            <a:r>
              <a:rPr lang="zh-CN" altLang="en-US" sz="2100" b="1" dirty="0">
                <a:solidFill>
                  <a:srgbClr val="990099"/>
                </a:solidFill>
                <a:latin typeface="Arial" panose="020B0604020202020204" pitchFamily="34" charset="0"/>
                <a:ea typeface="宋体" panose="02010600030101010101" pitchFamily="2" charset="-122"/>
              </a:rPr>
              <a:t>）</a:t>
            </a:r>
            <a:r>
              <a:rPr lang="en-US" altLang="zh-CN" sz="2100" b="1" dirty="0">
                <a:solidFill>
                  <a:srgbClr val="990099"/>
                </a:solidFill>
                <a:latin typeface="Arial" panose="020B0604020202020204" pitchFamily="34" charset="0"/>
                <a:ea typeface="宋体" panose="02010600030101010101" pitchFamily="2" charset="-122"/>
              </a:rPr>
              <a:t>= 1 + 1 + 0 + 0 + 0 + 1 + 1 + 2 =6</a:t>
            </a:r>
          </a:p>
          <a:p>
            <a:pPr algn="just" eaLnBrk="1" hangingPunct="1">
              <a:lnSpc>
                <a:spcPct val="120000"/>
              </a:lnSpc>
            </a:pPr>
            <a:r>
              <a:rPr lang="en-US" altLang="zh-CN" sz="2100" b="1" dirty="0">
                <a:solidFill>
                  <a:srgbClr val="990099"/>
                </a:solidFill>
                <a:latin typeface="Arial" panose="020B0604020202020204" pitchFamily="34" charset="0"/>
                <a:ea typeface="宋体" panose="02010600030101010101" pitchFamily="2" charset="-122"/>
              </a:rPr>
              <a:t>F</a:t>
            </a:r>
            <a:r>
              <a:rPr lang="en-US" altLang="zh-CN" sz="2100" b="1" baseline="-30000" dirty="0">
                <a:solidFill>
                  <a:srgbClr val="990099"/>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3</a:t>
            </a:r>
            <a:r>
              <a:rPr lang="zh-CN" altLang="en-US" sz="2100" b="1" dirty="0">
                <a:solidFill>
                  <a:srgbClr val="990099"/>
                </a:solidFill>
                <a:latin typeface="Arial" panose="020B0604020202020204" pitchFamily="34" charset="0"/>
                <a:ea typeface="宋体" panose="02010600030101010101" pitchFamily="2" charset="-122"/>
              </a:rPr>
              <a:t>）</a:t>
            </a:r>
            <a:r>
              <a:rPr lang="en-US" altLang="zh-CN" sz="2100" b="1" dirty="0">
                <a:solidFill>
                  <a:srgbClr val="990099"/>
                </a:solidFill>
                <a:latin typeface="Arial" panose="020B0604020202020204" pitchFamily="34" charset="0"/>
                <a:ea typeface="宋体" panose="02010600030101010101" pitchFamily="2" charset="-122"/>
              </a:rPr>
              <a:t>= 1 + 1 + 0 + 0 + 1 + 1 + 0 + 2 =6</a:t>
            </a:r>
          </a:p>
          <a:p>
            <a:pPr algn="just" eaLnBrk="1" hangingPunct="1">
              <a:lnSpc>
                <a:spcPct val="120000"/>
              </a:lnSpc>
            </a:pPr>
            <a:r>
              <a:rPr lang="en-US" altLang="zh-CN" sz="2100" b="1" dirty="0">
                <a:solidFill>
                  <a:srgbClr val="990099"/>
                </a:solidFill>
                <a:latin typeface="Arial" panose="020B0604020202020204" pitchFamily="34" charset="0"/>
                <a:ea typeface="宋体" panose="02010600030101010101" pitchFamily="2" charset="-122"/>
              </a:rPr>
              <a:t>F</a:t>
            </a:r>
            <a:r>
              <a:rPr lang="en-US" altLang="zh-CN" sz="2100" b="1" baseline="-30000" dirty="0">
                <a:solidFill>
                  <a:srgbClr val="990099"/>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4</a:t>
            </a:r>
            <a:r>
              <a:rPr lang="zh-CN" altLang="en-US" sz="2100" b="1" dirty="0">
                <a:solidFill>
                  <a:srgbClr val="990099"/>
                </a:solidFill>
                <a:latin typeface="Arial" panose="020B0604020202020204" pitchFamily="34" charset="0"/>
                <a:ea typeface="宋体" panose="02010600030101010101" pitchFamily="2" charset="-122"/>
              </a:rPr>
              <a:t>）</a:t>
            </a:r>
            <a:r>
              <a:rPr lang="en-US" altLang="zh-CN" sz="2100" b="1" dirty="0">
                <a:solidFill>
                  <a:srgbClr val="990099"/>
                </a:solidFill>
                <a:latin typeface="Arial" panose="020B0604020202020204" pitchFamily="34" charset="0"/>
                <a:ea typeface="宋体" panose="02010600030101010101" pitchFamily="2" charset="-122"/>
              </a:rPr>
              <a:t>= 1 + 1 + 0 + 0 + 0 + 0 + 0 + 1 =3</a:t>
            </a:r>
          </a:p>
          <a:p>
            <a:pPr algn="just" eaLnBrk="1" hangingPunct="1">
              <a:lnSpc>
                <a:spcPct val="120000"/>
              </a:lnSpc>
            </a:pPr>
            <a:r>
              <a:rPr lang="en-US" altLang="zh-CN" sz="2100" b="1" dirty="0">
                <a:solidFill>
                  <a:srgbClr val="990099"/>
                </a:solidFill>
                <a:latin typeface="Arial" panose="020B0604020202020204" pitchFamily="34" charset="0"/>
                <a:ea typeface="宋体" panose="02010600030101010101" pitchFamily="2" charset="-122"/>
              </a:rPr>
              <a:t>F</a:t>
            </a:r>
            <a:r>
              <a:rPr lang="en-US" altLang="zh-CN" sz="2100" b="1" baseline="-30000" dirty="0">
                <a:solidFill>
                  <a:srgbClr val="990099"/>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5</a:t>
            </a:r>
            <a:r>
              <a:rPr lang="zh-CN" altLang="en-US" sz="2100" b="1" dirty="0">
                <a:solidFill>
                  <a:srgbClr val="990099"/>
                </a:solidFill>
                <a:latin typeface="Arial" panose="020B0604020202020204" pitchFamily="34" charset="0"/>
                <a:ea typeface="宋体" panose="02010600030101010101" pitchFamily="2" charset="-122"/>
              </a:rPr>
              <a:t>）</a:t>
            </a:r>
            <a:r>
              <a:rPr lang="en-US" altLang="zh-CN" sz="2100" b="1" dirty="0">
                <a:solidFill>
                  <a:srgbClr val="990099"/>
                </a:solidFill>
                <a:latin typeface="Arial" panose="020B0604020202020204" pitchFamily="34" charset="0"/>
                <a:ea typeface="宋体" panose="02010600030101010101" pitchFamily="2" charset="-122"/>
              </a:rPr>
              <a:t>= 1 + 1 + 0 + 0 + 0 + 1 + 0 + 2 =5</a:t>
            </a:r>
          </a:p>
          <a:p>
            <a:pPr algn="just" eaLnBrk="1" hangingPunct="1">
              <a:lnSpc>
                <a:spcPct val="120000"/>
              </a:lnSpc>
            </a:pPr>
            <a:r>
              <a:rPr lang="en-US" altLang="zh-CN" sz="2100" b="1" dirty="0">
                <a:solidFill>
                  <a:srgbClr val="990099"/>
                </a:solidFill>
                <a:latin typeface="Arial" panose="020B0604020202020204" pitchFamily="34" charset="0"/>
                <a:ea typeface="宋体" panose="02010600030101010101" pitchFamily="2" charset="-122"/>
              </a:rPr>
              <a:t>F</a:t>
            </a:r>
            <a:r>
              <a:rPr lang="en-US" altLang="zh-CN" sz="2100" b="1" baseline="-30000" dirty="0">
                <a:solidFill>
                  <a:srgbClr val="990099"/>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6</a:t>
            </a:r>
            <a:r>
              <a:rPr lang="zh-CN" altLang="en-US" sz="2100" b="1" dirty="0">
                <a:solidFill>
                  <a:srgbClr val="990099"/>
                </a:solidFill>
                <a:latin typeface="Arial" panose="020B0604020202020204" pitchFamily="34" charset="0"/>
                <a:ea typeface="宋体" panose="02010600030101010101" pitchFamily="2" charset="-122"/>
              </a:rPr>
              <a:t>）</a:t>
            </a:r>
            <a:r>
              <a:rPr lang="en-US" altLang="zh-CN" sz="2100" b="1" dirty="0">
                <a:solidFill>
                  <a:srgbClr val="990099"/>
                </a:solidFill>
                <a:latin typeface="Arial" panose="020B0604020202020204" pitchFamily="34" charset="0"/>
                <a:ea typeface="宋体" panose="02010600030101010101" pitchFamily="2" charset="-122"/>
              </a:rPr>
              <a:t>= </a:t>
            </a:r>
            <a:r>
              <a:rPr lang="en-US" altLang="zh-CN" sz="2100" b="1" dirty="0">
                <a:solidFill>
                  <a:srgbClr val="FF0000"/>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 + </a:t>
            </a:r>
            <a:r>
              <a:rPr lang="en-US" altLang="zh-CN" sz="2100" b="1" dirty="0">
                <a:solidFill>
                  <a:srgbClr val="FF0000"/>
                </a:solidFill>
                <a:latin typeface="Arial" panose="020B0604020202020204" pitchFamily="34" charset="0"/>
                <a:ea typeface="宋体" panose="02010600030101010101" pitchFamily="2" charset="-122"/>
              </a:rPr>
              <a:t>1</a:t>
            </a:r>
            <a:r>
              <a:rPr lang="en-US" altLang="zh-CN" sz="2100" b="1" dirty="0">
                <a:solidFill>
                  <a:srgbClr val="990099"/>
                </a:solidFill>
                <a:latin typeface="Arial" panose="020B0604020202020204" pitchFamily="34" charset="0"/>
                <a:ea typeface="宋体" panose="02010600030101010101" pitchFamily="2" charset="-122"/>
              </a:rPr>
              <a:t> + 0 + 0 + 0 + 0 + 0 + 2 =5</a:t>
            </a:r>
          </a:p>
        </p:txBody>
      </p:sp>
      <p:sp>
        <p:nvSpPr>
          <p:cNvPr id="5" name="矩形 4">
            <a:extLst>
              <a:ext uri="{FF2B5EF4-FFF2-40B4-BE49-F238E27FC236}">
                <a16:creationId xmlns:a16="http://schemas.microsoft.com/office/drawing/2014/main" id="{4284834E-34D3-41A6-949E-19CA0891D6BD}"/>
              </a:ext>
            </a:extLst>
          </p:cNvPr>
          <p:cNvSpPr/>
          <p:nvPr/>
        </p:nvSpPr>
        <p:spPr>
          <a:xfrm>
            <a:off x="6745221" y="3946204"/>
            <a:ext cx="2656233" cy="2611120"/>
          </a:xfrm>
          <a:prstGeom prst="rect">
            <a:avLst/>
          </a:prstGeom>
        </p:spPr>
        <p:txBody>
          <a:bodyPr wrap="square">
            <a:spAutoFit/>
          </a:bodyPr>
          <a:lstStyle/>
          <a:p>
            <a:pPr eaLnBrk="1" hangingPunct="1">
              <a:lnSpc>
                <a:spcPct val="130000"/>
              </a:lnSpc>
            </a:pPr>
            <a:r>
              <a:rPr lang="zh-CN" altLang="en-US" sz="2100" b="1" dirty="0">
                <a:solidFill>
                  <a:srgbClr val="990099"/>
                </a:solidFill>
                <a:latin typeface="Arial" panose="020B0604020202020204" pitchFamily="34" charset="0"/>
                <a:ea typeface="宋体" panose="02010600030101010101" pitchFamily="2" charset="-122"/>
              </a:rPr>
              <a:t>原来有</a:t>
            </a:r>
            <a:endParaRPr lang="en-US" altLang="zh-CN" sz="2100" b="1" dirty="0">
              <a:solidFill>
                <a:srgbClr val="990099"/>
              </a:solidFill>
              <a:latin typeface="Arial" panose="020B0604020202020204" pitchFamily="34" charset="0"/>
              <a:ea typeface="宋体" panose="02010600030101010101" pitchFamily="2" charset="-122"/>
            </a:endParaRPr>
          </a:p>
          <a:p>
            <a:pPr eaLnBrk="1" hangingPunct="1">
              <a:lnSpc>
                <a:spcPct val="130000"/>
              </a:lnSpc>
            </a:pPr>
            <a:r>
              <a:rPr lang="en-US" altLang="zh-CN" sz="2100" b="1" dirty="0">
                <a:solidFill>
                  <a:srgbClr val="990099"/>
                </a:solidFill>
                <a:latin typeface="Arial" panose="020B0604020202020204" pitchFamily="34" charset="0"/>
                <a:ea typeface="宋体" panose="02010600030101010101" pitchFamily="2" charset="-122"/>
              </a:rPr>
              <a:t>    f</a:t>
            </a:r>
            <a:r>
              <a:rPr lang="en-US" altLang="zh-CN" sz="2100" b="1" i="1" baseline="-30000" dirty="0">
                <a:solidFill>
                  <a:srgbClr val="990099"/>
                </a:solidFill>
                <a:latin typeface="Arial" panose="020B0604020202020204" pitchFamily="34" charset="0"/>
                <a:ea typeface="宋体" panose="02010600030101010101" pitchFamily="2" charset="-122"/>
              </a:rPr>
              <a:t>1</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4</a:t>
            </a:r>
            <a:r>
              <a:rPr lang="en-US" altLang="zh-CN" sz="2100" b="1" dirty="0">
                <a:solidFill>
                  <a:srgbClr val="990099"/>
                </a:solidFill>
                <a:latin typeface="Arial" panose="020B0604020202020204" pitchFamily="34" charset="0"/>
                <a:ea typeface="宋体" panose="02010600030101010101" pitchFamily="2" charset="-122"/>
              </a:rPr>
              <a:t> )=f</a:t>
            </a:r>
            <a:r>
              <a:rPr lang="en-US" altLang="zh-CN" sz="2100" b="1" i="1" baseline="-30000" dirty="0">
                <a:solidFill>
                  <a:srgbClr val="990099"/>
                </a:solidFill>
                <a:latin typeface="Arial" panose="020B0604020202020204" pitchFamily="34" charset="0"/>
                <a:ea typeface="宋体" panose="02010600030101010101" pitchFamily="2" charset="-122"/>
              </a:rPr>
              <a:t>1</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6</a:t>
            </a:r>
            <a:r>
              <a:rPr lang="en-US" altLang="zh-CN" sz="2100" b="1" dirty="0">
                <a:solidFill>
                  <a:srgbClr val="990099"/>
                </a:solidFill>
                <a:latin typeface="Arial" panose="020B0604020202020204" pitchFamily="34" charset="0"/>
                <a:ea typeface="宋体" panose="02010600030101010101" pitchFamily="2" charset="-122"/>
              </a:rPr>
              <a:t> )=3</a:t>
            </a:r>
          </a:p>
          <a:p>
            <a:pPr eaLnBrk="1" hangingPunct="1">
              <a:lnSpc>
                <a:spcPct val="130000"/>
              </a:lnSpc>
            </a:pPr>
            <a:r>
              <a:rPr lang="zh-CN" altLang="en-US" sz="2100" b="1" dirty="0">
                <a:solidFill>
                  <a:srgbClr val="990099"/>
                </a:solidFill>
                <a:latin typeface="Arial" panose="020B0604020202020204" pitchFamily="34" charset="0"/>
                <a:ea typeface="宋体" panose="02010600030101010101" pitchFamily="2" charset="-122"/>
              </a:rPr>
              <a:t>现在</a:t>
            </a:r>
            <a:endParaRPr lang="en-US" altLang="zh-CN" sz="2100" b="1" dirty="0">
              <a:solidFill>
                <a:srgbClr val="990099"/>
              </a:solidFill>
              <a:latin typeface="Arial" panose="020B0604020202020204" pitchFamily="34" charset="0"/>
              <a:ea typeface="宋体" panose="02010600030101010101" pitchFamily="2" charset="-122"/>
            </a:endParaRPr>
          </a:p>
          <a:p>
            <a:pPr eaLnBrk="1" hangingPunct="1">
              <a:lnSpc>
                <a:spcPct val="130000"/>
              </a:lnSpc>
            </a:pPr>
            <a:r>
              <a:rPr lang="en-US" altLang="zh-CN" sz="2100" b="1" dirty="0">
                <a:solidFill>
                  <a:srgbClr val="990099"/>
                </a:solidFill>
                <a:latin typeface="Arial" panose="020B0604020202020204" pitchFamily="34" charset="0"/>
                <a:ea typeface="宋体" panose="02010600030101010101" pitchFamily="2" charset="-122"/>
              </a:rPr>
              <a:t>    f</a:t>
            </a:r>
            <a:r>
              <a:rPr lang="en-US" altLang="zh-CN" sz="2100" b="1" i="1" baseline="-30000" dirty="0">
                <a:solidFill>
                  <a:srgbClr val="990099"/>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4</a:t>
            </a:r>
            <a:r>
              <a:rPr lang="en-US" altLang="zh-CN" sz="2100" b="1" dirty="0">
                <a:solidFill>
                  <a:srgbClr val="990099"/>
                </a:solidFill>
                <a:latin typeface="Arial" panose="020B0604020202020204" pitchFamily="34" charset="0"/>
                <a:ea typeface="宋体" panose="02010600030101010101" pitchFamily="2" charset="-122"/>
              </a:rPr>
              <a:t> ) </a:t>
            </a:r>
            <a:r>
              <a:rPr lang="zh-CN" altLang="en-US" sz="2100" b="1" dirty="0">
                <a:solidFill>
                  <a:srgbClr val="990099"/>
                </a:solidFill>
                <a:latin typeface="Arial" panose="020B0604020202020204" pitchFamily="34" charset="0"/>
                <a:ea typeface="宋体" panose="02010600030101010101" pitchFamily="2" charset="-122"/>
              </a:rPr>
              <a:t>＜</a:t>
            </a:r>
            <a:r>
              <a:rPr lang="en-US" altLang="zh-CN" sz="2100" b="1" dirty="0">
                <a:solidFill>
                  <a:srgbClr val="990099"/>
                </a:solidFill>
                <a:latin typeface="Arial" panose="020B0604020202020204" pitchFamily="34" charset="0"/>
                <a:ea typeface="宋体" panose="02010600030101010101" pitchFamily="2" charset="-122"/>
              </a:rPr>
              <a:t> f</a:t>
            </a:r>
            <a:r>
              <a:rPr lang="en-US" altLang="zh-CN" sz="2100" b="1" i="1" baseline="-30000" dirty="0">
                <a:solidFill>
                  <a:srgbClr val="990099"/>
                </a:solidFill>
                <a:latin typeface="Arial" panose="020B0604020202020204" pitchFamily="34" charset="0"/>
                <a:ea typeface="宋体" panose="02010600030101010101" pitchFamily="2" charset="-122"/>
              </a:rPr>
              <a:t>2</a:t>
            </a:r>
            <a:r>
              <a:rPr lang="en-US" altLang="zh-CN" sz="2100" b="1" dirty="0">
                <a:solidFill>
                  <a:srgbClr val="990099"/>
                </a:solidFill>
                <a:latin typeface="Arial" panose="020B0604020202020204" pitchFamily="34" charset="0"/>
                <a:ea typeface="宋体" panose="02010600030101010101" pitchFamily="2" charset="-122"/>
              </a:rPr>
              <a:t>(</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6</a:t>
            </a:r>
            <a:r>
              <a:rPr lang="en-US" altLang="zh-CN" sz="2100" b="1" dirty="0">
                <a:solidFill>
                  <a:srgbClr val="990099"/>
                </a:solidFill>
                <a:latin typeface="Arial" panose="020B0604020202020204" pitchFamily="34" charset="0"/>
                <a:ea typeface="宋体" panose="02010600030101010101" pitchFamily="2" charset="-122"/>
              </a:rPr>
              <a:t> ) </a:t>
            </a:r>
          </a:p>
          <a:p>
            <a:pPr eaLnBrk="1" hangingPunct="1">
              <a:lnSpc>
                <a:spcPct val="130000"/>
              </a:lnSpc>
            </a:pPr>
            <a:r>
              <a:rPr lang="zh-CN" altLang="en-US" sz="2100" b="1" dirty="0">
                <a:solidFill>
                  <a:srgbClr val="990099"/>
                </a:solidFill>
                <a:latin typeface="Arial" panose="020B0604020202020204" pitchFamily="34" charset="0"/>
                <a:ea typeface="宋体" panose="02010600030101010101" pitchFamily="2" charset="-122"/>
              </a:rPr>
              <a:t>所以下一步搜索</a:t>
            </a:r>
            <a:r>
              <a:rPr lang="en-US" altLang="zh-CN" sz="2100" b="1" i="1" dirty="0">
                <a:solidFill>
                  <a:srgbClr val="990099"/>
                </a:solidFill>
                <a:latin typeface="Arial" panose="020B0604020202020204" pitchFamily="34" charset="0"/>
                <a:ea typeface="宋体" panose="02010600030101010101" pitchFamily="2" charset="-122"/>
              </a:rPr>
              <a:t>S</a:t>
            </a:r>
            <a:r>
              <a:rPr lang="en-US" altLang="zh-CN" sz="2100" b="1" i="1" baseline="-30000" dirty="0">
                <a:solidFill>
                  <a:srgbClr val="990099"/>
                </a:solidFill>
                <a:latin typeface="Arial" panose="020B0604020202020204" pitchFamily="34" charset="0"/>
                <a:ea typeface="宋体" panose="02010600030101010101" pitchFamily="2" charset="-122"/>
              </a:rPr>
              <a:t>4</a:t>
            </a:r>
            <a:r>
              <a:rPr lang="zh-CN" altLang="en-US" sz="2100" b="1" dirty="0">
                <a:solidFill>
                  <a:srgbClr val="990099"/>
                </a:solidFill>
                <a:latin typeface="Arial" panose="020B0604020202020204" pitchFamily="34" charset="0"/>
                <a:ea typeface="宋体" panose="02010600030101010101" pitchFamily="2" charset="-122"/>
              </a:rPr>
              <a:t>出发，产生后继节点。</a:t>
            </a:r>
          </a:p>
        </p:txBody>
      </p:sp>
      <p:pic>
        <p:nvPicPr>
          <p:cNvPr id="6" name="图片 5">
            <a:extLst>
              <a:ext uri="{FF2B5EF4-FFF2-40B4-BE49-F238E27FC236}">
                <a16:creationId xmlns:a16="http://schemas.microsoft.com/office/drawing/2014/main" id="{AD008FEA-ABE3-4D8C-96AF-78539E663C92}"/>
              </a:ext>
            </a:extLst>
          </p:cNvPr>
          <p:cNvPicPr>
            <a:picLocks noChangeAspect="1"/>
          </p:cNvPicPr>
          <p:nvPr/>
        </p:nvPicPr>
        <p:blipFill>
          <a:blip r:embed="rId2"/>
          <a:stretch>
            <a:fillRect/>
          </a:stretch>
        </p:blipFill>
        <p:spPr>
          <a:xfrm>
            <a:off x="5125017" y="1432150"/>
            <a:ext cx="1902771" cy="915227"/>
          </a:xfrm>
          <a:prstGeom prst="rect">
            <a:avLst/>
          </a:prstGeom>
        </p:spPr>
      </p:pic>
      <p:pic>
        <p:nvPicPr>
          <p:cNvPr id="7" name="图片 6">
            <a:extLst>
              <a:ext uri="{FF2B5EF4-FFF2-40B4-BE49-F238E27FC236}">
                <a16:creationId xmlns:a16="http://schemas.microsoft.com/office/drawing/2014/main" id="{5A930114-4ADE-4525-8E0F-9898F02B3D34}"/>
              </a:ext>
            </a:extLst>
          </p:cNvPr>
          <p:cNvPicPr>
            <a:picLocks noChangeAspect="1"/>
          </p:cNvPicPr>
          <p:nvPr/>
        </p:nvPicPr>
        <p:blipFill rotWithShape="1">
          <a:blip r:embed="rId3"/>
          <a:srcRect t="11482"/>
          <a:stretch>
            <a:fillRect/>
          </a:stretch>
        </p:blipFill>
        <p:spPr>
          <a:xfrm>
            <a:off x="7729044" y="1465619"/>
            <a:ext cx="1627682" cy="849211"/>
          </a:xfrm>
          <a:prstGeom prst="rect">
            <a:avLst/>
          </a:prstGeom>
        </p:spPr>
      </p:pic>
      <p:sp>
        <p:nvSpPr>
          <p:cNvPr id="8" name="矩形 7">
            <a:extLst>
              <a:ext uri="{FF2B5EF4-FFF2-40B4-BE49-F238E27FC236}">
                <a16:creationId xmlns:a16="http://schemas.microsoft.com/office/drawing/2014/main" id="{55A16DB0-33A1-4A2F-8F4F-E013472549B7}"/>
              </a:ext>
            </a:extLst>
          </p:cNvPr>
          <p:cNvSpPr/>
          <p:nvPr/>
        </p:nvSpPr>
        <p:spPr>
          <a:xfrm>
            <a:off x="829197" y="2347340"/>
            <a:ext cx="9980682" cy="1128579"/>
          </a:xfrm>
          <a:prstGeom prst="rect">
            <a:avLst/>
          </a:prstGeom>
        </p:spPr>
        <p:txBody>
          <a:bodyPr wrap="square">
            <a:spAutoFit/>
          </a:bodyPr>
          <a:lstStyle/>
          <a:p>
            <a:pPr algn="just" eaLnBrk="1" hangingPunct="1">
              <a:lnSpc>
                <a:spcPct val="150000"/>
              </a:lnSpc>
            </a:pPr>
            <a:r>
              <a:rPr lang="zh-CN" altLang="en-US" sz="2400" b="1" dirty="0">
                <a:solidFill>
                  <a:srgbClr val="990099"/>
                </a:solidFill>
                <a:latin typeface="Arial" panose="020B0604020202020204" pitchFamily="34" charset="0"/>
                <a:ea typeface="宋体" panose="02010600030101010101" pitchFamily="2" charset="-122"/>
              </a:rPr>
              <a:t>当</a:t>
            </a:r>
            <a:r>
              <a:rPr lang="en-US" altLang="zh-CN" sz="2400" b="1" dirty="0">
                <a:solidFill>
                  <a:srgbClr val="990099"/>
                </a:solidFill>
                <a:latin typeface="Arial" panose="020B0604020202020204" pitchFamily="34" charset="0"/>
                <a:ea typeface="宋体" panose="02010600030101010101" pitchFamily="2" charset="-122"/>
              </a:rPr>
              <a:t>f</a:t>
            </a:r>
            <a:r>
              <a:rPr lang="en-US" altLang="zh-CN" sz="2400" b="1" baseline="-30000" dirty="0">
                <a:solidFill>
                  <a:srgbClr val="990099"/>
                </a:solidFill>
                <a:latin typeface="Arial" panose="020B0604020202020204" pitchFamily="34" charset="0"/>
                <a:ea typeface="宋体" panose="02010600030101010101" pitchFamily="2" charset="-122"/>
              </a:rPr>
              <a:t>1</a:t>
            </a:r>
            <a:r>
              <a:rPr lang="zh-CN" altLang="en-US" sz="2400" b="1" dirty="0">
                <a:solidFill>
                  <a:srgbClr val="990099"/>
                </a:solidFill>
                <a:latin typeface="Arial" panose="020B0604020202020204" pitchFamily="34" charset="0"/>
                <a:ea typeface="宋体" panose="02010600030101010101" pitchFamily="2" charset="-122"/>
              </a:rPr>
              <a:t>值相同时如何决定走步？</a:t>
            </a:r>
            <a:endParaRPr lang="en-US" altLang="zh-CN" sz="2400" b="1" dirty="0">
              <a:solidFill>
                <a:srgbClr val="990099"/>
              </a:solidFill>
              <a:latin typeface="Arial" panose="020B0604020202020204" pitchFamily="34" charset="0"/>
              <a:ea typeface="宋体" panose="02010600030101010101" pitchFamily="2" charset="-122"/>
            </a:endParaRPr>
          </a:p>
          <a:p>
            <a:pPr marL="457200" indent="-457200" algn="just" eaLnBrk="1" hangingPunct="1">
              <a:lnSpc>
                <a:spcPct val="150000"/>
              </a:lnSpc>
              <a:buFont typeface="Arial" panose="020B0604020202020204" pitchFamily="34" charset="0"/>
              <a:buChar char="•"/>
            </a:pPr>
            <a:r>
              <a:rPr lang="zh-CN" altLang="en-US" sz="2400" b="1" dirty="0">
                <a:solidFill>
                  <a:srgbClr val="FF0000"/>
                </a:solidFill>
                <a:latin typeface="Arial" panose="020B0604020202020204" pitchFamily="34" charset="0"/>
                <a:ea typeface="宋体" panose="02010600030101010101" pitchFamily="2" charset="-122"/>
              </a:rPr>
              <a:t>再定义：</a:t>
            </a:r>
            <a:r>
              <a:rPr lang="en-US" altLang="zh-CN" sz="2400" b="1" dirty="0">
                <a:solidFill>
                  <a:srgbClr val="FF0000"/>
                </a:solidFill>
                <a:latin typeface="Arial" panose="020B0604020202020204" pitchFamily="34" charset="0"/>
                <a:ea typeface="宋体" panose="02010600030101010101" pitchFamily="2" charset="-122"/>
              </a:rPr>
              <a:t>f</a:t>
            </a:r>
            <a:r>
              <a:rPr lang="en-US" altLang="zh-CN" sz="2400" b="1" baseline="-30000" dirty="0">
                <a:solidFill>
                  <a:srgbClr val="FF0000"/>
                </a:solidFill>
                <a:latin typeface="Arial" panose="020B0604020202020204" pitchFamily="34" charset="0"/>
                <a:ea typeface="宋体" panose="02010600030101010101" pitchFamily="2" charset="-122"/>
              </a:rPr>
              <a:t>2 </a:t>
            </a:r>
            <a:r>
              <a:rPr lang="en-US" altLang="zh-CN" sz="2400" b="1" dirty="0">
                <a:solidFill>
                  <a:srgbClr val="FF0000"/>
                </a:solidFill>
                <a:latin typeface="Arial" panose="020B0604020202020204" pitchFamily="34" charset="0"/>
                <a:ea typeface="宋体" panose="02010600030101010101" pitchFamily="2" charset="-122"/>
              </a:rPr>
              <a:t>= </a:t>
            </a:r>
            <a:r>
              <a:rPr lang="zh-CN" altLang="en-US" sz="2400" b="1" dirty="0">
                <a:solidFill>
                  <a:srgbClr val="FF0000"/>
                </a:solidFill>
                <a:latin typeface="Arial" panose="020B0604020202020204" pitchFamily="34" charset="0"/>
                <a:ea typeface="宋体" panose="02010600030101010101" pitchFamily="2" charset="-122"/>
              </a:rPr>
              <a:t>所有数字当前位置以最短路径走到正确位置的步数之和。</a:t>
            </a:r>
          </a:p>
        </p:txBody>
      </p:sp>
    </p:spTree>
    <p:extLst>
      <p:ext uri="{BB962C8B-B14F-4D97-AF65-F5344CB8AC3E}">
        <p14:creationId xmlns:p14="http://schemas.microsoft.com/office/powerpoint/2010/main" val="421291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4" name="矩形 3">
            <a:extLst>
              <a:ext uri="{FF2B5EF4-FFF2-40B4-BE49-F238E27FC236}">
                <a16:creationId xmlns:a16="http://schemas.microsoft.com/office/drawing/2014/main" id="{DE8C67FC-30F8-4D2C-9D44-0480100A257F}"/>
              </a:ext>
            </a:extLst>
          </p:cNvPr>
          <p:cNvSpPr/>
          <p:nvPr/>
        </p:nvSpPr>
        <p:spPr>
          <a:xfrm>
            <a:off x="1039369" y="1750295"/>
            <a:ext cx="9883097" cy="3169137"/>
          </a:xfrm>
          <a:prstGeom prst="rect">
            <a:avLst/>
          </a:prstGeom>
        </p:spPr>
        <p:txBody>
          <a:bodyPr wrap="square">
            <a:spAutoFit/>
          </a:bodyPr>
          <a:lstStyle/>
          <a:p>
            <a:pPr eaLnBrk="1" hangingPunct="1">
              <a:lnSpc>
                <a:spcPct val="90000"/>
              </a:lnSpc>
            </a:pPr>
            <a:r>
              <a:rPr lang="zh-CN" altLang="en-US" sz="2400" b="1" dirty="0">
                <a:solidFill>
                  <a:srgbClr val="3333FF"/>
                </a:solidFill>
                <a:latin typeface="黑体" panose="02010609060101010101" pitchFamily="49" charset="-122"/>
                <a:ea typeface="黑体" panose="02010609060101010101" pitchFamily="49" charset="-122"/>
              </a:rPr>
              <a:t>如何构造启发式函数？</a:t>
            </a:r>
          </a:p>
          <a:p>
            <a:pPr algn="just" eaLnBrk="1" hangingPunct="1">
              <a:lnSpc>
                <a:spcPct val="150000"/>
              </a:lnSpc>
            </a:pPr>
            <a:endParaRPr lang="zh-CN" altLang="en-US" sz="2800" b="1" dirty="0">
              <a:solidFill>
                <a:srgbClr val="FFFF99"/>
              </a:solidFill>
              <a:latin typeface="黑体" panose="02010609060101010101" pitchFamily="49" charset="-122"/>
              <a:ea typeface="黑体" panose="02010609060101010101" pitchFamily="49" charset="-122"/>
            </a:endParaRPr>
          </a:p>
          <a:p>
            <a:pPr algn="just" eaLnBrk="1" hangingPunct="1">
              <a:lnSpc>
                <a:spcPct val="130000"/>
              </a:lnSpc>
              <a:spcBef>
                <a:spcPts val="600"/>
              </a:spcBef>
            </a:pPr>
            <a:r>
              <a:rPr lang="en-US" altLang="zh-CN" sz="2400" b="1" dirty="0">
                <a:solidFill>
                  <a:srgbClr val="3333FF"/>
                </a:solidFill>
                <a:latin typeface="黑体" panose="02010609060101010101" pitchFamily="49" charset="-122"/>
                <a:ea typeface="黑体" panose="02010609060101010101" pitchFamily="49" charset="-122"/>
                <a:sym typeface="+mn-ea"/>
              </a:rPr>
              <a:t>(2) </a:t>
            </a:r>
            <a:r>
              <a:rPr lang="zh-CN" altLang="en-US" sz="2400" b="1" dirty="0">
                <a:solidFill>
                  <a:srgbClr val="3333FF"/>
                </a:solidFill>
                <a:latin typeface="黑体" panose="02010609060101010101" pitchFamily="49" charset="-122"/>
                <a:ea typeface="黑体" panose="02010609060101010101" pitchFamily="49" charset="-122"/>
                <a:sym typeface="+mn-ea"/>
              </a:rPr>
              <a:t>启发式函数应能够估计出可能加速达到目标的程度</a:t>
            </a:r>
            <a:endParaRPr lang="zh-CN" altLang="en-US" sz="2400" b="1" dirty="0">
              <a:solidFill>
                <a:srgbClr val="3333FF"/>
              </a:solidFill>
              <a:latin typeface="黑体" panose="02010609060101010101" pitchFamily="49" charset="-122"/>
              <a:ea typeface="黑体" panose="02010609060101010101" pitchFamily="49" charset="-122"/>
            </a:endParaRPr>
          </a:p>
          <a:p>
            <a:pPr algn="just" eaLnBrk="1" hangingPunct="1">
              <a:lnSpc>
                <a:spcPct val="130000"/>
              </a:lnSpc>
              <a:spcBef>
                <a:spcPts val="600"/>
              </a:spcBef>
            </a:pPr>
            <a:r>
              <a:rPr lang="zh-CN" altLang="en-US" sz="2400" b="1" dirty="0">
                <a:solidFill>
                  <a:srgbClr val="FFFF99"/>
                </a:solidFill>
                <a:latin typeface="Arial" panose="020B0604020202020204" pitchFamily="34" charset="0"/>
                <a:ea typeface="宋体" panose="02010600030101010101" pitchFamily="2" charset="-122"/>
                <a:sym typeface="+mn-ea"/>
              </a:rPr>
              <a:t>    </a:t>
            </a:r>
            <a:r>
              <a:rPr lang="zh-CN" altLang="en-US" sz="2400" b="1" dirty="0">
                <a:solidFill>
                  <a:srgbClr val="990099"/>
                </a:solidFill>
                <a:latin typeface="Arial" panose="020B0604020202020204" pitchFamily="34" charset="0"/>
                <a:ea typeface="宋体" panose="02010600030101010101" pitchFamily="2" charset="-122"/>
                <a:sym typeface="+mn-ea"/>
              </a:rPr>
              <a:t>这可以帮助确定当扩展一个节点时，哪些节点应从搜索树中删除。</a:t>
            </a:r>
            <a:endParaRPr lang="zh-CN" altLang="en-US" sz="2400" b="1" dirty="0">
              <a:solidFill>
                <a:srgbClr val="990099"/>
              </a:solidFill>
              <a:latin typeface="Arial" panose="020B0604020202020204" pitchFamily="34" charset="0"/>
              <a:ea typeface="宋体" panose="02010600030101010101" pitchFamily="2" charset="-122"/>
            </a:endParaRPr>
          </a:p>
          <a:p>
            <a:pPr algn="just" eaLnBrk="1" hangingPunct="1">
              <a:lnSpc>
                <a:spcPct val="130000"/>
              </a:lnSpc>
              <a:spcBef>
                <a:spcPts val="600"/>
              </a:spcBef>
            </a:pPr>
            <a:r>
              <a:rPr lang="zh-CN" altLang="en-US" sz="2400" b="1" dirty="0">
                <a:solidFill>
                  <a:srgbClr val="990099"/>
                </a:solidFill>
                <a:latin typeface="Arial" panose="020B0604020202020204" pitchFamily="34" charset="0"/>
                <a:ea typeface="宋体" panose="02010600030101010101" pitchFamily="2" charset="-122"/>
                <a:sym typeface="+mn-ea"/>
              </a:rPr>
              <a:t>    启发式函数对搜索树</a:t>
            </a:r>
            <a:r>
              <a:rPr lang="en-US" altLang="zh-CN" sz="2400" b="1" dirty="0">
                <a:solidFill>
                  <a:srgbClr val="990099"/>
                </a:solidFill>
                <a:latin typeface="Arial" panose="020B0604020202020204" pitchFamily="34" charset="0"/>
                <a:ea typeface="宋体" panose="02010600030101010101" pitchFamily="2" charset="-122"/>
                <a:sym typeface="+mn-ea"/>
              </a:rPr>
              <a:t>(</a:t>
            </a:r>
            <a:r>
              <a:rPr lang="zh-CN" altLang="en-US" sz="2400" b="1" dirty="0">
                <a:solidFill>
                  <a:srgbClr val="990099"/>
                </a:solidFill>
                <a:latin typeface="Arial" panose="020B0604020202020204" pitchFamily="34" charset="0"/>
                <a:ea typeface="宋体" panose="02010600030101010101" pitchFamily="2" charset="-122"/>
                <a:sym typeface="+mn-ea"/>
              </a:rPr>
              <a:t>图</a:t>
            </a:r>
            <a:r>
              <a:rPr lang="en-US" altLang="zh-CN" sz="2400" b="1" dirty="0">
                <a:solidFill>
                  <a:srgbClr val="990099"/>
                </a:solidFill>
                <a:latin typeface="Arial" panose="020B0604020202020204" pitchFamily="34" charset="0"/>
                <a:ea typeface="宋体" panose="02010600030101010101" pitchFamily="2" charset="-122"/>
                <a:sym typeface="+mn-ea"/>
              </a:rPr>
              <a:t>)</a:t>
            </a:r>
            <a:r>
              <a:rPr lang="zh-CN" altLang="en-US" sz="2400" b="1" dirty="0">
                <a:solidFill>
                  <a:srgbClr val="990099"/>
                </a:solidFill>
                <a:latin typeface="Arial" panose="020B0604020202020204" pitchFamily="34" charset="0"/>
                <a:ea typeface="宋体" panose="02010600030101010101" pitchFamily="2" charset="-122"/>
                <a:sym typeface="+mn-ea"/>
              </a:rPr>
              <a:t>的每一节点的真正优点估计得愈精确</a:t>
            </a:r>
            <a:r>
              <a:rPr lang="en-US" altLang="zh-CN" sz="2400" b="1" dirty="0">
                <a:solidFill>
                  <a:srgbClr val="990099"/>
                </a:solidFill>
                <a:latin typeface="Arial" panose="020B0604020202020204" pitchFamily="34" charset="0"/>
                <a:ea typeface="宋体" panose="02010600030101010101" pitchFamily="2" charset="-122"/>
                <a:sym typeface="+mn-ea"/>
              </a:rPr>
              <a:t>,</a:t>
            </a:r>
            <a:r>
              <a:rPr lang="zh-CN" altLang="en-US" sz="2400" b="1" dirty="0">
                <a:solidFill>
                  <a:srgbClr val="990099"/>
                </a:solidFill>
                <a:latin typeface="Arial" panose="020B0604020202020204" pitchFamily="34" charset="0"/>
                <a:ea typeface="宋体" panose="02010600030101010101" pitchFamily="2" charset="-122"/>
                <a:sym typeface="+mn-ea"/>
              </a:rPr>
              <a:t>解题过程就愈少走弯路。</a:t>
            </a:r>
            <a:endParaRPr lang="zh-CN" altLang="en-US" sz="2400" b="1" dirty="0">
              <a:solidFill>
                <a:srgbClr val="9900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15896857"/>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5" name="文本框 4">
            <a:extLst>
              <a:ext uri="{FF2B5EF4-FFF2-40B4-BE49-F238E27FC236}">
                <a16:creationId xmlns:a16="http://schemas.microsoft.com/office/drawing/2014/main" id="{952DBE61-F729-4B2C-B854-DC4853FD3C39}"/>
              </a:ext>
            </a:extLst>
          </p:cNvPr>
          <p:cNvSpPr txBox="1"/>
          <p:nvPr/>
        </p:nvSpPr>
        <p:spPr>
          <a:xfrm>
            <a:off x="8251209" y="1498349"/>
            <a:ext cx="3069590" cy="482600"/>
          </a:xfrm>
          <a:prstGeom prst="rect">
            <a:avLst/>
          </a:prstGeom>
          <a:noFill/>
        </p:spPr>
        <p:txBody>
          <a:bodyPr wrap="none" lIns="68577" tIns="34289" rIns="68577" bIns="34289" rtlCol="0">
            <a:spAutoFit/>
          </a:bodyPr>
          <a:lstStyle/>
          <a:p>
            <a:pPr eaLnBrk="1" hangingPunct="1"/>
            <a:r>
              <a:rPr lang="zh-CN" altLang="en-US" sz="2700" b="1" spc="600" dirty="0">
                <a:solidFill>
                  <a:srgbClr val="464646"/>
                </a:solidFill>
                <a:latin typeface="微软雅黑" panose="020B0503020204020204" charset="-122"/>
                <a:ea typeface="微软雅黑" panose="020B0503020204020204" charset="-122"/>
              </a:rPr>
              <a:t>搜索的基本策略</a:t>
            </a:r>
          </a:p>
        </p:txBody>
      </p:sp>
      <p:sp>
        <p:nvSpPr>
          <p:cNvPr id="6" name="矩形 5">
            <a:extLst>
              <a:ext uri="{FF2B5EF4-FFF2-40B4-BE49-F238E27FC236}">
                <a16:creationId xmlns:a16="http://schemas.microsoft.com/office/drawing/2014/main" id="{BC8A4F86-3695-4910-BA4E-AC6A92071A88}"/>
              </a:ext>
            </a:extLst>
          </p:cNvPr>
          <p:cNvSpPr/>
          <p:nvPr/>
        </p:nvSpPr>
        <p:spPr>
          <a:xfrm>
            <a:off x="1017609" y="1980949"/>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rPr>
              <a:t>例</a:t>
            </a:r>
            <a:r>
              <a:rPr lang="en-US" altLang="zh-CN" sz="2700" b="1" dirty="0">
                <a:solidFill>
                  <a:srgbClr val="990099"/>
                </a:solidFill>
                <a:latin typeface="黑体" panose="02010609060101010101" pitchFamily="49" charset="-122"/>
                <a:ea typeface="黑体" panose="02010609060101010101" pitchFamily="49" charset="-122"/>
              </a:rPr>
              <a:t>3.2 </a:t>
            </a:r>
            <a:r>
              <a:rPr lang="zh-CN" altLang="en-US" sz="2700" b="1" dirty="0">
                <a:solidFill>
                  <a:srgbClr val="990099"/>
                </a:solidFill>
                <a:latin typeface="黑体" panose="02010609060101010101" pitchFamily="49" charset="-122"/>
                <a:ea typeface="黑体" panose="02010609060101010101" pitchFamily="49" charset="-122"/>
              </a:rPr>
              <a:t>八皇后问题</a:t>
            </a:r>
            <a:r>
              <a:rPr lang="en-US" altLang="zh-CN" sz="2700" b="1" dirty="0">
                <a:solidFill>
                  <a:srgbClr val="990099"/>
                </a:solidFill>
                <a:latin typeface="黑体" panose="02010609060101010101" pitchFamily="49" charset="-122"/>
                <a:ea typeface="黑体" panose="02010609060101010101" pitchFamily="49" charset="-122"/>
              </a:rPr>
              <a:t>(8-Queens problem)</a:t>
            </a:r>
          </a:p>
        </p:txBody>
      </p:sp>
      <p:sp>
        <p:nvSpPr>
          <p:cNvPr id="8" name="矩形 7">
            <a:extLst>
              <a:ext uri="{FF2B5EF4-FFF2-40B4-BE49-F238E27FC236}">
                <a16:creationId xmlns:a16="http://schemas.microsoft.com/office/drawing/2014/main" id="{B30C5326-A563-4529-A765-90677FFAA3D3}"/>
              </a:ext>
            </a:extLst>
          </p:cNvPr>
          <p:cNvSpPr/>
          <p:nvPr/>
        </p:nvSpPr>
        <p:spPr>
          <a:xfrm>
            <a:off x="810631" y="3016542"/>
            <a:ext cx="7349987" cy="1529715"/>
          </a:xfrm>
          <a:prstGeom prst="rect">
            <a:avLst/>
          </a:prstGeom>
        </p:spPr>
        <p:txBody>
          <a:bodyPr wrap="square">
            <a:spAutoFit/>
          </a:bodyPr>
          <a:lstStyle/>
          <a:p>
            <a:pPr algn="just" eaLnBrk="1" hangingPunct="1">
              <a:lnSpc>
                <a:spcPct val="130000"/>
              </a:lnSpc>
            </a:pPr>
            <a:r>
              <a:rPr lang="zh-CN" altLang="en-US" sz="2400" b="1" dirty="0">
                <a:solidFill>
                  <a:srgbClr val="990099"/>
                </a:solidFill>
                <a:latin typeface="Arial" panose="020B0604020202020204" pitchFamily="34" charset="0"/>
                <a:ea typeface="宋体" panose="02010600030101010101" pitchFamily="2" charset="-122"/>
              </a:rPr>
              <a:t>       在</a:t>
            </a:r>
            <a:r>
              <a:rPr lang="en-US" altLang="zh-CN" sz="2400" b="1" dirty="0">
                <a:solidFill>
                  <a:srgbClr val="990099"/>
                </a:solidFill>
                <a:latin typeface="Arial" panose="020B0604020202020204" pitchFamily="34" charset="0"/>
                <a:ea typeface="宋体" panose="02010600030101010101" pitchFamily="2" charset="-122"/>
              </a:rPr>
              <a:t>8*8</a:t>
            </a:r>
            <a:r>
              <a:rPr lang="zh-CN" altLang="en-US" sz="2400" b="1" dirty="0">
                <a:solidFill>
                  <a:srgbClr val="990099"/>
                </a:solidFill>
                <a:latin typeface="Arial" panose="020B0604020202020204" pitchFamily="34" charset="0"/>
                <a:ea typeface="宋体" panose="02010600030101010101" pitchFamily="2" charset="-122"/>
              </a:rPr>
              <a:t>棋盘要求放下</a:t>
            </a:r>
            <a:r>
              <a:rPr lang="en-US" altLang="zh-CN" sz="2400" b="1" dirty="0">
                <a:solidFill>
                  <a:srgbClr val="990099"/>
                </a:solidFill>
                <a:latin typeface="Arial" panose="020B0604020202020204" pitchFamily="34" charset="0"/>
                <a:ea typeface="宋体" panose="02010600030101010101" pitchFamily="2" charset="-122"/>
              </a:rPr>
              <a:t>8</a:t>
            </a:r>
            <a:r>
              <a:rPr lang="zh-CN" altLang="en-US" sz="2400" b="1" dirty="0">
                <a:solidFill>
                  <a:srgbClr val="990099"/>
                </a:solidFill>
                <a:latin typeface="Arial" panose="020B0604020202020204" pitchFamily="34" charset="0"/>
                <a:ea typeface="宋体" panose="02010600030101010101" pitchFamily="2" charset="-122"/>
              </a:rPr>
              <a:t>个皇后，要求没有一个皇后能够攻击其它皇后，即要使得在任何一行、一列或对角线上都不存在两个或两个以上的皇后。</a:t>
            </a:r>
          </a:p>
        </p:txBody>
      </p:sp>
    </p:spTree>
    <p:extLst>
      <p:ext uri="{BB962C8B-B14F-4D97-AF65-F5344CB8AC3E}">
        <p14:creationId xmlns:p14="http://schemas.microsoft.com/office/powerpoint/2010/main" val="3451224883"/>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784CA81A-40AC-42F8-AD00-DE5953C781A9}"/>
              </a:ext>
            </a:extLst>
          </p:cNvPr>
          <p:cNvSpPr/>
          <p:nvPr/>
        </p:nvSpPr>
        <p:spPr>
          <a:xfrm>
            <a:off x="903504" y="1394232"/>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宋体" panose="02010600030101010101" pitchFamily="2" charset="-122"/>
              </a:rPr>
              <a:t>例</a:t>
            </a:r>
            <a:r>
              <a:rPr lang="en-US" altLang="zh-CN" sz="2700" b="1" dirty="0">
                <a:solidFill>
                  <a:srgbClr val="990099"/>
                </a:solidFill>
                <a:latin typeface="黑体" panose="02010609060101010101" pitchFamily="49" charset="-122"/>
                <a:ea typeface="宋体" panose="02010600030101010101" pitchFamily="2" charset="-122"/>
              </a:rPr>
              <a:t>3.2 </a:t>
            </a:r>
            <a:r>
              <a:rPr lang="zh-CN" altLang="en-US" sz="2700" b="1" dirty="0">
                <a:solidFill>
                  <a:srgbClr val="990099"/>
                </a:solidFill>
                <a:latin typeface="黑体" panose="02010609060101010101" pitchFamily="49" charset="-122"/>
                <a:ea typeface="宋体" panose="02010600030101010101" pitchFamily="2" charset="-122"/>
              </a:rPr>
              <a:t>八皇后问题</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8DC4FCD5-BDD6-420B-86FF-48999234E85C}"/>
              </a:ext>
            </a:extLst>
          </p:cNvPr>
          <p:cNvSpPr/>
          <p:nvPr/>
        </p:nvSpPr>
        <p:spPr>
          <a:xfrm>
            <a:off x="1192615" y="2031401"/>
            <a:ext cx="7349987" cy="2861310"/>
          </a:xfrm>
          <a:prstGeom prst="rect">
            <a:avLst/>
          </a:prstGeom>
        </p:spPr>
        <p:txBody>
          <a:bodyPr wrap="square">
            <a:spAutoFit/>
          </a:bodyPr>
          <a:lstStyle/>
          <a:p>
            <a:pPr indent="-65405" algn="just" eaLnBrk="1" hangingPunct="1">
              <a:lnSpc>
                <a:spcPct val="150000"/>
              </a:lnSpc>
            </a:pPr>
            <a:r>
              <a:rPr lang="zh-CN" altLang="en-US" sz="2400" b="1" dirty="0">
                <a:solidFill>
                  <a:srgbClr val="990099"/>
                </a:solidFill>
                <a:latin typeface="黑体" panose="02010609060101010101" pitchFamily="49" charset="-122"/>
                <a:ea typeface="黑体" panose="02010609060101010101" pitchFamily="49" charset="-122"/>
              </a:rPr>
              <a:t>求解这个问题的过程为：</a:t>
            </a:r>
          </a:p>
          <a:p>
            <a:pPr indent="-65405" algn="just" eaLnBrk="1" hangingPunct="1">
              <a:lnSpc>
                <a:spcPct val="150000"/>
              </a:lnSpc>
            </a:pPr>
            <a:r>
              <a:rPr lang="zh-CN" altLang="en-US" sz="2400" b="1" dirty="0">
                <a:solidFill>
                  <a:srgbClr val="990099"/>
                </a:solidFill>
                <a:latin typeface="黑体" panose="02010609060101010101" pitchFamily="49" charset="-122"/>
                <a:ea typeface="黑体" panose="02010609060101010101" pitchFamily="49" charset="-122"/>
              </a:rPr>
              <a:t>  </a:t>
            </a:r>
            <a:r>
              <a:rPr lang="zh-CN" altLang="en-US" sz="2400" b="1" dirty="0">
                <a:solidFill>
                  <a:srgbClr val="3333FF"/>
                </a:solidFill>
                <a:latin typeface="黑体" panose="02010609060101010101" pitchFamily="49" charset="-122"/>
                <a:ea typeface="黑体" panose="02010609060101010101" pitchFamily="49" charset="-122"/>
              </a:rPr>
              <a:t>（</a:t>
            </a:r>
            <a:r>
              <a:rPr lang="en-US" altLang="zh-CN" sz="2400" b="1" dirty="0">
                <a:solidFill>
                  <a:srgbClr val="3333FF"/>
                </a:solidFill>
                <a:latin typeface="黑体" panose="02010609060101010101" pitchFamily="49" charset="-122"/>
                <a:ea typeface="黑体" panose="02010609060101010101" pitchFamily="49" charset="-122"/>
              </a:rPr>
              <a:t>a</a:t>
            </a:r>
            <a:r>
              <a:rPr lang="zh-CN" altLang="en-US" sz="2400" b="1" dirty="0">
                <a:solidFill>
                  <a:srgbClr val="3333FF"/>
                </a:solidFill>
                <a:latin typeface="黑体" panose="02010609060101010101" pitchFamily="49" charset="-122"/>
                <a:ea typeface="黑体" panose="02010609060101010101" pitchFamily="49" charset="-122"/>
              </a:rPr>
              <a:t>）定义状态空间</a:t>
            </a:r>
          </a:p>
          <a:p>
            <a:pPr indent="-65405" algn="just" eaLnBrk="1" hangingPunct="1">
              <a:lnSpc>
                <a:spcPct val="150000"/>
              </a:lnSpc>
            </a:pPr>
            <a:r>
              <a:rPr lang="zh-CN" altLang="en-US" sz="2400" b="1" dirty="0">
                <a:solidFill>
                  <a:srgbClr val="990099"/>
                </a:solidFill>
                <a:latin typeface="黑体" panose="02010609060101010101" pitchFamily="49" charset="-122"/>
                <a:ea typeface="黑体" panose="02010609060101010101" pitchFamily="49" charset="-122"/>
              </a:rPr>
              <a:t>        设状态空间的一点为：</a:t>
            </a:r>
            <a:r>
              <a:rPr lang="en-US" altLang="zh-CN" sz="2400" b="1" dirty="0">
                <a:solidFill>
                  <a:srgbClr val="990099"/>
                </a:solidFill>
                <a:latin typeface="黑体" panose="02010609060101010101" pitchFamily="49" charset="-122"/>
                <a:ea typeface="黑体" panose="02010609060101010101" pitchFamily="49" charset="-122"/>
              </a:rPr>
              <a:t>8*8</a:t>
            </a:r>
            <a:r>
              <a:rPr lang="zh-CN" altLang="en-US" sz="2400" b="1" dirty="0">
                <a:solidFill>
                  <a:srgbClr val="990099"/>
                </a:solidFill>
                <a:latin typeface="黑体" panose="02010609060101010101" pitchFamily="49" charset="-122"/>
                <a:ea typeface="黑体" panose="02010609060101010101" pitchFamily="49" charset="-122"/>
              </a:rPr>
              <a:t>矩阵。</a:t>
            </a:r>
          </a:p>
          <a:p>
            <a:pPr indent="-65405" algn="just" eaLnBrk="1" hangingPunct="1">
              <a:lnSpc>
                <a:spcPct val="150000"/>
              </a:lnSpc>
            </a:pPr>
            <a:r>
              <a:rPr lang="zh-CN" altLang="en-US" sz="2400" b="1" dirty="0">
                <a:solidFill>
                  <a:srgbClr val="990099"/>
                </a:solidFill>
                <a:latin typeface="黑体" panose="02010609060101010101" pitchFamily="49" charset="-122"/>
                <a:ea typeface="黑体" panose="02010609060101010101" pitchFamily="49" charset="-122"/>
              </a:rPr>
              <a:t>  </a:t>
            </a:r>
            <a:r>
              <a:rPr lang="zh-CN" altLang="en-US" sz="2400" b="1" dirty="0">
                <a:solidFill>
                  <a:srgbClr val="3333FF"/>
                </a:solidFill>
                <a:latin typeface="黑体" panose="02010609060101010101" pitchFamily="49" charset="-122"/>
                <a:ea typeface="黑体" panose="02010609060101010101" pitchFamily="49" charset="-122"/>
              </a:rPr>
              <a:t>（</a:t>
            </a:r>
            <a:r>
              <a:rPr lang="en-US" altLang="zh-CN" sz="2400" b="1" dirty="0">
                <a:solidFill>
                  <a:srgbClr val="3333FF"/>
                </a:solidFill>
                <a:latin typeface="黑体" panose="02010609060101010101" pitchFamily="49" charset="-122"/>
                <a:ea typeface="黑体" panose="02010609060101010101" pitchFamily="49" charset="-122"/>
              </a:rPr>
              <a:t>b</a:t>
            </a:r>
            <a:r>
              <a:rPr lang="zh-CN" altLang="en-US" sz="2400" b="1" dirty="0">
                <a:solidFill>
                  <a:srgbClr val="3333FF"/>
                </a:solidFill>
                <a:latin typeface="黑体" panose="02010609060101010101" pitchFamily="49" charset="-122"/>
                <a:ea typeface="黑体" panose="02010609060101010101" pitchFamily="49" charset="-122"/>
              </a:rPr>
              <a:t>）定义操作规则</a:t>
            </a:r>
          </a:p>
          <a:p>
            <a:pPr indent="-65405" algn="just" eaLnBrk="1" hangingPunct="1">
              <a:lnSpc>
                <a:spcPct val="150000"/>
              </a:lnSpc>
            </a:pPr>
            <a:r>
              <a:rPr lang="zh-CN" altLang="en-US" sz="2400" b="1" dirty="0">
                <a:solidFill>
                  <a:srgbClr val="990099"/>
                </a:solidFill>
                <a:latin typeface="黑体" panose="02010609060101010101" pitchFamily="49" charset="-122"/>
                <a:ea typeface="黑体" panose="02010609060101010101" pitchFamily="49" charset="-122"/>
              </a:rPr>
              <a:t>         按如下规则放置皇后：</a:t>
            </a:r>
          </a:p>
        </p:txBody>
      </p:sp>
      <p:sp>
        <p:nvSpPr>
          <p:cNvPr id="5" name="矩形 4">
            <a:extLst>
              <a:ext uri="{FF2B5EF4-FFF2-40B4-BE49-F238E27FC236}">
                <a16:creationId xmlns:a16="http://schemas.microsoft.com/office/drawing/2014/main" id="{2359231F-EC2D-4E65-B547-6569B2EFB26B}"/>
              </a:ext>
            </a:extLst>
          </p:cNvPr>
          <p:cNvSpPr/>
          <p:nvPr/>
        </p:nvSpPr>
        <p:spPr>
          <a:xfrm>
            <a:off x="2058755" y="4892711"/>
            <a:ext cx="9148937" cy="1889941"/>
          </a:xfrm>
          <a:prstGeom prst="rect">
            <a:avLst/>
          </a:prstGeom>
        </p:spPr>
        <p:txBody>
          <a:bodyPr wrap="square">
            <a:spAutoFit/>
          </a:bodyPr>
          <a:lstStyle/>
          <a:p>
            <a:pPr marL="457200" indent="-457200" algn="just" eaLnBrk="1" hangingPunct="1">
              <a:lnSpc>
                <a:spcPct val="120000"/>
              </a:lnSpc>
              <a:buFont typeface="Arial" panose="020B0604020202020204" pitchFamily="34" charset="0"/>
              <a:buChar char="•"/>
            </a:pPr>
            <a:r>
              <a:rPr lang="zh-CN" altLang="en-US" sz="2000" b="1" dirty="0">
                <a:solidFill>
                  <a:srgbClr val="990099"/>
                </a:solidFill>
                <a:latin typeface="黑体" panose="02010609060101010101" pitchFamily="49" charset="-122"/>
                <a:ea typeface="黑体" panose="02010609060101010101" pitchFamily="49" charset="-122"/>
              </a:rPr>
              <a:t>第一个皇后放第一行。</a:t>
            </a:r>
          </a:p>
          <a:p>
            <a:pPr marL="457200" indent="-457200" algn="just" eaLnBrk="1" hangingPunct="1">
              <a:lnSpc>
                <a:spcPct val="120000"/>
              </a:lnSpc>
              <a:buFont typeface="Arial" panose="020B0604020202020204" pitchFamily="34" charset="0"/>
              <a:buChar char="•"/>
            </a:pPr>
            <a:r>
              <a:rPr lang="zh-CN" altLang="en-US" sz="2000" b="1" dirty="0">
                <a:solidFill>
                  <a:srgbClr val="990099"/>
                </a:solidFill>
                <a:latin typeface="黑体" panose="02010609060101010101" pitchFamily="49" charset="-122"/>
                <a:ea typeface="黑体" panose="02010609060101010101" pitchFamily="49" charset="-122"/>
              </a:rPr>
              <a:t>第二个皇后放在第二行且不与第一个皇后在同一列或对角线的空格上。</a:t>
            </a:r>
          </a:p>
          <a:p>
            <a:pPr marL="457200" indent="-457200" algn="just" eaLnBrk="1" hangingPunct="1">
              <a:lnSpc>
                <a:spcPct val="120000"/>
              </a:lnSpc>
              <a:buFont typeface="Arial" panose="020B0604020202020204" pitchFamily="34" charset="0"/>
              <a:buChar char="•"/>
            </a:pPr>
            <a:r>
              <a:rPr lang="zh-CN" altLang="en-US" sz="2000" b="1" dirty="0">
                <a:solidFill>
                  <a:srgbClr val="990099"/>
                </a:solidFill>
                <a:latin typeface="黑体" panose="02010609060101010101" pitchFamily="49" charset="-122"/>
                <a:ea typeface="黑体" panose="02010609060101010101" pitchFamily="49" charset="-122"/>
              </a:rPr>
              <a:t>           </a:t>
            </a:r>
            <a:r>
              <a:rPr lang="en-US" altLang="zh-CN" sz="2000" b="1" dirty="0">
                <a:solidFill>
                  <a:srgbClr val="990099"/>
                </a:solidFill>
                <a:latin typeface="黑体" panose="02010609060101010101" pitchFamily="49" charset="-122"/>
                <a:ea typeface="黑体" panose="02010609060101010101" pitchFamily="49" charset="-122"/>
              </a:rPr>
              <a:t>……</a:t>
            </a:r>
          </a:p>
          <a:p>
            <a:pPr marL="457200" indent="-457200" algn="just" eaLnBrk="1" hangingPunct="1">
              <a:lnSpc>
                <a:spcPct val="120000"/>
              </a:lnSpc>
              <a:buFont typeface="Arial" panose="020B0604020202020204" pitchFamily="34" charset="0"/>
              <a:buChar char="•"/>
            </a:pPr>
            <a:r>
              <a:rPr lang="zh-CN" altLang="en-US" sz="2000" b="1" dirty="0">
                <a:solidFill>
                  <a:srgbClr val="990099"/>
                </a:solidFill>
                <a:latin typeface="黑体" panose="02010609060101010101" pitchFamily="49" charset="-122"/>
                <a:ea typeface="黑体" panose="02010609060101010101" pitchFamily="49" charset="-122"/>
              </a:rPr>
              <a:t>第</a:t>
            </a:r>
            <a:r>
              <a:rPr lang="en-US" altLang="zh-CN" sz="2000" b="1" dirty="0" err="1">
                <a:solidFill>
                  <a:srgbClr val="990099"/>
                </a:solidFill>
                <a:latin typeface="黑体" panose="02010609060101010101" pitchFamily="49" charset="-122"/>
                <a:ea typeface="黑体" panose="02010609060101010101" pitchFamily="49" charset="-122"/>
              </a:rPr>
              <a:t>i</a:t>
            </a:r>
            <a:r>
              <a:rPr lang="zh-CN" altLang="en-US" sz="2000" b="1" dirty="0">
                <a:solidFill>
                  <a:srgbClr val="990099"/>
                </a:solidFill>
                <a:latin typeface="黑体" panose="02010609060101010101" pitchFamily="49" charset="-122"/>
                <a:ea typeface="黑体" panose="02010609060101010101" pitchFamily="49" charset="-122"/>
              </a:rPr>
              <a:t>个皇后放在第</a:t>
            </a:r>
            <a:r>
              <a:rPr lang="en-US" altLang="zh-CN" sz="2000" b="1" dirty="0" err="1">
                <a:solidFill>
                  <a:srgbClr val="990099"/>
                </a:solidFill>
                <a:latin typeface="黑体" panose="02010609060101010101" pitchFamily="49" charset="-122"/>
                <a:ea typeface="黑体" panose="02010609060101010101" pitchFamily="49" charset="-122"/>
              </a:rPr>
              <a:t>i</a:t>
            </a:r>
            <a:r>
              <a:rPr lang="zh-CN" altLang="en-US" sz="2000" b="1" dirty="0">
                <a:solidFill>
                  <a:srgbClr val="990099"/>
                </a:solidFill>
                <a:latin typeface="黑体" panose="02010609060101010101" pitchFamily="49" charset="-122"/>
                <a:ea typeface="黑体" panose="02010609060101010101" pitchFamily="49" charset="-122"/>
              </a:rPr>
              <a:t>行且不与前面</a:t>
            </a:r>
            <a:r>
              <a:rPr lang="en-US" altLang="zh-CN" sz="2000" b="1" dirty="0" err="1">
                <a:solidFill>
                  <a:srgbClr val="990099"/>
                </a:solidFill>
                <a:latin typeface="黑体" panose="02010609060101010101" pitchFamily="49" charset="-122"/>
                <a:ea typeface="黑体" panose="02010609060101010101" pitchFamily="49" charset="-122"/>
              </a:rPr>
              <a:t>i</a:t>
            </a:r>
            <a:r>
              <a:rPr lang="en-US" altLang="zh-CN" sz="2000" b="1" dirty="0">
                <a:solidFill>
                  <a:srgbClr val="990099"/>
                </a:solidFill>
                <a:latin typeface="黑体" panose="02010609060101010101" pitchFamily="49" charset="-122"/>
                <a:ea typeface="黑体" panose="02010609060101010101" pitchFamily="49" charset="-122"/>
              </a:rPr>
              <a:t>–1</a:t>
            </a:r>
            <a:r>
              <a:rPr lang="zh-CN" altLang="en-US" sz="2000" b="1" dirty="0">
                <a:solidFill>
                  <a:srgbClr val="990099"/>
                </a:solidFill>
                <a:latin typeface="黑体" panose="02010609060101010101" pitchFamily="49" charset="-122"/>
                <a:ea typeface="黑体" panose="02010609060101010101" pitchFamily="49" charset="-122"/>
              </a:rPr>
              <a:t>个皇后在同一列或对角线的空格上。</a:t>
            </a:r>
          </a:p>
          <a:p>
            <a:pPr marL="457200" indent="-457200" algn="just" eaLnBrk="1" hangingPunct="1">
              <a:lnSpc>
                <a:spcPct val="120000"/>
              </a:lnSpc>
              <a:buFont typeface="Arial" panose="020B0604020202020204" pitchFamily="34" charset="0"/>
              <a:buChar char="•"/>
            </a:pPr>
            <a:r>
              <a:rPr lang="zh-CN" altLang="en-US" sz="2000" b="1" dirty="0">
                <a:solidFill>
                  <a:srgbClr val="990099"/>
                </a:solidFill>
                <a:latin typeface="黑体" panose="02010609060101010101" pitchFamily="49" charset="-122"/>
                <a:ea typeface="黑体" panose="02010609060101010101" pitchFamily="49" charset="-122"/>
              </a:rPr>
              <a:t>           </a:t>
            </a:r>
            <a:r>
              <a:rPr lang="en-US" altLang="zh-CN" sz="2000" b="1" dirty="0">
                <a:solidFill>
                  <a:srgbClr val="990099"/>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505443783"/>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D1DAFBC5-23F1-4A4A-8F91-7F220EDB3D64}"/>
              </a:ext>
            </a:extLst>
          </p:cNvPr>
          <p:cNvSpPr/>
          <p:nvPr/>
        </p:nvSpPr>
        <p:spPr>
          <a:xfrm>
            <a:off x="855807" y="1448673"/>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宋体" panose="02010600030101010101" pitchFamily="2" charset="-122"/>
              </a:rPr>
              <a:t>例</a:t>
            </a:r>
            <a:r>
              <a:rPr lang="en-US" altLang="zh-CN" sz="2700" b="1" dirty="0">
                <a:solidFill>
                  <a:srgbClr val="990099"/>
                </a:solidFill>
                <a:latin typeface="黑体" panose="02010609060101010101" pitchFamily="49" charset="-122"/>
                <a:ea typeface="宋体" panose="02010600030101010101" pitchFamily="2" charset="-122"/>
              </a:rPr>
              <a:t>3.2 </a:t>
            </a:r>
            <a:r>
              <a:rPr lang="zh-CN" altLang="en-US" sz="2700" b="1" dirty="0">
                <a:solidFill>
                  <a:srgbClr val="990099"/>
                </a:solidFill>
                <a:latin typeface="黑体" panose="02010609060101010101" pitchFamily="49" charset="-122"/>
                <a:ea typeface="宋体" panose="02010600030101010101" pitchFamily="2" charset="-122"/>
              </a:rPr>
              <a:t>八皇后问题</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4" name="灯片编号占位符 1">
            <a:extLst>
              <a:ext uri="{FF2B5EF4-FFF2-40B4-BE49-F238E27FC236}">
                <a16:creationId xmlns:a16="http://schemas.microsoft.com/office/drawing/2014/main" id="{1C75FB4B-0D72-4839-B128-6A63ACC2C7D5}"/>
              </a:ext>
            </a:extLst>
          </p:cNvPr>
          <p:cNvSpPr txBox="1">
            <a:spLocks/>
          </p:cNvSpPr>
          <p:nvPr/>
        </p:nvSpPr>
        <p:spPr>
          <a:xfrm>
            <a:off x="9167231" y="7205692"/>
            <a:ext cx="366713" cy="365125"/>
          </a:xfrm>
          <a:prstGeom prst="rect">
            <a:avLst/>
          </a:prstGeom>
        </p:spPr>
        <p:txBody>
          <a:bodyPr vert="horz" anchor="b"/>
          <a:lstStyle>
            <a:defPPr>
              <a:defRPr lang="en-US"/>
            </a:defPPr>
            <a:lvl1pPr marL="0" lvl="0" indent="0" algn="r" defTabSz="914400" rtl="0" eaLnBrk="1" fontAlgn="base" latinLnBrk="0" hangingPunct="1">
              <a:lnSpc>
                <a:spcPct val="100000"/>
              </a:lnSpc>
              <a:spcBef>
                <a:spcPct val="0"/>
              </a:spcBef>
              <a:spcAft>
                <a:spcPct val="0"/>
              </a:spcAft>
              <a:buNone/>
              <a:defRPr kumimoji="0" sz="10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8F8D02-9041-4C59-BC62-13DE0E5C6713}" type="slidenum">
              <a:rPr kumimoji="0" lang="zh-CN" altLang="en-US" sz="75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75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 name="矩形 4">
            <a:extLst>
              <a:ext uri="{FF2B5EF4-FFF2-40B4-BE49-F238E27FC236}">
                <a16:creationId xmlns:a16="http://schemas.microsoft.com/office/drawing/2014/main" id="{8A8DA2D8-97BF-46C8-8E70-2F75BF2D9F1C}"/>
              </a:ext>
            </a:extLst>
          </p:cNvPr>
          <p:cNvSpPr/>
          <p:nvPr/>
        </p:nvSpPr>
        <p:spPr>
          <a:xfrm>
            <a:off x="551024" y="2091131"/>
            <a:ext cx="4364924" cy="1682577"/>
          </a:xfrm>
          <a:prstGeom prst="rect">
            <a:avLst/>
          </a:prstGeom>
        </p:spPr>
        <p:txBody>
          <a:bodyPr wrap="square">
            <a:spAutoFit/>
          </a:bodyPr>
          <a:lstStyle/>
          <a:p>
            <a:pPr marL="274955" lvl="1" algn="just" eaLnBrk="1" hangingPunct="1">
              <a:lnSpc>
                <a:spcPct val="150000"/>
              </a:lnSpc>
              <a:defRPr/>
            </a:pPr>
            <a:r>
              <a:rPr lang="zh-CN" altLang="en-US" sz="2400" b="1" dirty="0">
                <a:solidFill>
                  <a:srgbClr val="990099"/>
                </a:solidFill>
                <a:latin typeface="Arial" panose="020B0604020202020204" pitchFamily="34" charset="0"/>
                <a:ea typeface="宋体" panose="02010600030101010101" pitchFamily="2" charset="-122"/>
              </a:rPr>
              <a:t>例如，在放置了三个</a:t>
            </a:r>
            <a:r>
              <a:rPr lang="en-US" altLang="zh-CN" sz="2400" b="1" dirty="0">
                <a:solidFill>
                  <a:srgbClr val="990099"/>
                </a:solidFill>
                <a:latin typeface="Arial" panose="020B0604020202020204" pitchFamily="34" charset="0"/>
                <a:ea typeface="宋体" panose="02010600030101010101" pitchFamily="2" charset="-122"/>
              </a:rPr>
              <a:t>Q</a:t>
            </a:r>
            <a:r>
              <a:rPr lang="zh-CN" altLang="en-US" sz="2400" b="1" dirty="0">
                <a:solidFill>
                  <a:srgbClr val="990099"/>
                </a:solidFill>
                <a:latin typeface="Arial" panose="020B0604020202020204" pitchFamily="34" charset="0"/>
                <a:ea typeface="宋体" panose="02010600030101010101" pitchFamily="2" charset="-122"/>
              </a:rPr>
              <a:t>后，第</a:t>
            </a:r>
            <a:r>
              <a:rPr lang="en-US" altLang="zh-CN" sz="2400" b="1" dirty="0">
                <a:solidFill>
                  <a:srgbClr val="990099"/>
                </a:solidFill>
                <a:latin typeface="Arial" panose="020B0604020202020204" pitchFamily="34" charset="0"/>
                <a:ea typeface="宋体" panose="02010600030101010101" pitchFamily="2" charset="-122"/>
              </a:rPr>
              <a:t>4</a:t>
            </a:r>
            <a:r>
              <a:rPr lang="zh-CN" altLang="en-US" sz="2400" b="1" dirty="0">
                <a:solidFill>
                  <a:srgbClr val="990099"/>
                </a:solidFill>
                <a:latin typeface="Arial" panose="020B0604020202020204" pitchFamily="34" charset="0"/>
                <a:ea typeface="宋体" panose="02010600030101010101" pitchFamily="2" charset="-122"/>
              </a:rPr>
              <a:t>个</a:t>
            </a:r>
            <a:r>
              <a:rPr lang="en-US" altLang="zh-CN" sz="2400" b="1" dirty="0">
                <a:solidFill>
                  <a:srgbClr val="990099"/>
                </a:solidFill>
                <a:latin typeface="Arial" panose="020B0604020202020204" pitchFamily="34" charset="0"/>
                <a:ea typeface="宋体" panose="02010600030101010101" pitchFamily="2" charset="-122"/>
              </a:rPr>
              <a:t>Q</a:t>
            </a:r>
            <a:r>
              <a:rPr lang="zh-CN" altLang="en-US" sz="2400" b="1" dirty="0">
                <a:solidFill>
                  <a:srgbClr val="990099"/>
                </a:solidFill>
                <a:latin typeface="Arial" panose="020B0604020202020204" pitchFamily="34" charset="0"/>
                <a:ea typeface="宋体" panose="02010600030101010101" pitchFamily="2" charset="-122"/>
              </a:rPr>
              <a:t>可放在第</a:t>
            </a:r>
            <a:r>
              <a:rPr lang="en-US" altLang="zh-CN" sz="2400" b="1" dirty="0">
                <a:solidFill>
                  <a:srgbClr val="990099"/>
                </a:solidFill>
                <a:latin typeface="Arial" panose="020B0604020202020204" pitchFamily="34" charset="0"/>
                <a:ea typeface="宋体" panose="02010600030101010101" pitchFamily="2" charset="-122"/>
              </a:rPr>
              <a:t>4</a:t>
            </a:r>
            <a:r>
              <a:rPr lang="zh-CN" altLang="en-US" sz="2400" b="1" dirty="0">
                <a:solidFill>
                  <a:srgbClr val="990099"/>
                </a:solidFill>
                <a:latin typeface="Arial" panose="020B0604020202020204" pitchFamily="34" charset="0"/>
                <a:ea typeface="宋体" panose="02010600030101010101" pitchFamily="2" charset="-122"/>
              </a:rPr>
              <a:t>行的</a:t>
            </a:r>
            <a:r>
              <a:rPr lang="en-US" altLang="zh-CN" sz="2400" b="1" dirty="0">
                <a:solidFill>
                  <a:srgbClr val="990099"/>
                </a:solidFill>
                <a:latin typeface="Arial" panose="020B0604020202020204" pitchFamily="34" charset="0"/>
                <a:ea typeface="宋体" panose="02010600030101010101" pitchFamily="2" charset="-122"/>
              </a:rPr>
              <a:t>A</a:t>
            </a: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B</a:t>
            </a: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C</a:t>
            </a:r>
            <a:r>
              <a:rPr lang="zh-CN" altLang="en-US" sz="2400" b="1" dirty="0">
                <a:solidFill>
                  <a:srgbClr val="990099"/>
                </a:solidFill>
                <a:latin typeface="Arial" panose="020B0604020202020204" pitchFamily="34" charset="0"/>
                <a:ea typeface="宋体" panose="02010600030101010101" pitchFamily="2" charset="-122"/>
              </a:rPr>
              <a:t>三个位置。</a:t>
            </a:r>
            <a:endParaRPr lang="zh-CN" altLang="en-US" sz="2100" b="1" dirty="0">
              <a:solidFill>
                <a:srgbClr val="990099"/>
              </a:solidFill>
              <a:latin typeface="Arial" panose="020B0604020202020204" pitchFamily="34" charset="0"/>
              <a:ea typeface="宋体" panose="02010600030101010101" pitchFamily="2" charset="-122"/>
            </a:endParaRPr>
          </a:p>
        </p:txBody>
      </p:sp>
      <p:grpSp>
        <p:nvGrpSpPr>
          <p:cNvPr id="6" name="Group 4">
            <a:extLst>
              <a:ext uri="{FF2B5EF4-FFF2-40B4-BE49-F238E27FC236}">
                <a16:creationId xmlns:a16="http://schemas.microsoft.com/office/drawing/2014/main" id="{2D39C849-BD4B-46B6-BE03-AB46A3BA9F56}"/>
              </a:ext>
            </a:extLst>
          </p:cNvPr>
          <p:cNvGrpSpPr/>
          <p:nvPr/>
        </p:nvGrpSpPr>
        <p:grpSpPr bwMode="auto">
          <a:xfrm>
            <a:off x="6095241" y="1368035"/>
            <a:ext cx="4784725" cy="3365500"/>
            <a:chOff x="-3" y="-3"/>
            <a:chExt cx="2422" cy="3078"/>
          </a:xfrm>
        </p:grpSpPr>
        <p:grpSp>
          <p:nvGrpSpPr>
            <p:cNvPr id="7" name="Group 5">
              <a:extLst>
                <a:ext uri="{FF2B5EF4-FFF2-40B4-BE49-F238E27FC236}">
                  <a16:creationId xmlns:a16="http://schemas.microsoft.com/office/drawing/2014/main" id="{579E6206-D773-41D0-AF01-5811DE3C3242}"/>
                </a:ext>
              </a:extLst>
            </p:cNvPr>
            <p:cNvGrpSpPr/>
            <p:nvPr/>
          </p:nvGrpSpPr>
          <p:grpSpPr bwMode="auto">
            <a:xfrm>
              <a:off x="0" y="0"/>
              <a:ext cx="2416" cy="3072"/>
              <a:chOff x="0" y="0"/>
              <a:chExt cx="2416" cy="3072"/>
            </a:xfrm>
          </p:grpSpPr>
          <p:grpSp>
            <p:nvGrpSpPr>
              <p:cNvPr id="9" name="Group 6">
                <a:extLst>
                  <a:ext uri="{FF2B5EF4-FFF2-40B4-BE49-F238E27FC236}">
                    <a16:creationId xmlns:a16="http://schemas.microsoft.com/office/drawing/2014/main" id="{BDDCEDE3-C375-42F6-809E-445003688DC7}"/>
                  </a:ext>
                </a:extLst>
              </p:cNvPr>
              <p:cNvGrpSpPr/>
              <p:nvPr/>
            </p:nvGrpSpPr>
            <p:grpSpPr bwMode="auto">
              <a:xfrm>
                <a:off x="0" y="0"/>
                <a:ext cx="302" cy="384"/>
                <a:chOff x="0" y="0"/>
                <a:chExt cx="302" cy="384"/>
              </a:xfrm>
            </p:grpSpPr>
            <p:sp>
              <p:nvSpPr>
                <p:cNvPr id="199" name="Rectangle 7">
                  <a:extLst>
                    <a:ext uri="{FF2B5EF4-FFF2-40B4-BE49-F238E27FC236}">
                      <a16:creationId xmlns:a16="http://schemas.microsoft.com/office/drawing/2014/main" id="{29514936-014D-403D-866B-94D83E679EC4}"/>
                    </a:ext>
                  </a:extLst>
                </p:cNvPr>
                <p:cNvSpPr>
                  <a:spLocks noChangeArrowheads="1"/>
                </p:cNvSpPr>
                <p:nvPr/>
              </p:nvSpPr>
              <p:spPr bwMode="auto">
                <a:xfrm>
                  <a:off x="43"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0" name="Rectangle 8">
                  <a:extLst>
                    <a:ext uri="{FF2B5EF4-FFF2-40B4-BE49-F238E27FC236}">
                      <a16:creationId xmlns:a16="http://schemas.microsoft.com/office/drawing/2014/main" id="{6CFC8D93-97E1-4625-9DD7-592D29881B5A}"/>
                    </a:ext>
                  </a:extLst>
                </p:cNvPr>
                <p:cNvSpPr>
                  <a:spLocks noChangeArrowheads="1"/>
                </p:cNvSpPr>
                <p:nvPr/>
              </p:nvSpPr>
              <p:spPr bwMode="auto">
                <a:xfrm>
                  <a:off x="0"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0" name="Group 9">
                <a:extLst>
                  <a:ext uri="{FF2B5EF4-FFF2-40B4-BE49-F238E27FC236}">
                    <a16:creationId xmlns:a16="http://schemas.microsoft.com/office/drawing/2014/main" id="{744118E2-C140-40B6-BE3E-7EA30083495C}"/>
                  </a:ext>
                </a:extLst>
              </p:cNvPr>
              <p:cNvGrpSpPr/>
              <p:nvPr/>
            </p:nvGrpSpPr>
            <p:grpSpPr bwMode="auto">
              <a:xfrm>
                <a:off x="302" y="0"/>
                <a:ext cx="302" cy="384"/>
                <a:chOff x="302" y="0"/>
                <a:chExt cx="302" cy="384"/>
              </a:xfrm>
            </p:grpSpPr>
            <p:sp>
              <p:nvSpPr>
                <p:cNvPr id="197" name="Rectangle 10">
                  <a:extLst>
                    <a:ext uri="{FF2B5EF4-FFF2-40B4-BE49-F238E27FC236}">
                      <a16:creationId xmlns:a16="http://schemas.microsoft.com/office/drawing/2014/main" id="{F14A62EE-044B-480F-B739-A336C1A80319}"/>
                    </a:ext>
                  </a:extLst>
                </p:cNvPr>
                <p:cNvSpPr>
                  <a:spLocks noChangeArrowheads="1"/>
                </p:cNvSpPr>
                <p:nvPr/>
              </p:nvSpPr>
              <p:spPr bwMode="auto">
                <a:xfrm>
                  <a:off x="345"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8" name="Rectangle 11">
                  <a:extLst>
                    <a:ext uri="{FF2B5EF4-FFF2-40B4-BE49-F238E27FC236}">
                      <a16:creationId xmlns:a16="http://schemas.microsoft.com/office/drawing/2014/main" id="{052F7065-6131-452B-8B10-B47E310CDCC1}"/>
                    </a:ext>
                  </a:extLst>
                </p:cNvPr>
                <p:cNvSpPr>
                  <a:spLocks noChangeArrowheads="1"/>
                </p:cNvSpPr>
                <p:nvPr/>
              </p:nvSpPr>
              <p:spPr bwMode="auto">
                <a:xfrm>
                  <a:off x="302"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1" name="Group 12">
                <a:extLst>
                  <a:ext uri="{FF2B5EF4-FFF2-40B4-BE49-F238E27FC236}">
                    <a16:creationId xmlns:a16="http://schemas.microsoft.com/office/drawing/2014/main" id="{0261E2CC-B789-4F07-9ABE-C94AE80FEB1C}"/>
                  </a:ext>
                </a:extLst>
              </p:cNvPr>
              <p:cNvGrpSpPr/>
              <p:nvPr/>
            </p:nvGrpSpPr>
            <p:grpSpPr bwMode="auto">
              <a:xfrm>
                <a:off x="604" y="0"/>
                <a:ext cx="302" cy="384"/>
                <a:chOff x="604" y="0"/>
                <a:chExt cx="302" cy="384"/>
              </a:xfrm>
            </p:grpSpPr>
            <p:sp>
              <p:nvSpPr>
                <p:cNvPr id="195" name="Rectangle 13">
                  <a:extLst>
                    <a:ext uri="{FF2B5EF4-FFF2-40B4-BE49-F238E27FC236}">
                      <a16:creationId xmlns:a16="http://schemas.microsoft.com/office/drawing/2014/main" id="{6A3B6252-4FFE-44C1-AFCB-9851C4DE3227}"/>
                    </a:ext>
                  </a:extLst>
                </p:cNvPr>
                <p:cNvSpPr>
                  <a:spLocks noChangeArrowheads="1"/>
                </p:cNvSpPr>
                <p:nvPr/>
              </p:nvSpPr>
              <p:spPr bwMode="auto">
                <a:xfrm>
                  <a:off x="647"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6" name="Rectangle 14">
                  <a:extLst>
                    <a:ext uri="{FF2B5EF4-FFF2-40B4-BE49-F238E27FC236}">
                      <a16:creationId xmlns:a16="http://schemas.microsoft.com/office/drawing/2014/main" id="{5DC88692-2922-402E-B20F-37F412B601F3}"/>
                    </a:ext>
                  </a:extLst>
                </p:cNvPr>
                <p:cNvSpPr>
                  <a:spLocks noChangeArrowheads="1"/>
                </p:cNvSpPr>
                <p:nvPr/>
              </p:nvSpPr>
              <p:spPr bwMode="auto">
                <a:xfrm>
                  <a:off x="604"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2" name="Group 15">
                <a:extLst>
                  <a:ext uri="{FF2B5EF4-FFF2-40B4-BE49-F238E27FC236}">
                    <a16:creationId xmlns:a16="http://schemas.microsoft.com/office/drawing/2014/main" id="{D0334A04-B8FE-411C-8103-5471D360A3CC}"/>
                  </a:ext>
                </a:extLst>
              </p:cNvPr>
              <p:cNvGrpSpPr/>
              <p:nvPr/>
            </p:nvGrpSpPr>
            <p:grpSpPr bwMode="auto">
              <a:xfrm>
                <a:off x="906" y="0"/>
                <a:ext cx="302" cy="384"/>
                <a:chOff x="906" y="0"/>
                <a:chExt cx="302" cy="384"/>
              </a:xfrm>
            </p:grpSpPr>
            <p:sp>
              <p:nvSpPr>
                <p:cNvPr id="193" name="Rectangle 16">
                  <a:extLst>
                    <a:ext uri="{FF2B5EF4-FFF2-40B4-BE49-F238E27FC236}">
                      <a16:creationId xmlns:a16="http://schemas.microsoft.com/office/drawing/2014/main" id="{0FCF5B68-BC9E-4749-A6E2-2AF0826FA426}"/>
                    </a:ext>
                  </a:extLst>
                </p:cNvPr>
                <p:cNvSpPr>
                  <a:spLocks noChangeArrowheads="1"/>
                </p:cNvSpPr>
                <p:nvPr/>
              </p:nvSpPr>
              <p:spPr bwMode="auto">
                <a:xfrm>
                  <a:off x="949"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Q</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4" name="Rectangle 17">
                  <a:extLst>
                    <a:ext uri="{FF2B5EF4-FFF2-40B4-BE49-F238E27FC236}">
                      <a16:creationId xmlns:a16="http://schemas.microsoft.com/office/drawing/2014/main" id="{2AF6F2B9-1225-4D78-A2F4-7DD22BD18C9B}"/>
                    </a:ext>
                  </a:extLst>
                </p:cNvPr>
                <p:cNvSpPr>
                  <a:spLocks noChangeArrowheads="1"/>
                </p:cNvSpPr>
                <p:nvPr/>
              </p:nvSpPr>
              <p:spPr bwMode="auto">
                <a:xfrm>
                  <a:off x="906"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3" name="Group 18">
                <a:extLst>
                  <a:ext uri="{FF2B5EF4-FFF2-40B4-BE49-F238E27FC236}">
                    <a16:creationId xmlns:a16="http://schemas.microsoft.com/office/drawing/2014/main" id="{AA9C161F-745F-45E5-8F9A-4086CA9AC479}"/>
                  </a:ext>
                </a:extLst>
              </p:cNvPr>
              <p:cNvGrpSpPr/>
              <p:nvPr/>
            </p:nvGrpSpPr>
            <p:grpSpPr bwMode="auto">
              <a:xfrm>
                <a:off x="1208" y="0"/>
                <a:ext cx="302" cy="384"/>
                <a:chOff x="1208" y="0"/>
                <a:chExt cx="302" cy="384"/>
              </a:xfrm>
            </p:grpSpPr>
            <p:sp>
              <p:nvSpPr>
                <p:cNvPr id="191" name="Rectangle 19">
                  <a:extLst>
                    <a:ext uri="{FF2B5EF4-FFF2-40B4-BE49-F238E27FC236}">
                      <a16:creationId xmlns:a16="http://schemas.microsoft.com/office/drawing/2014/main" id="{9EB3746B-B9C2-4ABA-B9F6-1B296A4C5E61}"/>
                    </a:ext>
                  </a:extLst>
                </p:cNvPr>
                <p:cNvSpPr>
                  <a:spLocks noChangeArrowheads="1"/>
                </p:cNvSpPr>
                <p:nvPr/>
              </p:nvSpPr>
              <p:spPr bwMode="auto">
                <a:xfrm>
                  <a:off x="1251"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2" name="Rectangle 20">
                  <a:extLst>
                    <a:ext uri="{FF2B5EF4-FFF2-40B4-BE49-F238E27FC236}">
                      <a16:creationId xmlns:a16="http://schemas.microsoft.com/office/drawing/2014/main" id="{FED163B5-17E3-46F2-AF9C-31CAFA58A38F}"/>
                    </a:ext>
                  </a:extLst>
                </p:cNvPr>
                <p:cNvSpPr>
                  <a:spLocks noChangeArrowheads="1"/>
                </p:cNvSpPr>
                <p:nvPr/>
              </p:nvSpPr>
              <p:spPr bwMode="auto">
                <a:xfrm>
                  <a:off x="1208"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4" name="Group 21">
                <a:extLst>
                  <a:ext uri="{FF2B5EF4-FFF2-40B4-BE49-F238E27FC236}">
                    <a16:creationId xmlns:a16="http://schemas.microsoft.com/office/drawing/2014/main" id="{BDFE8535-1227-4D11-B3A7-2CD4F583E13B}"/>
                  </a:ext>
                </a:extLst>
              </p:cNvPr>
              <p:cNvGrpSpPr/>
              <p:nvPr/>
            </p:nvGrpSpPr>
            <p:grpSpPr bwMode="auto">
              <a:xfrm>
                <a:off x="1510" y="0"/>
                <a:ext cx="302" cy="384"/>
                <a:chOff x="1510" y="0"/>
                <a:chExt cx="302" cy="384"/>
              </a:xfrm>
            </p:grpSpPr>
            <p:sp>
              <p:nvSpPr>
                <p:cNvPr id="189" name="Rectangle 22">
                  <a:extLst>
                    <a:ext uri="{FF2B5EF4-FFF2-40B4-BE49-F238E27FC236}">
                      <a16:creationId xmlns:a16="http://schemas.microsoft.com/office/drawing/2014/main" id="{5159F2ED-C46F-4D3D-99EC-3EE40102E095}"/>
                    </a:ext>
                  </a:extLst>
                </p:cNvPr>
                <p:cNvSpPr>
                  <a:spLocks noChangeArrowheads="1"/>
                </p:cNvSpPr>
                <p:nvPr/>
              </p:nvSpPr>
              <p:spPr bwMode="auto">
                <a:xfrm>
                  <a:off x="1553"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0" name="Rectangle 23">
                  <a:extLst>
                    <a:ext uri="{FF2B5EF4-FFF2-40B4-BE49-F238E27FC236}">
                      <a16:creationId xmlns:a16="http://schemas.microsoft.com/office/drawing/2014/main" id="{3A2E27BA-DA52-4C85-BCE3-FEF60F925352}"/>
                    </a:ext>
                  </a:extLst>
                </p:cNvPr>
                <p:cNvSpPr>
                  <a:spLocks noChangeArrowheads="1"/>
                </p:cNvSpPr>
                <p:nvPr/>
              </p:nvSpPr>
              <p:spPr bwMode="auto">
                <a:xfrm>
                  <a:off x="1510"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5" name="Group 24">
                <a:extLst>
                  <a:ext uri="{FF2B5EF4-FFF2-40B4-BE49-F238E27FC236}">
                    <a16:creationId xmlns:a16="http://schemas.microsoft.com/office/drawing/2014/main" id="{385B8081-C947-4417-8203-5778E094FACB}"/>
                  </a:ext>
                </a:extLst>
              </p:cNvPr>
              <p:cNvGrpSpPr/>
              <p:nvPr/>
            </p:nvGrpSpPr>
            <p:grpSpPr bwMode="auto">
              <a:xfrm>
                <a:off x="1812" y="0"/>
                <a:ext cx="302" cy="384"/>
                <a:chOff x="1812" y="0"/>
                <a:chExt cx="302" cy="384"/>
              </a:xfrm>
            </p:grpSpPr>
            <p:sp>
              <p:nvSpPr>
                <p:cNvPr id="187" name="Rectangle 25">
                  <a:extLst>
                    <a:ext uri="{FF2B5EF4-FFF2-40B4-BE49-F238E27FC236}">
                      <a16:creationId xmlns:a16="http://schemas.microsoft.com/office/drawing/2014/main" id="{7FB458FC-A7CC-47A8-9425-8D539F36EF6B}"/>
                    </a:ext>
                  </a:extLst>
                </p:cNvPr>
                <p:cNvSpPr>
                  <a:spLocks noChangeArrowheads="1"/>
                </p:cNvSpPr>
                <p:nvPr/>
              </p:nvSpPr>
              <p:spPr bwMode="auto">
                <a:xfrm>
                  <a:off x="1855"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8" name="Rectangle 26">
                  <a:extLst>
                    <a:ext uri="{FF2B5EF4-FFF2-40B4-BE49-F238E27FC236}">
                      <a16:creationId xmlns:a16="http://schemas.microsoft.com/office/drawing/2014/main" id="{4745083F-9B05-4CC9-AFFC-6DC882DAC76C}"/>
                    </a:ext>
                  </a:extLst>
                </p:cNvPr>
                <p:cNvSpPr>
                  <a:spLocks noChangeArrowheads="1"/>
                </p:cNvSpPr>
                <p:nvPr/>
              </p:nvSpPr>
              <p:spPr bwMode="auto">
                <a:xfrm>
                  <a:off x="1812"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6" name="Group 27">
                <a:extLst>
                  <a:ext uri="{FF2B5EF4-FFF2-40B4-BE49-F238E27FC236}">
                    <a16:creationId xmlns:a16="http://schemas.microsoft.com/office/drawing/2014/main" id="{9C00D176-7F5D-4ED7-8EAC-744568457134}"/>
                  </a:ext>
                </a:extLst>
              </p:cNvPr>
              <p:cNvGrpSpPr/>
              <p:nvPr/>
            </p:nvGrpSpPr>
            <p:grpSpPr bwMode="auto">
              <a:xfrm>
                <a:off x="2114" y="0"/>
                <a:ext cx="302" cy="384"/>
                <a:chOff x="2114" y="0"/>
                <a:chExt cx="302" cy="384"/>
              </a:xfrm>
            </p:grpSpPr>
            <p:sp>
              <p:nvSpPr>
                <p:cNvPr id="185" name="Rectangle 28">
                  <a:extLst>
                    <a:ext uri="{FF2B5EF4-FFF2-40B4-BE49-F238E27FC236}">
                      <a16:creationId xmlns:a16="http://schemas.microsoft.com/office/drawing/2014/main" id="{21EA698A-0D62-44D6-9688-BE53B953CFE2}"/>
                    </a:ext>
                  </a:extLst>
                </p:cNvPr>
                <p:cNvSpPr>
                  <a:spLocks noChangeArrowheads="1"/>
                </p:cNvSpPr>
                <p:nvPr/>
              </p:nvSpPr>
              <p:spPr bwMode="auto">
                <a:xfrm>
                  <a:off x="2157"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6" name="Rectangle 29">
                  <a:extLst>
                    <a:ext uri="{FF2B5EF4-FFF2-40B4-BE49-F238E27FC236}">
                      <a16:creationId xmlns:a16="http://schemas.microsoft.com/office/drawing/2014/main" id="{E3C8747B-2B04-4DE1-9440-B48A15A76096}"/>
                    </a:ext>
                  </a:extLst>
                </p:cNvPr>
                <p:cNvSpPr>
                  <a:spLocks noChangeArrowheads="1"/>
                </p:cNvSpPr>
                <p:nvPr/>
              </p:nvSpPr>
              <p:spPr bwMode="auto">
                <a:xfrm>
                  <a:off x="2114"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7" name="Group 30">
                <a:extLst>
                  <a:ext uri="{FF2B5EF4-FFF2-40B4-BE49-F238E27FC236}">
                    <a16:creationId xmlns:a16="http://schemas.microsoft.com/office/drawing/2014/main" id="{1A2A9B83-8F6B-4E4C-A689-6B6504EE0730}"/>
                  </a:ext>
                </a:extLst>
              </p:cNvPr>
              <p:cNvGrpSpPr/>
              <p:nvPr/>
            </p:nvGrpSpPr>
            <p:grpSpPr bwMode="auto">
              <a:xfrm>
                <a:off x="0" y="384"/>
                <a:ext cx="302" cy="384"/>
                <a:chOff x="0" y="384"/>
                <a:chExt cx="302" cy="384"/>
              </a:xfrm>
            </p:grpSpPr>
            <p:sp>
              <p:nvSpPr>
                <p:cNvPr id="183" name="Rectangle 31">
                  <a:extLst>
                    <a:ext uri="{FF2B5EF4-FFF2-40B4-BE49-F238E27FC236}">
                      <a16:creationId xmlns:a16="http://schemas.microsoft.com/office/drawing/2014/main" id="{44667A95-8E47-4AE6-B5C2-9666308648A0}"/>
                    </a:ext>
                  </a:extLst>
                </p:cNvPr>
                <p:cNvSpPr>
                  <a:spLocks noChangeArrowheads="1"/>
                </p:cNvSpPr>
                <p:nvPr/>
              </p:nvSpPr>
              <p:spPr bwMode="auto">
                <a:xfrm>
                  <a:off x="43"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4" name="Rectangle 32">
                  <a:extLst>
                    <a:ext uri="{FF2B5EF4-FFF2-40B4-BE49-F238E27FC236}">
                      <a16:creationId xmlns:a16="http://schemas.microsoft.com/office/drawing/2014/main" id="{3DA4ABC4-30E8-4104-98F2-AA53573C5B22}"/>
                    </a:ext>
                  </a:extLst>
                </p:cNvPr>
                <p:cNvSpPr>
                  <a:spLocks noChangeArrowheads="1"/>
                </p:cNvSpPr>
                <p:nvPr/>
              </p:nvSpPr>
              <p:spPr bwMode="auto">
                <a:xfrm>
                  <a:off x="0"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8" name="Group 33">
                <a:extLst>
                  <a:ext uri="{FF2B5EF4-FFF2-40B4-BE49-F238E27FC236}">
                    <a16:creationId xmlns:a16="http://schemas.microsoft.com/office/drawing/2014/main" id="{3E8D0248-8A19-4C55-8684-8A2665B126CE}"/>
                  </a:ext>
                </a:extLst>
              </p:cNvPr>
              <p:cNvGrpSpPr/>
              <p:nvPr/>
            </p:nvGrpSpPr>
            <p:grpSpPr bwMode="auto">
              <a:xfrm>
                <a:off x="302" y="384"/>
                <a:ext cx="302" cy="384"/>
                <a:chOff x="302" y="384"/>
                <a:chExt cx="302" cy="384"/>
              </a:xfrm>
            </p:grpSpPr>
            <p:sp>
              <p:nvSpPr>
                <p:cNvPr id="181" name="Rectangle 34">
                  <a:extLst>
                    <a:ext uri="{FF2B5EF4-FFF2-40B4-BE49-F238E27FC236}">
                      <a16:creationId xmlns:a16="http://schemas.microsoft.com/office/drawing/2014/main" id="{01B12FB1-9DDE-440F-932B-324BC509A991}"/>
                    </a:ext>
                  </a:extLst>
                </p:cNvPr>
                <p:cNvSpPr>
                  <a:spLocks noChangeArrowheads="1"/>
                </p:cNvSpPr>
                <p:nvPr/>
              </p:nvSpPr>
              <p:spPr bwMode="auto">
                <a:xfrm>
                  <a:off x="345"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Q</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2" name="Rectangle 35">
                  <a:extLst>
                    <a:ext uri="{FF2B5EF4-FFF2-40B4-BE49-F238E27FC236}">
                      <a16:creationId xmlns:a16="http://schemas.microsoft.com/office/drawing/2014/main" id="{66FD67A5-0C97-4A24-97D0-530D6CEFC9D1}"/>
                    </a:ext>
                  </a:extLst>
                </p:cNvPr>
                <p:cNvSpPr>
                  <a:spLocks noChangeArrowheads="1"/>
                </p:cNvSpPr>
                <p:nvPr/>
              </p:nvSpPr>
              <p:spPr bwMode="auto">
                <a:xfrm>
                  <a:off x="302"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9" name="Group 36">
                <a:extLst>
                  <a:ext uri="{FF2B5EF4-FFF2-40B4-BE49-F238E27FC236}">
                    <a16:creationId xmlns:a16="http://schemas.microsoft.com/office/drawing/2014/main" id="{536F435D-E7FC-49B6-866F-A02A400D57AE}"/>
                  </a:ext>
                </a:extLst>
              </p:cNvPr>
              <p:cNvGrpSpPr/>
              <p:nvPr/>
            </p:nvGrpSpPr>
            <p:grpSpPr bwMode="auto">
              <a:xfrm>
                <a:off x="604" y="384"/>
                <a:ext cx="302" cy="384"/>
                <a:chOff x="604" y="384"/>
                <a:chExt cx="302" cy="384"/>
              </a:xfrm>
            </p:grpSpPr>
            <p:sp>
              <p:nvSpPr>
                <p:cNvPr id="179" name="Rectangle 37">
                  <a:extLst>
                    <a:ext uri="{FF2B5EF4-FFF2-40B4-BE49-F238E27FC236}">
                      <a16:creationId xmlns:a16="http://schemas.microsoft.com/office/drawing/2014/main" id="{007A8431-5FD5-4753-81C5-18FEF31CF11F}"/>
                    </a:ext>
                  </a:extLst>
                </p:cNvPr>
                <p:cNvSpPr>
                  <a:spLocks noChangeArrowheads="1"/>
                </p:cNvSpPr>
                <p:nvPr/>
              </p:nvSpPr>
              <p:spPr bwMode="auto">
                <a:xfrm>
                  <a:off x="647"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0" name="Rectangle 38">
                  <a:extLst>
                    <a:ext uri="{FF2B5EF4-FFF2-40B4-BE49-F238E27FC236}">
                      <a16:creationId xmlns:a16="http://schemas.microsoft.com/office/drawing/2014/main" id="{DAC99D30-C23A-4920-961A-C4C806B6B2AD}"/>
                    </a:ext>
                  </a:extLst>
                </p:cNvPr>
                <p:cNvSpPr>
                  <a:spLocks noChangeArrowheads="1"/>
                </p:cNvSpPr>
                <p:nvPr/>
              </p:nvSpPr>
              <p:spPr bwMode="auto">
                <a:xfrm>
                  <a:off x="604"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0" name="Group 39">
                <a:extLst>
                  <a:ext uri="{FF2B5EF4-FFF2-40B4-BE49-F238E27FC236}">
                    <a16:creationId xmlns:a16="http://schemas.microsoft.com/office/drawing/2014/main" id="{4ED3AF08-6F7F-4A03-8B8C-90ECB9192F2B}"/>
                  </a:ext>
                </a:extLst>
              </p:cNvPr>
              <p:cNvGrpSpPr/>
              <p:nvPr/>
            </p:nvGrpSpPr>
            <p:grpSpPr bwMode="auto">
              <a:xfrm>
                <a:off x="906" y="384"/>
                <a:ext cx="302" cy="384"/>
                <a:chOff x="906" y="384"/>
                <a:chExt cx="302" cy="384"/>
              </a:xfrm>
            </p:grpSpPr>
            <p:sp>
              <p:nvSpPr>
                <p:cNvPr id="177" name="Rectangle 40">
                  <a:extLst>
                    <a:ext uri="{FF2B5EF4-FFF2-40B4-BE49-F238E27FC236}">
                      <a16:creationId xmlns:a16="http://schemas.microsoft.com/office/drawing/2014/main" id="{B898C28C-016A-44FC-BE54-02A9AE58E9D0}"/>
                    </a:ext>
                  </a:extLst>
                </p:cNvPr>
                <p:cNvSpPr>
                  <a:spLocks noChangeArrowheads="1"/>
                </p:cNvSpPr>
                <p:nvPr/>
              </p:nvSpPr>
              <p:spPr bwMode="auto">
                <a:xfrm>
                  <a:off x="949"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8" name="Rectangle 41">
                  <a:extLst>
                    <a:ext uri="{FF2B5EF4-FFF2-40B4-BE49-F238E27FC236}">
                      <a16:creationId xmlns:a16="http://schemas.microsoft.com/office/drawing/2014/main" id="{F950B8C8-9313-4AF4-A401-9F1E0370257A}"/>
                    </a:ext>
                  </a:extLst>
                </p:cNvPr>
                <p:cNvSpPr>
                  <a:spLocks noChangeArrowheads="1"/>
                </p:cNvSpPr>
                <p:nvPr/>
              </p:nvSpPr>
              <p:spPr bwMode="auto">
                <a:xfrm>
                  <a:off x="906"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1" name="Group 42">
                <a:extLst>
                  <a:ext uri="{FF2B5EF4-FFF2-40B4-BE49-F238E27FC236}">
                    <a16:creationId xmlns:a16="http://schemas.microsoft.com/office/drawing/2014/main" id="{1E9D32E0-7C12-408D-8AF8-7D455D0E4B7A}"/>
                  </a:ext>
                </a:extLst>
              </p:cNvPr>
              <p:cNvGrpSpPr/>
              <p:nvPr/>
            </p:nvGrpSpPr>
            <p:grpSpPr bwMode="auto">
              <a:xfrm>
                <a:off x="1208" y="384"/>
                <a:ext cx="302" cy="384"/>
                <a:chOff x="1208" y="384"/>
                <a:chExt cx="302" cy="384"/>
              </a:xfrm>
            </p:grpSpPr>
            <p:sp>
              <p:nvSpPr>
                <p:cNvPr id="175" name="Rectangle 43">
                  <a:extLst>
                    <a:ext uri="{FF2B5EF4-FFF2-40B4-BE49-F238E27FC236}">
                      <a16:creationId xmlns:a16="http://schemas.microsoft.com/office/drawing/2014/main" id="{727BD45C-B37B-4292-BAC0-615704D2FAEF}"/>
                    </a:ext>
                  </a:extLst>
                </p:cNvPr>
                <p:cNvSpPr>
                  <a:spLocks noChangeArrowheads="1"/>
                </p:cNvSpPr>
                <p:nvPr/>
              </p:nvSpPr>
              <p:spPr bwMode="auto">
                <a:xfrm>
                  <a:off x="1251"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6" name="Rectangle 44">
                  <a:extLst>
                    <a:ext uri="{FF2B5EF4-FFF2-40B4-BE49-F238E27FC236}">
                      <a16:creationId xmlns:a16="http://schemas.microsoft.com/office/drawing/2014/main" id="{BC1D55B6-8D82-4B01-A71A-9DEFD031052B}"/>
                    </a:ext>
                  </a:extLst>
                </p:cNvPr>
                <p:cNvSpPr>
                  <a:spLocks noChangeArrowheads="1"/>
                </p:cNvSpPr>
                <p:nvPr/>
              </p:nvSpPr>
              <p:spPr bwMode="auto">
                <a:xfrm>
                  <a:off x="1208"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2" name="Group 45">
                <a:extLst>
                  <a:ext uri="{FF2B5EF4-FFF2-40B4-BE49-F238E27FC236}">
                    <a16:creationId xmlns:a16="http://schemas.microsoft.com/office/drawing/2014/main" id="{B11FB6CE-C7D5-47E3-877E-7B91F9251C39}"/>
                  </a:ext>
                </a:extLst>
              </p:cNvPr>
              <p:cNvGrpSpPr/>
              <p:nvPr/>
            </p:nvGrpSpPr>
            <p:grpSpPr bwMode="auto">
              <a:xfrm>
                <a:off x="1510" y="384"/>
                <a:ext cx="302" cy="384"/>
                <a:chOff x="1510" y="384"/>
                <a:chExt cx="302" cy="384"/>
              </a:xfrm>
            </p:grpSpPr>
            <p:sp>
              <p:nvSpPr>
                <p:cNvPr id="173" name="Rectangle 46">
                  <a:extLst>
                    <a:ext uri="{FF2B5EF4-FFF2-40B4-BE49-F238E27FC236}">
                      <a16:creationId xmlns:a16="http://schemas.microsoft.com/office/drawing/2014/main" id="{5580CBEB-540B-4248-A680-A73A0EB6C1C4}"/>
                    </a:ext>
                  </a:extLst>
                </p:cNvPr>
                <p:cNvSpPr>
                  <a:spLocks noChangeArrowheads="1"/>
                </p:cNvSpPr>
                <p:nvPr/>
              </p:nvSpPr>
              <p:spPr bwMode="auto">
                <a:xfrm>
                  <a:off x="1553"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4" name="Rectangle 47">
                  <a:extLst>
                    <a:ext uri="{FF2B5EF4-FFF2-40B4-BE49-F238E27FC236}">
                      <a16:creationId xmlns:a16="http://schemas.microsoft.com/office/drawing/2014/main" id="{EB135C2D-7F69-4A44-80DB-AE2A1EB9DB86}"/>
                    </a:ext>
                  </a:extLst>
                </p:cNvPr>
                <p:cNvSpPr>
                  <a:spLocks noChangeArrowheads="1"/>
                </p:cNvSpPr>
                <p:nvPr/>
              </p:nvSpPr>
              <p:spPr bwMode="auto">
                <a:xfrm>
                  <a:off x="1510"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3" name="Group 48">
                <a:extLst>
                  <a:ext uri="{FF2B5EF4-FFF2-40B4-BE49-F238E27FC236}">
                    <a16:creationId xmlns:a16="http://schemas.microsoft.com/office/drawing/2014/main" id="{2E321C99-58C8-4281-966F-5570E46262E4}"/>
                  </a:ext>
                </a:extLst>
              </p:cNvPr>
              <p:cNvGrpSpPr/>
              <p:nvPr/>
            </p:nvGrpSpPr>
            <p:grpSpPr bwMode="auto">
              <a:xfrm>
                <a:off x="1812" y="384"/>
                <a:ext cx="302" cy="384"/>
                <a:chOff x="1812" y="384"/>
                <a:chExt cx="302" cy="384"/>
              </a:xfrm>
            </p:grpSpPr>
            <p:sp>
              <p:nvSpPr>
                <p:cNvPr id="171" name="Rectangle 49">
                  <a:extLst>
                    <a:ext uri="{FF2B5EF4-FFF2-40B4-BE49-F238E27FC236}">
                      <a16:creationId xmlns:a16="http://schemas.microsoft.com/office/drawing/2014/main" id="{12E81095-5A0C-4C1B-A5CE-CAED01C075DE}"/>
                    </a:ext>
                  </a:extLst>
                </p:cNvPr>
                <p:cNvSpPr>
                  <a:spLocks noChangeArrowheads="1"/>
                </p:cNvSpPr>
                <p:nvPr/>
              </p:nvSpPr>
              <p:spPr bwMode="auto">
                <a:xfrm>
                  <a:off x="1855"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2" name="Rectangle 50">
                  <a:extLst>
                    <a:ext uri="{FF2B5EF4-FFF2-40B4-BE49-F238E27FC236}">
                      <a16:creationId xmlns:a16="http://schemas.microsoft.com/office/drawing/2014/main" id="{DFB660DA-41BF-464C-A78B-54269C8A6481}"/>
                    </a:ext>
                  </a:extLst>
                </p:cNvPr>
                <p:cNvSpPr>
                  <a:spLocks noChangeArrowheads="1"/>
                </p:cNvSpPr>
                <p:nvPr/>
              </p:nvSpPr>
              <p:spPr bwMode="auto">
                <a:xfrm>
                  <a:off x="1812"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4" name="Group 51">
                <a:extLst>
                  <a:ext uri="{FF2B5EF4-FFF2-40B4-BE49-F238E27FC236}">
                    <a16:creationId xmlns:a16="http://schemas.microsoft.com/office/drawing/2014/main" id="{04CE5951-27D3-48D5-812F-2E3E26985A64}"/>
                  </a:ext>
                </a:extLst>
              </p:cNvPr>
              <p:cNvGrpSpPr/>
              <p:nvPr/>
            </p:nvGrpSpPr>
            <p:grpSpPr bwMode="auto">
              <a:xfrm>
                <a:off x="2114" y="384"/>
                <a:ext cx="302" cy="384"/>
                <a:chOff x="2114" y="384"/>
                <a:chExt cx="302" cy="384"/>
              </a:xfrm>
            </p:grpSpPr>
            <p:sp>
              <p:nvSpPr>
                <p:cNvPr id="169" name="Rectangle 52">
                  <a:extLst>
                    <a:ext uri="{FF2B5EF4-FFF2-40B4-BE49-F238E27FC236}">
                      <a16:creationId xmlns:a16="http://schemas.microsoft.com/office/drawing/2014/main" id="{A8F2F264-043E-4FB0-8409-FCDEACB2AB97}"/>
                    </a:ext>
                  </a:extLst>
                </p:cNvPr>
                <p:cNvSpPr>
                  <a:spLocks noChangeArrowheads="1"/>
                </p:cNvSpPr>
                <p:nvPr/>
              </p:nvSpPr>
              <p:spPr bwMode="auto">
                <a:xfrm>
                  <a:off x="2157"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0" name="Rectangle 53">
                  <a:extLst>
                    <a:ext uri="{FF2B5EF4-FFF2-40B4-BE49-F238E27FC236}">
                      <a16:creationId xmlns:a16="http://schemas.microsoft.com/office/drawing/2014/main" id="{BFA8EC49-F5EE-42A5-BC8B-39FF3A915C5C}"/>
                    </a:ext>
                  </a:extLst>
                </p:cNvPr>
                <p:cNvSpPr>
                  <a:spLocks noChangeArrowheads="1"/>
                </p:cNvSpPr>
                <p:nvPr/>
              </p:nvSpPr>
              <p:spPr bwMode="auto">
                <a:xfrm>
                  <a:off x="2114"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5" name="Group 54">
                <a:extLst>
                  <a:ext uri="{FF2B5EF4-FFF2-40B4-BE49-F238E27FC236}">
                    <a16:creationId xmlns:a16="http://schemas.microsoft.com/office/drawing/2014/main" id="{816955A7-0A2A-4E92-BFEC-C769EEAB05D9}"/>
                  </a:ext>
                </a:extLst>
              </p:cNvPr>
              <p:cNvGrpSpPr/>
              <p:nvPr/>
            </p:nvGrpSpPr>
            <p:grpSpPr bwMode="auto">
              <a:xfrm>
                <a:off x="0" y="768"/>
                <a:ext cx="302" cy="384"/>
                <a:chOff x="0" y="768"/>
                <a:chExt cx="302" cy="384"/>
              </a:xfrm>
            </p:grpSpPr>
            <p:sp>
              <p:nvSpPr>
                <p:cNvPr id="167" name="Rectangle 55">
                  <a:extLst>
                    <a:ext uri="{FF2B5EF4-FFF2-40B4-BE49-F238E27FC236}">
                      <a16:creationId xmlns:a16="http://schemas.microsoft.com/office/drawing/2014/main" id="{189C3AC6-E4B3-45A2-B165-C43151A91490}"/>
                    </a:ext>
                  </a:extLst>
                </p:cNvPr>
                <p:cNvSpPr>
                  <a:spLocks noChangeArrowheads="1"/>
                </p:cNvSpPr>
                <p:nvPr/>
              </p:nvSpPr>
              <p:spPr bwMode="auto">
                <a:xfrm>
                  <a:off x="43"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8" name="Rectangle 56">
                  <a:extLst>
                    <a:ext uri="{FF2B5EF4-FFF2-40B4-BE49-F238E27FC236}">
                      <a16:creationId xmlns:a16="http://schemas.microsoft.com/office/drawing/2014/main" id="{ED287983-90B9-4B1C-83C6-EEE68AF1A2E2}"/>
                    </a:ext>
                  </a:extLst>
                </p:cNvPr>
                <p:cNvSpPr>
                  <a:spLocks noChangeArrowheads="1"/>
                </p:cNvSpPr>
                <p:nvPr/>
              </p:nvSpPr>
              <p:spPr bwMode="auto">
                <a:xfrm>
                  <a:off x="0"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6" name="Group 57">
                <a:extLst>
                  <a:ext uri="{FF2B5EF4-FFF2-40B4-BE49-F238E27FC236}">
                    <a16:creationId xmlns:a16="http://schemas.microsoft.com/office/drawing/2014/main" id="{026CB675-8C47-4266-894A-645730746545}"/>
                  </a:ext>
                </a:extLst>
              </p:cNvPr>
              <p:cNvGrpSpPr/>
              <p:nvPr/>
            </p:nvGrpSpPr>
            <p:grpSpPr bwMode="auto">
              <a:xfrm>
                <a:off x="302" y="768"/>
                <a:ext cx="302" cy="384"/>
                <a:chOff x="302" y="768"/>
                <a:chExt cx="302" cy="384"/>
              </a:xfrm>
            </p:grpSpPr>
            <p:sp>
              <p:nvSpPr>
                <p:cNvPr id="165" name="Rectangle 58">
                  <a:extLst>
                    <a:ext uri="{FF2B5EF4-FFF2-40B4-BE49-F238E27FC236}">
                      <a16:creationId xmlns:a16="http://schemas.microsoft.com/office/drawing/2014/main" id="{3C3AC908-B6BB-4BDE-A544-B981569ADD4C}"/>
                    </a:ext>
                  </a:extLst>
                </p:cNvPr>
                <p:cNvSpPr>
                  <a:spLocks noChangeArrowheads="1"/>
                </p:cNvSpPr>
                <p:nvPr/>
              </p:nvSpPr>
              <p:spPr bwMode="auto">
                <a:xfrm>
                  <a:off x="345"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6" name="Rectangle 59">
                  <a:extLst>
                    <a:ext uri="{FF2B5EF4-FFF2-40B4-BE49-F238E27FC236}">
                      <a16:creationId xmlns:a16="http://schemas.microsoft.com/office/drawing/2014/main" id="{4AA053A9-EA3A-4494-A9D6-BB35BC21CD23}"/>
                    </a:ext>
                  </a:extLst>
                </p:cNvPr>
                <p:cNvSpPr>
                  <a:spLocks noChangeArrowheads="1"/>
                </p:cNvSpPr>
                <p:nvPr/>
              </p:nvSpPr>
              <p:spPr bwMode="auto">
                <a:xfrm>
                  <a:off x="302"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7" name="Group 60">
                <a:extLst>
                  <a:ext uri="{FF2B5EF4-FFF2-40B4-BE49-F238E27FC236}">
                    <a16:creationId xmlns:a16="http://schemas.microsoft.com/office/drawing/2014/main" id="{F5D12EAB-22D5-4381-B83F-E856D0BB169F}"/>
                  </a:ext>
                </a:extLst>
              </p:cNvPr>
              <p:cNvGrpSpPr/>
              <p:nvPr/>
            </p:nvGrpSpPr>
            <p:grpSpPr bwMode="auto">
              <a:xfrm>
                <a:off x="604" y="768"/>
                <a:ext cx="302" cy="384"/>
                <a:chOff x="604" y="768"/>
                <a:chExt cx="302" cy="384"/>
              </a:xfrm>
            </p:grpSpPr>
            <p:sp>
              <p:nvSpPr>
                <p:cNvPr id="163" name="Rectangle 61">
                  <a:extLst>
                    <a:ext uri="{FF2B5EF4-FFF2-40B4-BE49-F238E27FC236}">
                      <a16:creationId xmlns:a16="http://schemas.microsoft.com/office/drawing/2014/main" id="{6198BD87-6B3A-4563-9D7B-2CB94CF82BBC}"/>
                    </a:ext>
                  </a:extLst>
                </p:cNvPr>
                <p:cNvSpPr>
                  <a:spLocks noChangeArrowheads="1"/>
                </p:cNvSpPr>
                <p:nvPr/>
              </p:nvSpPr>
              <p:spPr bwMode="auto">
                <a:xfrm>
                  <a:off x="647"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4" name="Rectangle 62">
                  <a:extLst>
                    <a:ext uri="{FF2B5EF4-FFF2-40B4-BE49-F238E27FC236}">
                      <a16:creationId xmlns:a16="http://schemas.microsoft.com/office/drawing/2014/main" id="{3D190815-6057-44FF-A04D-3F9CC7901B07}"/>
                    </a:ext>
                  </a:extLst>
                </p:cNvPr>
                <p:cNvSpPr>
                  <a:spLocks noChangeArrowheads="1"/>
                </p:cNvSpPr>
                <p:nvPr/>
              </p:nvSpPr>
              <p:spPr bwMode="auto">
                <a:xfrm>
                  <a:off x="604"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8" name="Group 63">
                <a:extLst>
                  <a:ext uri="{FF2B5EF4-FFF2-40B4-BE49-F238E27FC236}">
                    <a16:creationId xmlns:a16="http://schemas.microsoft.com/office/drawing/2014/main" id="{7601F041-B1AE-4317-823B-9427F0E111A5}"/>
                  </a:ext>
                </a:extLst>
              </p:cNvPr>
              <p:cNvGrpSpPr/>
              <p:nvPr/>
            </p:nvGrpSpPr>
            <p:grpSpPr bwMode="auto">
              <a:xfrm>
                <a:off x="906" y="768"/>
                <a:ext cx="302" cy="384"/>
                <a:chOff x="906" y="768"/>
                <a:chExt cx="302" cy="384"/>
              </a:xfrm>
            </p:grpSpPr>
            <p:sp>
              <p:nvSpPr>
                <p:cNvPr id="161" name="Rectangle 64">
                  <a:extLst>
                    <a:ext uri="{FF2B5EF4-FFF2-40B4-BE49-F238E27FC236}">
                      <a16:creationId xmlns:a16="http://schemas.microsoft.com/office/drawing/2014/main" id="{3199F915-D6E0-4559-826E-1989DF3AD7CC}"/>
                    </a:ext>
                  </a:extLst>
                </p:cNvPr>
                <p:cNvSpPr>
                  <a:spLocks noChangeArrowheads="1"/>
                </p:cNvSpPr>
                <p:nvPr/>
              </p:nvSpPr>
              <p:spPr bwMode="auto">
                <a:xfrm>
                  <a:off x="949"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2" name="Rectangle 65">
                  <a:extLst>
                    <a:ext uri="{FF2B5EF4-FFF2-40B4-BE49-F238E27FC236}">
                      <a16:creationId xmlns:a16="http://schemas.microsoft.com/office/drawing/2014/main" id="{5CA992D7-9DE0-4D98-B41E-682B6DCDE1F3}"/>
                    </a:ext>
                  </a:extLst>
                </p:cNvPr>
                <p:cNvSpPr>
                  <a:spLocks noChangeArrowheads="1"/>
                </p:cNvSpPr>
                <p:nvPr/>
              </p:nvSpPr>
              <p:spPr bwMode="auto">
                <a:xfrm>
                  <a:off x="906"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9" name="Group 66">
                <a:extLst>
                  <a:ext uri="{FF2B5EF4-FFF2-40B4-BE49-F238E27FC236}">
                    <a16:creationId xmlns:a16="http://schemas.microsoft.com/office/drawing/2014/main" id="{94E1D687-7776-4111-A42E-51D150ED71EF}"/>
                  </a:ext>
                </a:extLst>
              </p:cNvPr>
              <p:cNvGrpSpPr/>
              <p:nvPr/>
            </p:nvGrpSpPr>
            <p:grpSpPr bwMode="auto">
              <a:xfrm>
                <a:off x="1208" y="768"/>
                <a:ext cx="302" cy="384"/>
                <a:chOff x="1208" y="768"/>
                <a:chExt cx="302" cy="384"/>
              </a:xfrm>
            </p:grpSpPr>
            <p:sp>
              <p:nvSpPr>
                <p:cNvPr id="159" name="Rectangle 67">
                  <a:extLst>
                    <a:ext uri="{FF2B5EF4-FFF2-40B4-BE49-F238E27FC236}">
                      <a16:creationId xmlns:a16="http://schemas.microsoft.com/office/drawing/2014/main" id="{BF21EECE-9B8E-448F-A90C-DC22CA476FC2}"/>
                    </a:ext>
                  </a:extLst>
                </p:cNvPr>
                <p:cNvSpPr>
                  <a:spLocks noChangeArrowheads="1"/>
                </p:cNvSpPr>
                <p:nvPr/>
              </p:nvSpPr>
              <p:spPr bwMode="auto">
                <a:xfrm>
                  <a:off x="1251"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0" name="Rectangle 68">
                  <a:extLst>
                    <a:ext uri="{FF2B5EF4-FFF2-40B4-BE49-F238E27FC236}">
                      <a16:creationId xmlns:a16="http://schemas.microsoft.com/office/drawing/2014/main" id="{FBA7A455-2CD3-4B9A-BEFD-8B4B5833FEA6}"/>
                    </a:ext>
                  </a:extLst>
                </p:cNvPr>
                <p:cNvSpPr>
                  <a:spLocks noChangeArrowheads="1"/>
                </p:cNvSpPr>
                <p:nvPr/>
              </p:nvSpPr>
              <p:spPr bwMode="auto">
                <a:xfrm>
                  <a:off x="1208"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0" name="Group 69">
                <a:extLst>
                  <a:ext uri="{FF2B5EF4-FFF2-40B4-BE49-F238E27FC236}">
                    <a16:creationId xmlns:a16="http://schemas.microsoft.com/office/drawing/2014/main" id="{5D682A29-72C5-4A35-81FF-96C4791A87D5}"/>
                  </a:ext>
                </a:extLst>
              </p:cNvPr>
              <p:cNvGrpSpPr/>
              <p:nvPr/>
            </p:nvGrpSpPr>
            <p:grpSpPr bwMode="auto">
              <a:xfrm>
                <a:off x="1510" y="768"/>
                <a:ext cx="302" cy="384"/>
                <a:chOff x="1510" y="768"/>
                <a:chExt cx="302" cy="384"/>
              </a:xfrm>
            </p:grpSpPr>
            <p:sp>
              <p:nvSpPr>
                <p:cNvPr id="157" name="Rectangle 70">
                  <a:extLst>
                    <a:ext uri="{FF2B5EF4-FFF2-40B4-BE49-F238E27FC236}">
                      <a16:creationId xmlns:a16="http://schemas.microsoft.com/office/drawing/2014/main" id="{01AD83B2-7EF9-422B-AAFB-E74B5E084869}"/>
                    </a:ext>
                  </a:extLst>
                </p:cNvPr>
                <p:cNvSpPr>
                  <a:spLocks noChangeArrowheads="1"/>
                </p:cNvSpPr>
                <p:nvPr/>
              </p:nvSpPr>
              <p:spPr bwMode="auto">
                <a:xfrm>
                  <a:off x="1553"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8" name="Rectangle 71">
                  <a:extLst>
                    <a:ext uri="{FF2B5EF4-FFF2-40B4-BE49-F238E27FC236}">
                      <a16:creationId xmlns:a16="http://schemas.microsoft.com/office/drawing/2014/main" id="{F2F23392-CF0A-4866-A29C-DA4124D0AF6C}"/>
                    </a:ext>
                  </a:extLst>
                </p:cNvPr>
                <p:cNvSpPr>
                  <a:spLocks noChangeArrowheads="1"/>
                </p:cNvSpPr>
                <p:nvPr/>
              </p:nvSpPr>
              <p:spPr bwMode="auto">
                <a:xfrm>
                  <a:off x="1510"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1" name="Group 72">
                <a:extLst>
                  <a:ext uri="{FF2B5EF4-FFF2-40B4-BE49-F238E27FC236}">
                    <a16:creationId xmlns:a16="http://schemas.microsoft.com/office/drawing/2014/main" id="{8D1FEEB8-0339-47C5-8840-1AF64D4F8E00}"/>
                  </a:ext>
                </a:extLst>
              </p:cNvPr>
              <p:cNvGrpSpPr/>
              <p:nvPr/>
            </p:nvGrpSpPr>
            <p:grpSpPr bwMode="auto">
              <a:xfrm>
                <a:off x="1812" y="768"/>
                <a:ext cx="302" cy="384"/>
                <a:chOff x="1812" y="768"/>
                <a:chExt cx="302" cy="384"/>
              </a:xfrm>
            </p:grpSpPr>
            <p:sp>
              <p:nvSpPr>
                <p:cNvPr id="155" name="Rectangle 73">
                  <a:extLst>
                    <a:ext uri="{FF2B5EF4-FFF2-40B4-BE49-F238E27FC236}">
                      <a16:creationId xmlns:a16="http://schemas.microsoft.com/office/drawing/2014/main" id="{6A812E83-E787-44E0-8D67-4740DD872D65}"/>
                    </a:ext>
                  </a:extLst>
                </p:cNvPr>
                <p:cNvSpPr>
                  <a:spLocks noChangeArrowheads="1"/>
                </p:cNvSpPr>
                <p:nvPr/>
              </p:nvSpPr>
              <p:spPr bwMode="auto">
                <a:xfrm>
                  <a:off x="1855"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6" name="Rectangle 74">
                  <a:extLst>
                    <a:ext uri="{FF2B5EF4-FFF2-40B4-BE49-F238E27FC236}">
                      <a16:creationId xmlns:a16="http://schemas.microsoft.com/office/drawing/2014/main" id="{878DF3E0-2394-43BD-801A-DE796B79220C}"/>
                    </a:ext>
                  </a:extLst>
                </p:cNvPr>
                <p:cNvSpPr>
                  <a:spLocks noChangeArrowheads="1"/>
                </p:cNvSpPr>
                <p:nvPr/>
              </p:nvSpPr>
              <p:spPr bwMode="auto">
                <a:xfrm>
                  <a:off x="1812"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2" name="Group 75">
                <a:extLst>
                  <a:ext uri="{FF2B5EF4-FFF2-40B4-BE49-F238E27FC236}">
                    <a16:creationId xmlns:a16="http://schemas.microsoft.com/office/drawing/2014/main" id="{C78FA564-63B7-4DEF-A081-AF6ACF219E19}"/>
                  </a:ext>
                </a:extLst>
              </p:cNvPr>
              <p:cNvGrpSpPr/>
              <p:nvPr/>
            </p:nvGrpSpPr>
            <p:grpSpPr bwMode="auto">
              <a:xfrm>
                <a:off x="2114" y="768"/>
                <a:ext cx="302" cy="384"/>
                <a:chOff x="2114" y="768"/>
                <a:chExt cx="302" cy="384"/>
              </a:xfrm>
            </p:grpSpPr>
            <p:sp>
              <p:nvSpPr>
                <p:cNvPr id="153" name="Rectangle 76">
                  <a:extLst>
                    <a:ext uri="{FF2B5EF4-FFF2-40B4-BE49-F238E27FC236}">
                      <a16:creationId xmlns:a16="http://schemas.microsoft.com/office/drawing/2014/main" id="{A6E1D238-090A-4E8E-A07F-55F02B852761}"/>
                    </a:ext>
                  </a:extLst>
                </p:cNvPr>
                <p:cNvSpPr>
                  <a:spLocks noChangeArrowheads="1"/>
                </p:cNvSpPr>
                <p:nvPr/>
              </p:nvSpPr>
              <p:spPr bwMode="auto">
                <a:xfrm>
                  <a:off x="2157"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Q</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4" name="Rectangle 77">
                  <a:extLst>
                    <a:ext uri="{FF2B5EF4-FFF2-40B4-BE49-F238E27FC236}">
                      <a16:creationId xmlns:a16="http://schemas.microsoft.com/office/drawing/2014/main" id="{8A4AF298-D6A6-4856-AFE5-7624150F9201}"/>
                    </a:ext>
                  </a:extLst>
                </p:cNvPr>
                <p:cNvSpPr>
                  <a:spLocks noChangeArrowheads="1"/>
                </p:cNvSpPr>
                <p:nvPr/>
              </p:nvSpPr>
              <p:spPr bwMode="auto">
                <a:xfrm>
                  <a:off x="2114"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3" name="Group 78">
                <a:extLst>
                  <a:ext uri="{FF2B5EF4-FFF2-40B4-BE49-F238E27FC236}">
                    <a16:creationId xmlns:a16="http://schemas.microsoft.com/office/drawing/2014/main" id="{1BE0A5A3-794D-497B-A15F-59A24D6595CC}"/>
                  </a:ext>
                </a:extLst>
              </p:cNvPr>
              <p:cNvGrpSpPr/>
              <p:nvPr/>
            </p:nvGrpSpPr>
            <p:grpSpPr bwMode="auto">
              <a:xfrm>
                <a:off x="0" y="1152"/>
                <a:ext cx="302" cy="384"/>
                <a:chOff x="0" y="1152"/>
                <a:chExt cx="302" cy="384"/>
              </a:xfrm>
            </p:grpSpPr>
            <p:sp>
              <p:nvSpPr>
                <p:cNvPr id="151" name="Rectangle 79">
                  <a:extLst>
                    <a:ext uri="{FF2B5EF4-FFF2-40B4-BE49-F238E27FC236}">
                      <a16:creationId xmlns:a16="http://schemas.microsoft.com/office/drawing/2014/main" id="{C3F18C97-6DD3-49F6-9487-B3E52EF201C9}"/>
                    </a:ext>
                  </a:extLst>
                </p:cNvPr>
                <p:cNvSpPr>
                  <a:spLocks noChangeArrowheads="1"/>
                </p:cNvSpPr>
                <p:nvPr/>
              </p:nvSpPr>
              <p:spPr bwMode="auto">
                <a:xfrm>
                  <a:off x="43"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2" name="Rectangle 80">
                  <a:extLst>
                    <a:ext uri="{FF2B5EF4-FFF2-40B4-BE49-F238E27FC236}">
                      <a16:creationId xmlns:a16="http://schemas.microsoft.com/office/drawing/2014/main" id="{0AC83415-11CA-48C8-A221-FB3F2E59701A}"/>
                    </a:ext>
                  </a:extLst>
                </p:cNvPr>
                <p:cNvSpPr>
                  <a:spLocks noChangeArrowheads="1"/>
                </p:cNvSpPr>
                <p:nvPr/>
              </p:nvSpPr>
              <p:spPr bwMode="auto">
                <a:xfrm>
                  <a:off x="0"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4" name="Group 81">
                <a:extLst>
                  <a:ext uri="{FF2B5EF4-FFF2-40B4-BE49-F238E27FC236}">
                    <a16:creationId xmlns:a16="http://schemas.microsoft.com/office/drawing/2014/main" id="{961B5FE9-50A4-4955-B1CC-33A825D57077}"/>
                  </a:ext>
                </a:extLst>
              </p:cNvPr>
              <p:cNvGrpSpPr/>
              <p:nvPr/>
            </p:nvGrpSpPr>
            <p:grpSpPr bwMode="auto">
              <a:xfrm>
                <a:off x="302" y="1152"/>
                <a:ext cx="302" cy="384"/>
                <a:chOff x="302" y="1152"/>
                <a:chExt cx="302" cy="384"/>
              </a:xfrm>
            </p:grpSpPr>
            <p:sp>
              <p:nvSpPr>
                <p:cNvPr id="149" name="Rectangle 82">
                  <a:extLst>
                    <a:ext uri="{FF2B5EF4-FFF2-40B4-BE49-F238E27FC236}">
                      <a16:creationId xmlns:a16="http://schemas.microsoft.com/office/drawing/2014/main" id="{4B537F0C-1D54-4924-BF82-EE48B4C5F691}"/>
                    </a:ext>
                  </a:extLst>
                </p:cNvPr>
                <p:cNvSpPr>
                  <a:spLocks noChangeArrowheads="1"/>
                </p:cNvSpPr>
                <p:nvPr/>
              </p:nvSpPr>
              <p:spPr bwMode="auto">
                <a:xfrm>
                  <a:off x="345"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0" name="Rectangle 83">
                  <a:extLst>
                    <a:ext uri="{FF2B5EF4-FFF2-40B4-BE49-F238E27FC236}">
                      <a16:creationId xmlns:a16="http://schemas.microsoft.com/office/drawing/2014/main" id="{94F1F14E-9964-47B1-9CAF-2549BC3CEE7C}"/>
                    </a:ext>
                  </a:extLst>
                </p:cNvPr>
                <p:cNvSpPr>
                  <a:spLocks noChangeArrowheads="1"/>
                </p:cNvSpPr>
                <p:nvPr/>
              </p:nvSpPr>
              <p:spPr bwMode="auto">
                <a:xfrm>
                  <a:off x="302"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5" name="Group 84">
                <a:extLst>
                  <a:ext uri="{FF2B5EF4-FFF2-40B4-BE49-F238E27FC236}">
                    <a16:creationId xmlns:a16="http://schemas.microsoft.com/office/drawing/2014/main" id="{15908FD2-8337-4166-835D-C0EB5E1D060B}"/>
                  </a:ext>
                </a:extLst>
              </p:cNvPr>
              <p:cNvGrpSpPr/>
              <p:nvPr/>
            </p:nvGrpSpPr>
            <p:grpSpPr bwMode="auto">
              <a:xfrm>
                <a:off x="604" y="1152"/>
                <a:ext cx="302" cy="384"/>
                <a:chOff x="604" y="1152"/>
                <a:chExt cx="302" cy="384"/>
              </a:xfrm>
            </p:grpSpPr>
            <p:sp>
              <p:nvSpPr>
                <p:cNvPr id="147" name="Rectangle 85">
                  <a:extLst>
                    <a:ext uri="{FF2B5EF4-FFF2-40B4-BE49-F238E27FC236}">
                      <a16:creationId xmlns:a16="http://schemas.microsoft.com/office/drawing/2014/main" id="{6D904A9B-52CC-438D-8FB1-058E22AF3C8A}"/>
                    </a:ext>
                  </a:extLst>
                </p:cNvPr>
                <p:cNvSpPr>
                  <a:spLocks noChangeArrowheads="1"/>
                </p:cNvSpPr>
                <p:nvPr/>
              </p:nvSpPr>
              <p:spPr bwMode="auto">
                <a:xfrm>
                  <a:off x="647"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8" name="Rectangle 86">
                  <a:extLst>
                    <a:ext uri="{FF2B5EF4-FFF2-40B4-BE49-F238E27FC236}">
                      <a16:creationId xmlns:a16="http://schemas.microsoft.com/office/drawing/2014/main" id="{8EF8C475-F75C-47FE-9ED0-BAD8CDD6D02F}"/>
                    </a:ext>
                  </a:extLst>
                </p:cNvPr>
                <p:cNvSpPr>
                  <a:spLocks noChangeArrowheads="1"/>
                </p:cNvSpPr>
                <p:nvPr/>
              </p:nvSpPr>
              <p:spPr bwMode="auto">
                <a:xfrm>
                  <a:off x="604"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6" name="Group 87">
                <a:extLst>
                  <a:ext uri="{FF2B5EF4-FFF2-40B4-BE49-F238E27FC236}">
                    <a16:creationId xmlns:a16="http://schemas.microsoft.com/office/drawing/2014/main" id="{FCFF6447-FEAA-4CF7-844A-607E01409F6B}"/>
                  </a:ext>
                </a:extLst>
              </p:cNvPr>
              <p:cNvGrpSpPr/>
              <p:nvPr/>
            </p:nvGrpSpPr>
            <p:grpSpPr bwMode="auto">
              <a:xfrm>
                <a:off x="906" y="1152"/>
                <a:ext cx="302" cy="384"/>
                <a:chOff x="906" y="1152"/>
                <a:chExt cx="302" cy="384"/>
              </a:xfrm>
            </p:grpSpPr>
            <p:sp>
              <p:nvSpPr>
                <p:cNvPr id="145" name="Rectangle 88">
                  <a:extLst>
                    <a:ext uri="{FF2B5EF4-FFF2-40B4-BE49-F238E27FC236}">
                      <a16:creationId xmlns:a16="http://schemas.microsoft.com/office/drawing/2014/main" id="{5C7FA696-9C68-4466-BE3C-17880F225B46}"/>
                    </a:ext>
                  </a:extLst>
                </p:cNvPr>
                <p:cNvSpPr>
                  <a:spLocks noChangeArrowheads="1"/>
                </p:cNvSpPr>
                <p:nvPr/>
              </p:nvSpPr>
              <p:spPr bwMode="auto">
                <a:xfrm>
                  <a:off x="949"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6" name="Rectangle 89">
                  <a:extLst>
                    <a:ext uri="{FF2B5EF4-FFF2-40B4-BE49-F238E27FC236}">
                      <a16:creationId xmlns:a16="http://schemas.microsoft.com/office/drawing/2014/main" id="{A5E65C81-28FE-4368-A742-3F59F68D23E8}"/>
                    </a:ext>
                  </a:extLst>
                </p:cNvPr>
                <p:cNvSpPr>
                  <a:spLocks noChangeArrowheads="1"/>
                </p:cNvSpPr>
                <p:nvPr/>
              </p:nvSpPr>
              <p:spPr bwMode="auto">
                <a:xfrm>
                  <a:off x="906"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7" name="Group 90">
                <a:extLst>
                  <a:ext uri="{FF2B5EF4-FFF2-40B4-BE49-F238E27FC236}">
                    <a16:creationId xmlns:a16="http://schemas.microsoft.com/office/drawing/2014/main" id="{4A6E0497-1F34-45D8-9659-AAA40F6E7933}"/>
                  </a:ext>
                </a:extLst>
              </p:cNvPr>
              <p:cNvGrpSpPr/>
              <p:nvPr/>
            </p:nvGrpSpPr>
            <p:grpSpPr bwMode="auto">
              <a:xfrm>
                <a:off x="1208" y="1152"/>
                <a:ext cx="302" cy="384"/>
                <a:chOff x="1208" y="1152"/>
                <a:chExt cx="302" cy="384"/>
              </a:xfrm>
            </p:grpSpPr>
            <p:sp>
              <p:nvSpPr>
                <p:cNvPr id="143" name="Rectangle 91">
                  <a:extLst>
                    <a:ext uri="{FF2B5EF4-FFF2-40B4-BE49-F238E27FC236}">
                      <a16:creationId xmlns:a16="http://schemas.microsoft.com/office/drawing/2014/main" id="{9E99197F-59BD-4449-AFD7-5FB211366A31}"/>
                    </a:ext>
                  </a:extLst>
                </p:cNvPr>
                <p:cNvSpPr>
                  <a:spLocks noChangeArrowheads="1"/>
                </p:cNvSpPr>
                <p:nvPr/>
              </p:nvSpPr>
              <p:spPr bwMode="auto">
                <a:xfrm>
                  <a:off x="1251"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4" name="Rectangle 92">
                  <a:extLst>
                    <a:ext uri="{FF2B5EF4-FFF2-40B4-BE49-F238E27FC236}">
                      <a16:creationId xmlns:a16="http://schemas.microsoft.com/office/drawing/2014/main" id="{F5ACFE54-1388-44DF-91D2-642197332F51}"/>
                    </a:ext>
                  </a:extLst>
                </p:cNvPr>
                <p:cNvSpPr>
                  <a:spLocks noChangeArrowheads="1"/>
                </p:cNvSpPr>
                <p:nvPr/>
              </p:nvSpPr>
              <p:spPr bwMode="auto">
                <a:xfrm>
                  <a:off x="1208"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8" name="Group 93">
                <a:extLst>
                  <a:ext uri="{FF2B5EF4-FFF2-40B4-BE49-F238E27FC236}">
                    <a16:creationId xmlns:a16="http://schemas.microsoft.com/office/drawing/2014/main" id="{F8078783-81F4-4DEA-BF2A-5052D219CA2F}"/>
                  </a:ext>
                </a:extLst>
              </p:cNvPr>
              <p:cNvGrpSpPr/>
              <p:nvPr/>
            </p:nvGrpSpPr>
            <p:grpSpPr bwMode="auto">
              <a:xfrm>
                <a:off x="1510" y="1152"/>
                <a:ext cx="302" cy="384"/>
                <a:chOff x="1510" y="1152"/>
                <a:chExt cx="302" cy="384"/>
              </a:xfrm>
            </p:grpSpPr>
            <p:sp>
              <p:nvSpPr>
                <p:cNvPr id="141" name="Rectangle 94">
                  <a:extLst>
                    <a:ext uri="{FF2B5EF4-FFF2-40B4-BE49-F238E27FC236}">
                      <a16:creationId xmlns:a16="http://schemas.microsoft.com/office/drawing/2014/main" id="{C10D2DC0-9F80-4F16-B5D4-B9486154BCC8}"/>
                    </a:ext>
                  </a:extLst>
                </p:cNvPr>
                <p:cNvSpPr>
                  <a:spLocks noChangeArrowheads="1"/>
                </p:cNvSpPr>
                <p:nvPr/>
              </p:nvSpPr>
              <p:spPr bwMode="auto">
                <a:xfrm>
                  <a:off x="1553"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2" name="Rectangle 95">
                  <a:extLst>
                    <a:ext uri="{FF2B5EF4-FFF2-40B4-BE49-F238E27FC236}">
                      <a16:creationId xmlns:a16="http://schemas.microsoft.com/office/drawing/2014/main" id="{F23581EB-B6D3-42EB-8738-DADE6D06CC12}"/>
                    </a:ext>
                  </a:extLst>
                </p:cNvPr>
                <p:cNvSpPr>
                  <a:spLocks noChangeArrowheads="1"/>
                </p:cNvSpPr>
                <p:nvPr/>
              </p:nvSpPr>
              <p:spPr bwMode="auto">
                <a:xfrm>
                  <a:off x="1510"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9" name="Group 96">
                <a:extLst>
                  <a:ext uri="{FF2B5EF4-FFF2-40B4-BE49-F238E27FC236}">
                    <a16:creationId xmlns:a16="http://schemas.microsoft.com/office/drawing/2014/main" id="{8FB1058A-22C3-46A1-9491-6CBB0FFD244F}"/>
                  </a:ext>
                </a:extLst>
              </p:cNvPr>
              <p:cNvGrpSpPr/>
              <p:nvPr/>
            </p:nvGrpSpPr>
            <p:grpSpPr bwMode="auto">
              <a:xfrm>
                <a:off x="1812" y="1152"/>
                <a:ext cx="302" cy="384"/>
                <a:chOff x="1812" y="1152"/>
                <a:chExt cx="302" cy="384"/>
              </a:xfrm>
            </p:grpSpPr>
            <p:sp>
              <p:nvSpPr>
                <p:cNvPr id="139" name="Rectangle 97">
                  <a:extLst>
                    <a:ext uri="{FF2B5EF4-FFF2-40B4-BE49-F238E27FC236}">
                      <a16:creationId xmlns:a16="http://schemas.microsoft.com/office/drawing/2014/main" id="{C3B2B253-26F6-48C5-8F37-322340E12675}"/>
                    </a:ext>
                  </a:extLst>
                </p:cNvPr>
                <p:cNvSpPr>
                  <a:spLocks noChangeArrowheads="1"/>
                </p:cNvSpPr>
                <p:nvPr/>
              </p:nvSpPr>
              <p:spPr bwMode="auto">
                <a:xfrm>
                  <a:off x="1855"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0" name="Rectangle 98">
                  <a:extLst>
                    <a:ext uri="{FF2B5EF4-FFF2-40B4-BE49-F238E27FC236}">
                      <a16:creationId xmlns:a16="http://schemas.microsoft.com/office/drawing/2014/main" id="{816D6990-284E-4F29-BCCF-FA23BF8A0013}"/>
                    </a:ext>
                  </a:extLst>
                </p:cNvPr>
                <p:cNvSpPr>
                  <a:spLocks noChangeArrowheads="1"/>
                </p:cNvSpPr>
                <p:nvPr/>
              </p:nvSpPr>
              <p:spPr bwMode="auto">
                <a:xfrm>
                  <a:off x="1812"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0" name="Group 99">
                <a:extLst>
                  <a:ext uri="{FF2B5EF4-FFF2-40B4-BE49-F238E27FC236}">
                    <a16:creationId xmlns:a16="http://schemas.microsoft.com/office/drawing/2014/main" id="{CC1BF5B2-E235-4F05-85D3-A7F49196C15C}"/>
                  </a:ext>
                </a:extLst>
              </p:cNvPr>
              <p:cNvGrpSpPr/>
              <p:nvPr/>
            </p:nvGrpSpPr>
            <p:grpSpPr bwMode="auto">
              <a:xfrm>
                <a:off x="2114" y="1152"/>
                <a:ext cx="302" cy="384"/>
                <a:chOff x="2114" y="1152"/>
                <a:chExt cx="302" cy="384"/>
              </a:xfrm>
            </p:grpSpPr>
            <p:sp>
              <p:nvSpPr>
                <p:cNvPr id="137" name="Rectangle 100">
                  <a:extLst>
                    <a:ext uri="{FF2B5EF4-FFF2-40B4-BE49-F238E27FC236}">
                      <a16:creationId xmlns:a16="http://schemas.microsoft.com/office/drawing/2014/main" id="{5CC4F4DC-BFD9-4FBC-8D99-5C31A3612302}"/>
                    </a:ext>
                  </a:extLst>
                </p:cNvPr>
                <p:cNvSpPr>
                  <a:spLocks noChangeArrowheads="1"/>
                </p:cNvSpPr>
                <p:nvPr/>
              </p:nvSpPr>
              <p:spPr bwMode="auto">
                <a:xfrm>
                  <a:off x="2157"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8" name="Rectangle 101">
                  <a:extLst>
                    <a:ext uri="{FF2B5EF4-FFF2-40B4-BE49-F238E27FC236}">
                      <a16:creationId xmlns:a16="http://schemas.microsoft.com/office/drawing/2014/main" id="{AADFB2FA-06EA-4E96-96A3-31453E3032AF}"/>
                    </a:ext>
                  </a:extLst>
                </p:cNvPr>
                <p:cNvSpPr>
                  <a:spLocks noChangeArrowheads="1"/>
                </p:cNvSpPr>
                <p:nvPr/>
              </p:nvSpPr>
              <p:spPr bwMode="auto">
                <a:xfrm>
                  <a:off x="2114"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1" name="Group 102">
                <a:extLst>
                  <a:ext uri="{FF2B5EF4-FFF2-40B4-BE49-F238E27FC236}">
                    <a16:creationId xmlns:a16="http://schemas.microsoft.com/office/drawing/2014/main" id="{1900008E-4169-4936-9E06-66BC881709BE}"/>
                  </a:ext>
                </a:extLst>
              </p:cNvPr>
              <p:cNvGrpSpPr/>
              <p:nvPr/>
            </p:nvGrpSpPr>
            <p:grpSpPr bwMode="auto">
              <a:xfrm>
                <a:off x="0" y="1536"/>
                <a:ext cx="302" cy="384"/>
                <a:chOff x="0" y="1536"/>
                <a:chExt cx="302" cy="384"/>
              </a:xfrm>
            </p:grpSpPr>
            <p:sp>
              <p:nvSpPr>
                <p:cNvPr id="135" name="Rectangle 103">
                  <a:extLst>
                    <a:ext uri="{FF2B5EF4-FFF2-40B4-BE49-F238E27FC236}">
                      <a16:creationId xmlns:a16="http://schemas.microsoft.com/office/drawing/2014/main" id="{98087580-3154-4149-B640-9405F30DD85D}"/>
                    </a:ext>
                  </a:extLst>
                </p:cNvPr>
                <p:cNvSpPr>
                  <a:spLocks noChangeArrowheads="1"/>
                </p:cNvSpPr>
                <p:nvPr/>
              </p:nvSpPr>
              <p:spPr bwMode="auto">
                <a:xfrm>
                  <a:off x="0" y="1536"/>
                  <a:ext cx="29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abc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6" name="Rectangle 104">
                  <a:extLst>
                    <a:ext uri="{FF2B5EF4-FFF2-40B4-BE49-F238E27FC236}">
                      <a16:creationId xmlns:a16="http://schemas.microsoft.com/office/drawing/2014/main" id="{6223F71D-9E23-4644-A27B-B211BA3D531E}"/>
                    </a:ext>
                  </a:extLst>
                </p:cNvPr>
                <p:cNvSpPr>
                  <a:spLocks noChangeArrowheads="1"/>
                </p:cNvSpPr>
                <p:nvPr/>
              </p:nvSpPr>
              <p:spPr bwMode="auto">
                <a:xfrm>
                  <a:off x="0"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2" name="Group 105">
                <a:extLst>
                  <a:ext uri="{FF2B5EF4-FFF2-40B4-BE49-F238E27FC236}">
                    <a16:creationId xmlns:a16="http://schemas.microsoft.com/office/drawing/2014/main" id="{8CDF9643-A0C9-4250-A163-C461FBBABE27}"/>
                  </a:ext>
                </a:extLst>
              </p:cNvPr>
              <p:cNvGrpSpPr/>
              <p:nvPr/>
            </p:nvGrpSpPr>
            <p:grpSpPr bwMode="auto">
              <a:xfrm>
                <a:off x="302" y="1536"/>
                <a:ext cx="302" cy="384"/>
                <a:chOff x="302" y="1536"/>
                <a:chExt cx="302" cy="384"/>
              </a:xfrm>
            </p:grpSpPr>
            <p:sp>
              <p:nvSpPr>
                <p:cNvPr id="133" name="Rectangle 106">
                  <a:extLst>
                    <a:ext uri="{FF2B5EF4-FFF2-40B4-BE49-F238E27FC236}">
                      <a16:creationId xmlns:a16="http://schemas.microsoft.com/office/drawing/2014/main" id="{66827E57-0B71-428D-80EA-A874FDEF716B}"/>
                    </a:ext>
                  </a:extLst>
                </p:cNvPr>
                <p:cNvSpPr>
                  <a:spLocks noChangeArrowheads="1"/>
                </p:cNvSpPr>
                <p:nvPr/>
              </p:nvSpPr>
              <p:spPr bwMode="auto">
                <a:xfrm>
                  <a:off x="345"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4" name="Rectangle 107">
                  <a:extLst>
                    <a:ext uri="{FF2B5EF4-FFF2-40B4-BE49-F238E27FC236}">
                      <a16:creationId xmlns:a16="http://schemas.microsoft.com/office/drawing/2014/main" id="{D5478197-86E6-4C2C-BA0C-7A9A3BCC51B6}"/>
                    </a:ext>
                  </a:extLst>
                </p:cNvPr>
                <p:cNvSpPr>
                  <a:spLocks noChangeArrowheads="1"/>
                </p:cNvSpPr>
                <p:nvPr/>
              </p:nvSpPr>
              <p:spPr bwMode="auto">
                <a:xfrm>
                  <a:off x="302"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3" name="Group 108">
                <a:extLst>
                  <a:ext uri="{FF2B5EF4-FFF2-40B4-BE49-F238E27FC236}">
                    <a16:creationId xmlns:a16="http://schemas.microsoft.com/office/drawing/2014/main" id="{536568C7-C660-4C49-96B8-834685D66FA0}"/>
                  </a:ext>
                </a:extLst>
              </p:cNvPr>
              <p:cNvGrpSpPr/>
              <p:nvPr/>
            </p:nvGrpSpPr>
            <p:grpSpPr bwMode="auto">
              <a:xfrm>
                <a:off x="604" y="1536"/>
                <a:ext cx="302" cy="384"/>
                <a:chOff x="604" y="1536"/>
                <a:chExt cx="302" cy="384"/>
              </a:xfrm>
            </p:grpSpPr>
            <p:sp>
              <p:nvSpPr>
                <p:cNvPr id="131" name="Rectangle 109">
                  <a:extLst>
                    <a:ext uri="{FF2B5EF4-FFF2-40B4-BE49-F238E27FC236}">
                      <a16:creationId xmlns:a16="http://schemas.microsoft.com/office/drawing/2014/main" id="{478F3FE5-1C77-48B0-9070-747E702092A9}"/>
                    </a:ext>
                  </a:extLst>
                </p:cNvPr>
                <p:cNvSpPr>
                  <a:spLocks noChangeArrowheads="1"/>
                </p:cNvSpPr>
                <p:nvPr/>
              </p:nvSpPr>
              <p:spPr bwMode="auto">
                <a:xfrm>
                  <a:off x="647"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2" name="Rectangle 110">
                  <a:extLst>
                    <a:ext uri="{FF2B5EF4-FFF2-40B4-BE49-F238E27FC236}">
                      <a16:creationId xmlns:a16="http://schemas.microsoft.com/office/drawing/2014/main" id="{DA43B00C-C68D-41F7-9DED-70465EDA662F}"/>
                    </a:ext>
                  </a:extLst>
                </p:cNvPr>
                <p:cNvSpPr>
                  <a:spLocks noChangeArrowheads="1"/>
                </p:cNvSpPr>
                <p:nvPr/>
              </p:nvSpPr>
              <p:spPr bwMode="auto">
                <a:xfrm>
                  <a:off x="604"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4" name="Group 111">
                <a:extLst>
                  <a:ext uri="{FF2B5EF4-FFF2-40B4-BE49-F238E27FC236}">
                    <a16:creationId xmlns:a16="http://schemas.microsoft.com/office/drawing/2014/main" id="{6C561A7C-2F33-4718-8ADA-504AA96D52AD}"/>
                  </a:ext>
                </a:extLst>
              </p:cNvPr>
              <p:cNvGrpSpPr/>
              <p:nvPr/>
            </p:nvGrpSpPr>
            <p:grpSpPr bwMode="auto">
              <a:xfrm>
                <a:off x="906" y="1536"/>
                <a:ext cx="302" cy="384"/>
                <a:chOff x="906" y="1536"/>
                <a:chExt cx="302" cy="384"/>
              </a:xfrm>
            </p:grpSpPr>
            <p:sp>
              <p:nvSpPr>
                <p:cNvPr id="129" name="Rectangle 112">
                  <a:extLst>
                    <a:ext uri="{FF2B5EF4-FFF2-40B4-BE49-F238E27FC236}">
                      <a16:creationId xmlns:a16="http://schemas.microsoft.com/office/drawing/2014/main" id="{138F0246-53B5-451E-94AB-469077A0A2C9}"/>
                    </a:ext>
                  </a:extLst>
                </p:cNvPr>
                <p:cNvSpPr>
                  <a:spLocks noChangeArrowheads="1"/>
                </p:cNvSpPr>
                <p:nvPr/>
              </p:nvSpPr>
              <p:spPr bwMode="auto">
                <a:xfrm>
                  <a:off x="949"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0" name="Rectangle 113">
                  <a:extLst>
                    <a:ext uri="{FF2B5EF4-FFF2-40B4-BE49-F238E27FC236}">
                      <a16:creationId xmlns:a16="http://schemas.microsoft.com/office/drawing/2014/main" id="{3AE0912D-300E-461E-B611-3859EFA86065}"/>
                    </a:ext>
                  </a:extLst>
                </p:cNvPr>
                <p:cNvSpPr>
                  <a:spLocks noChangeArrowheads="1"/>
                </p:cNvSpPr>
                <p:nvPr/>
              </p:nvSpPr>
              <p:spPr bwMode="auto">
                <a:xfrm>
                  <a:off x="906"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5" name="Group 114">
                <a:extLst>
                  <a:ext uri="{FF2B5EF4-FFF2-40B4-BE49-F238E27FC236}">
                    <a16:creationId xmlns:a16="http://schemas.microsoft.com/office/drawing/2014/main" id="{6577EDF8-A813-401E-A87F-04A30936F793}"/>
                  </a:ext>
                </a:extLst>
              </p:cNvPr>
              <p:cNvGrpSpPr/>
              <p:nvPr/>
            </p:nvGrpSpPr>
            <p:grpSpPr bwMode="auto">
              <a:xfrm>
                <a:off x="1208" y="1536"/>
                <a:ext cx="302" cy="384"/>
                <a:chOff x="1208" y="1536"/>
                <a:chExt cx="302" cy="384"/>
              </a:xfrm>
            </p:grpSpPr>
            <p:sp>
              <p:nvSpPr>
                <p:cNvPr id="127" name="Rectangle 115">
                  <a:extLst>
                    <a:ext uri="{FF2B5EF4-FFF2-40B4-BE49-F238E27FC236}">
                      <a16:creationId xmlns:a16="http://schemas.microsoft.com/office/drawing/2014/main" id="{1CE03176-5527-4807-97AD-2EB239E5FA98}"/>
                    </a:ext>
                  </a:extLst>
                </p:cNvPr>
                <p:cNvSpPr>
                  <a:spLocks noChangeArrowheads="1"/>
                </p:cNvSpPr>
                <p:nvPr/>
              </p:nvSpPr>
              <p:spPr bwMode="auto">
                <a:xfrm>
                  <a:off x="1251"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8" name="Rectangle 116">
                  <a:extLst>
                    <a:ext uri="{FF2B5EF4-FFF2-40B4-BE49-F238E27FC236}">
                      <a16:creationId xmlns:a16="http://schemas.microsoft.com/office/drawing/2014/main" id="{91F9E893-9B76-4853-B890-FC606596E931}"/>
                    </a:ext>
                  </a:extLst>
                </p:cNvPr>
                <p:cNvSpPr>
                  <a:spLocks noChangeArrowheads="1"/>
                </p:cNvSpPr>
                <p:nvPr/>
              </p:nvSpPr>
              <p:spPr bwMode="auto">
                <a:xfrm>
                  <a:off x="1208"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6" name="Group 117">
                <a:extLst>
                  <a:ext uri="{FF2B5EF4-FFF2-40B4-BE49-F238E27FC236}">
                    <a16:creationId xmlns:a16="http://schemas.microsoft.com/office/drawing/2014/main" id="{A5A991A2-FBD7-47D3-9788-ECCA836368FE}"/>
                  </a:ext>
                </a:extLst>
              </p:cNvPr>
              <p:cNvGrpSpPr/>
              <p:nvPr/>
            </p:nvGrpSpPr>
            <p:grpSpPr bwMode="auto">
              <a:xfrm>
                <a:off x="1510" y="1536"/>
                <a:ext cx="302" cy="384"/>
                <a:chOff x="1510" y="1536"/>
                <a:chExt cx="302" cy="384"/>
              </a:xfrm>
            </p:grpSpPr>
            <p:sp>
              <p:nvSpPr>
                <p:cNvPr id="125" name="Rectangle 118">
                  <a:extLst>
                    <a:ext uri="{FF2B5EF4-FFF2-40B4-BE49-F238E27FC236}">
                      <a16:creationId xmlns:a16="http://schemas.microsoft.com/office/drawing/2014/main" id="{4278073B-AA92-4A84-9661-A02933D927FD}"/>
                    </a:ext>
                  </a:extLst>
                </p:cNvPr>
                <p:cNvSpPr>
                  <a:spLocks noChangeArrowheads="1"/>
                </p:cNvSpPr>
                <p:nvPr/>
              </p:nvSpPr>
              <p:spPr bwMode="auto">
                <a:xfrm>
                  <a:off x="1553"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6" name="Rectangle 119">
                  <a:extLst>
                    <a:ext uri="{FF2B5EF4-FFF2-40B4-BE49-F238E27FC236}">
                      <a16:creationId xmlns:a16="http://schemas.microsoft.com/office/drawing/2014/main" id="{1C8764A7-FC3A-4159-BE5F-4AC66D7125A0}"/>
                    </a:ext>
                  </a:extLst>
                </p:cNvPr>
                <p:cNvSpPr>
                  <a:spLocks noChangeArrowheads="1"/>
                </p:cNvSpPr>
                <p:nvPr/>
              </p:nvSpPr>
              <p:spPr bwMode="auto">
                <a:xfrm>
                  <a:off x="1510"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7" name="Group 120">
                <a:extLst>
                  <a:ext uri="{FF2B5EF4-FFF2-40B4-BE49-F238E27FC236}">
                    <a16:creationId xmlns:a16="http://schemas.microsoft.com/office/drawing/2014/main" id="{A3B88AE9-B7D6-4795-AABB-5E3833170ECD}"/>
                  </a:ext>
                </a:extLst>
              </p:cNvPr>
              <p:cNvGrpSpPr/>
              <p:nvPr/>
            </p:nvGrpSpPr>
            <p:grpSpPr bwMode="auto">
              <a:xfrm>
                <a:off x="1812" y="1536"/>
                <a:ext cx="302" cy="384"/>
                <a:chOff x="1812" y="1536"/>
                <a:chExt cx="302" cy="384"/>
              </a:xfrm>
            </p:grpSpPr>
            <p:sp>
              <p:nvSpPr>
                <p:cNvPr id="123" name="Rectangle 121">
                  <a:extLst>
                    <a:ext uri="{FF2B5EF4-FFF2-40B4-BE49-F238E27FC236}">
                      <a16:creationId xmlns:a16="http://schemas.microsoft.com/office/drawing/2014/main" id="{92B91DF8-3F2D-45BA-B47F-CA5BEB9239A8}"/>
                    </a:ext>
                  </a:extLst>
                </p:cNvPr>
                <p:cNvSpPr>
                  <a:spLocks noChangeArrowheads="1"/>
                </p:cNvSpPr>
                <p:nvPr/>
              </p:nvSpPr>
              <p:spPr bwMode="auto">
                <a:xfrm>
                  <a:off x="1855"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4" name="Rectangle 122">
                  <a:extLst>
                    <a:ext uri="{FF2B5EF4-FFF2-40B4-BE49-F238E27FC236}">
                      <a16:creationId xmlns:a16="http://schemas.microsoft.com/office/drawing/2014/main" id="{2A984492-9B53-48EF-92B5-644A72BDB98F}"/>
                    </a:ext>
                  </a:extLst>
                </p:cNvPr>
                <p:cNvSpPr>
                  <a:spLocks noChangeArrowheads="1"/>
                </p:cNvSpPr>
                <p:nvPr/>
              </p:nvSpPr>
              <p:spPr bwMode="auto">
                <a:xfrm>
                  <a:off x="1812"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8" name="Group 123">
                <a:extLst>
                  <a:ext uri="{FF2B5EF4-FFF2-40B4-BE49-F238E27FC236}">
                    <a16:creationId xmlns:a16="http://schemas.microsoft.com/office/drawing/2014/main" id="{B1F7AE18-7791-4CDD-B551-76F66C18F0B4}"/>
                  </a:ext>
                </a:extLst>
              </p:cNvPr>
              <p:cNvGrpSpPr/>
              <p:nvPr/>
            </p:nvGrpSpPr>
            <p:grpSpPr bwMode="auto">
              <a:xfrm>
                <a:off x="2114" y="1536"/>
                <a:ext cx="302" cy="384"/>
                <a:chOff x="2114" y="1536"/>
                <a:chExt cx="302" cy="384"/>
              </a:xfrm>
            </p:grpSpPr>
            <p:sp>
              <p:nvSpPr>
                <p:cNvPr id="121" name="Rectangle 124">
                  <a:extLst>
                    <a:ext uri="{FF2B5EF4-FFF2-40B4-BE49-F238E27FC236}">
                      <a16:creationId xmlns:a16="http://schemas.microsoft.com/office/drawing/2014/main" id="{E818F9E7-3F19-41DF-9A0C-55188320D992}"/>
                    </a:ext>
                  </a:extLst>
                </p:cNvPr>
                <p:cNvSpPr>
                  <a:spLocks noChangeArrowheads="1"/>
                </p:cNvSpPr>
                <p:nvPr/>
              </p:nvSpPr>
              <p:spPr bwMode="auto">
                <a:xfrm>
                  <a:off x="2157"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2" name="Rectangle 125">
                  <a:extLst>
                    <a:ext uri="{FF2B5EF4-FFF2-40B4-BE49-F238E27FC236}">
                      <a16:creationId xmlns:a16="http://schemas.microsoft.com/office/drawing/2014/main" id="{6358BB38-2069-4E57-8CF0-484E5EB27479}"/>
                    </a:ext>
                  </a:extLst>
                </p:cNvPr>
                <p:cNvSpPr>
                  <a:spLocks noChangeArrowheads="1"/>
                </p:cNvSpPr>
                <p:nvPr/>
              </p:nvSpPr>
              <p:spPr bwMode="auto">
                <a:xfrm>
                  <a:off x="2114"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9" name="Group 126">
                <a:extLst>
                  <a:ext uri="{FF2B5EF4-FFF2-40B4-BE49-F238E27FC236}">
                    <a16:creationId xmlns:a16="http://schemas.microsoft.com/office/drawing/2014/main" id="{EC5EB7EB-E8D8-4556-9D3B-B4F4B4152E68}"/>
                  </a:ext>
                </a:extLst>
              </p:cNvPr>
              <p:cNvGrpSpPr/>
              <p:nvPr/>
            </p:nvGrpSpPr>
            <p:grpSpPr bwMode="auto">
              <a:xfrm>
                <a:off x="0" y="1920"/>
                <a:ext cx="302" cy="384"/>
                <a:chOff x="0" y="1920"/>
                <a:chExt cx="302" cy="384"/>
              </a:xfrm>
            </p:grpSpPr>
            <p:sp>
              <p:nvSpPr>
                <p:cNvPr id="119" name="Rectangle 127">
                  <a:extLst>
                    <a:ext uri="{FF2B5EF4-FFF2-40B4-BE49-F238E27FC236}">
                      <a16:creationId xmlns:a16="http://schemas.microsoft.com/office/drawing/2014/main" id="{3CB526E7-8E06-4EE1-8D5A-367133EA8E4F}"/>
                    </a:ext>
                  </a:extLst>
                </p:cNvPr>
                <p:cNvSpPr>
                  <a:spLocks noChangeArrowheads="1"/>
                </p:cNvSpPr>
                <p:nvPr/>
              </p:nvSpPr>
              <p:spPr bwMode="auto">
                <a:xfrm>
                  <a:off x="43"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0" name="Rectangle 128">
                  <a:extLst>
                    <a:ext uri="{FF2B5EF4-FFF2-40B4-BE49-F238E27FC236}">
                      <a16:creationId xmlns:a16="http://schemas.microsoft.com/office/drawing/2014/main" id="{F5B6C1BE-315D-4BA1-B846-4F400C7D5206}"/>
                    </a:ext>
                  </a:extLst>
                </p:cNvPr>
                <p:cNvSpPr>
                  <a:spLocks noChangeArrowheads="1"/>
                </p:cNvSpPr>
                <p:nvPr/>
              </p:nvSpPr>
              <p:spPr bwMode="auto">
                <a:xfrm>
                  <a:off x="0"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0" name="Group 129">
                <a:extLst>
                  <a:ext uri="{FF2B5EF4-FFF2-40B4-BE49-F238E27FC236}">
                    <a16:creationId xmlns:a16="http://schemas.microsoft.com/office/drawing/2014/main" id="{6E8183AD-4DD8-4ABC-A6A4-9D35A53F4E25}"/>
                  </a:ext>
                </a:extLst>
              </p:cNvPr>
              <p:cNvGrpSpPr/>
              <p:nvPr/>
            </p:nvGrpSpPr>
            <p:grpSpPr bwMode="auto">
              <a:xfrm>
                <a:off x="302" y="1920"/>
                <a:ext cx="302" cy="384"/>
                <a:chOff x="302" y="1920"/>
                <a:chExt cx="302" cy="384"/>
              </a:xfrm>
            </p:grpSpPr>
            <p:sp>
              <p:nvSpPr>
                <p:cNvPr id="117" name="Rectangle 130">
                  <a:extLst>
                    <a:ext uri="{FF2B5EF4-FFF2-40B4-BE49-F238E27FC236}">
                      <a16:creationId xmlns:a16="http://schemas.microsoft.com/office/drawing/2014/main" id="{6D788251-90A0-415F-95F1-5BDC8973F7DB}"/>
                    </a:ext>
                  </a:extLst>
                </p:cNvPr>
                <p:cNvSpPr>
                  <a:spLocks noChangeArrowheads="1"/>
                </p:cNvSpPr>
                <p:nvPr/>
              </p:nvSpPr>
              <p:spPr bwMode="auto">
                <a:xfrm>
                  <a:off x="345"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8" name="Rectangle 131">
                  <a:extLst>
                    <a:ext uri="{FF2B5EF4-FFF2-40B4-BE49-F238E27FC236}">
                      <a16:creationId xmlns:a16="http://schemas.microsoft.com/office/drawing/2014/main" id="{1B09EEE9-BCE9-4CB8-8A23-D9B858296B55}"/>
                    </a:ext>
                  </a:extLst>
                </p:cNvPr>
                <p:cNvSpPr>
                  <a:spLocks noChangeArrowheads="1"/>
                </p:cNvSpPr>
                <p:nvPr/>
              </p:nvSpPr>
              <p:spPr bwMode="auto">
                <a:xfrm>
                  <a:off x="302"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1" name="Group 132">
                <a:extLst>
                  <a:ext uri="{FF2B5EF4-FFF2-40B4-BE49-F238E27FC236}">
                    <a16:creationId xmlns:a16="http://schemas.microsoft.com/office/drawing/2014/main" id="{CF748859-92CD-4D9F-B025-687001EBF241}"/>
                  </a:ext>
                </a:extLst>
              </p:cNvPr>
              <p:cNvGrpSpPr/>
              <p:nvPr/>
            </p:nvGrpSpPr>
            <p:grpSpPr bwMode="auto">
              <a:xfrm>
                <a:off x="604" y="1920"/>
                <a:ext cx="302" cy="384"/>
                <a:chOff x="604" y="1920"/>
                <a:chExt cx="302" cy="384"/>
              </a:xfrm>
            </p:grpSpPr>
            <p:sp>
              <p:nvSpPr>
                <p:cNvPr id="115" name="Rectangle 133">
                  <a:extLst>
                    <a:ext uri="{FF2B5EF4-FFF2-40B4-BE49-F238E27FC236}">
                      <a16:creationId xmlns:a16="http://schemas.microsoft.com/office/drawing/2014/main" id="{EBEE91F8-14D7-44E3-BD84-7B87D057CF44}"/>
                    </a:ext>
                  </a:extLst>
                </p:cNvPr>
                <p:cNvSpPr>
                  <a:spLocks noChangeArrowheads="1"/>
                </p:cNvSpPr>
                <p:nvPr/>
              </p:nvSpPr>
              <p:spPr bwMode="auto">
                <a:xfrm>
                  <a:off x="647"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6" name="Rectangle 134">
                  <a:extLst>
                    <a:ext uri="{FF2B5EF4-FFF2-40B4-BE49-F238E27FC236}">
                      <a16:creationId xmlns:a16="http://schemas.microsoft.com/office/drawing/2014/main" id="{675ECD89-3F58-429D-BAAE-4F3EC20F4E26}"/>
                    </a:ext>
                  </a:extLst>
                </p:cNvPr>
                <p:cNvSpPr>
                  <a:spLocks noChangeArrowheads="1"/>
                </p:cNvSpPr>
                <p:nvPr/>
              </p:nvSpPr>
              <p:spPr bwMode="auto">
                <a:xfrm>
                  <a:off x="604"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2" name="Group 135">
                <a:extLst>
                  <a:ext uri="{FF2B5EF4-FFF2-40B4-BE49-F238E27FC236}">
                    <a16:creationId xmlns:a16="http://schemas.microsoft.com/office/drawing/2014/main" id="{8F1FA710-9298-41C0-823F-FD4C52AC2BEA}"/>
                  </a:ext>
                </a:extLst>
              </p:cNvPr>
              <p:cNvGrpSpPr/>
              <p:nvPr/>
            </p:nvGrpSpPr>
            <p:grpSpPr bwMode="auto">
              <a:xfrm>
                <a:off x="906" y="1920"/>
                <a:ext cx="302" cy="384"/>
                <a:chOff x="906" y="1920"/>
                <a:chExt cx="302" cy="384"/>
              </a:xfrm>
            </p:grpSpPr>
            <p:sp>
              <p:nvSpPr>
                <p:cNvPr id="113" name="Rectangle 136">
                  <a:extLst>
                    <a:ext uri="{FF2B5EF4-FFF2-40B4-BE49-F238E27FC236}">
                      <a16:creationId xmlns:a16="http://schemas.microsoft.com/office/drawing/2014/main" id="{FB09B8BB-3C64-4E39-AEDB-BD8135D2C8EB}"/>
                    </a:ext>
                  </a:extLst>
                </p:cNvPr>
                <p:cNvSpPr>
                  <a:spLocks noChangeArrowheads="1"/>
                </p:cNvSpPr>
                <p:nvPr/>
              </p:nvSpPr>
              <p:spPr bwMode="auto">
                <a:xfrm>
                  <a:off x="949"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4" name="Rectangle 137">
                  <a:extLst>
                    <a:ext uri="{FF2B5EF4-FFF2-40B4-BE49-F238E27FC236}">
                      <a16:creationId xmlns:a16="http://schemas.microsoft.com/office/drawing/2014/main" id="{BC90B694-96A0-4C5F-AA64-135DBCDD0A07}"/>
                    </a:ext>
                  </a:extLst>
                </p:cNvPr>
                <p:cNvSpPr>
                  <a:spLocks noChangeArrowheads="1"/>
                </p:cNvSpPr>
                <p:nvPr/>
              </p:nvSpPr>
              <p:spPr bwMode="auto">
                <a:xfrm>
                  <a:off x="906"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3" name="Group 138">
                <a:extLst>
                  <a:ext uri="{FF2B5EF4-FFF2-40B4-BE49-F238E27FC236}">
                    <a16:creationId xmlns:a16="http://schemas.microsoft.com/office/drawing/2014/main" id="{1FC5B128-EA33-4A56-82E8-6227EF6A2B5C}"/>
                  </a:ext>
                </a:extLst>
              </p:cNvPr>
              <p:cNvGrpSpPr/>
              <p:nvPr/>
            </p:nvGrpSpPr>
            <p:grpSpPr bwMode="auto">
              <a:xfrm>
                <a:off x="1208" y="1920"/>
                <a:ext cx="302" cy="384"/>
                <a:chOff x="1208" y="1920"/>
                <a:chExt cx="302" cy="384"/>
              </a:xfrm>
            </p:grpSpPr>
            <p:sp>
              <p:nvSpPr>
                <p:cNvPr id="111" name="Rectangle 139">
                  <a:extLst>
                    <a:ext uri="{FF2B5EF4-FFF2-40B4-BE49-F238E27FC236}">
                      <a16:creationId xmlns:a16="http://schemas.microsoft.com/office/drawing/2014/main" id="{782406C1-42A1-4E91-ACC5-2755B9C5D81F}"/>
                    </a:ext>
                  </a:extLst>
                </p:cNvPr>
                <p:cNvSpPr>
                  <a:spLocks noChangeArrowheads="1"/>
                </p:cNvSpPr>
                <p:nvPr/>
              </p:nvSpPr>
              <p:spPr bwMode="auto">
                <a:xfrm>
                  <a:off x="1251"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2" name="Rectangle 140">
                  <a:extLst>
                    <a:ext uri="{FF2B5EF4-FFF2-40B4-BE49-F238E27FC236}">
                      <a16:creationId xmlns:a16="http://schemas.microsoft.com/office/drawing/2014/main" id="{246994DC-4C39-44F1-A25D-1AC752309FD6}"/>
                    </a:ext>
                  </a:extLst>
                </p:cNvPr>
                <p:cNvSpPr>
                  <a:spLocks noChangeArrowheads="1"/>
                </p:cNvSpPr>
                <p:nvPr/>
              </p:nvSpPr>
              <p:spPr bwMode="auto">
                <a:xfrm>
                  <a:off x="1208"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4" name="Group 141">
                <a:extLst>
                  <a:ext uri="{FF2B5EF4-FFF2-40B4-BE49-F238E27FC236}">
                    <a16:creationId xmlns:a16="http://schemas.microsoft.com/office/drawing/2014/main" id="{9EB00B1E-3D7C-4E14-8A5C-556E9B701ACC}"/>
                  </a:ext>
                </a:extLst>
              </p:cNvPr>
              <p:cNvGrpSpPr/>
              <p:nvPr/>
            </p:nvGrpSpPr>
            <p:grpSpPr bwMode="auto">
              <a:xfrm>
                <a:off x="1510" y="1920"/>
                <a:ext cx="302" cy="384"/>
                <a:chOff x="1510" y="1920"/>
                <a:chExt cx="302" cy="384"/>
              </a:xfrm>
            </p:grpSpPr>
            <p:sp>
              <p:nvSpPr>
                <p:cNvPr id="109" name="Rectangle 142">
                  <a:extLst>
                    <a:ext uri="{FF2B5EF4-FFF2-40B4-BE49-F238E27FC236}">
                      <a16:creationId xmlns:a16="http://schemas.microsoft.com/office/drawing/2014/main" id="{38B3F302-501D-48A4-A7BC-B66EAC76292F}"/>
                    </a:ext>
                  </a:extLst>
                </p:cNvPr>
                <p:cNvSpPr>
                  <a:spLocks noChangeArrowheads="1"/>
                </p:cNvSpPr>
                <p:nvPr/>
              </p:nvSpPr>
              <p:spPr bwMode="auto">
                <a:xfrm>
                  <a:off x="1553"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0" name="Rectangle 143">
                  <a:extLst>
                    <a:ext uri="{FF2B5EF4-FFF2-40B4-BE49-F238E27FC236}">
                      <a16:creationId xmlns:a16="http://schemas.microsoft.com/office/drawing/2014/main" id="{2A904291-82E9-4228-8AAB-CEE01609B983}"/>
                    </a:ext>
                  </a:extLst>
                </p:cNvPr>
                <p:cNvSpPr>
                  <a:spLocks noChangeArrowheads="1"/>
                </p:cNvSpPr>
                <p:nvPr/>
              </p:nvSpPr>
              <p:spPr bwMode="auto">
                <a:xfrm>
                  <a:off x="1510"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5" name="Group 144">
                <a:extLst>
                  <a:ext uri="{FF2B5EF4-FFF2-40B4-BE49-F238E27FC236}">
                    <a16:creationId xmlns:a16="http://schemas.microsoft.com/office/drawing/2014/main" id="{E38AC208-2BEC-4E23-BB3C-0A4FA306D95F}"/>
                  </a:ext>
                </a:extLst>
              </p:cNvPr>
              <p:cNvGrpSpPr/>
              <p:nvPr/>
            </p:nvGrpSpPr>
            <p:grpSpPr bwMode="auto">
              <a:xfrm>
                <a:off x="1812" y="1920"/>
                <a:ext cx="302" cy="384"/>
                <a:chOff x="1812" y="1920"/>
                <a:chExt cx="302" cy="384"/>
              </a:xfrm>
            </p:grpSpPr>
            <p:sp>
              <p:nvSpPr>
                <p:cNvPr id="107" name="Rectangle 145">
                  <a:extLst>
                    <a:ext uri="{FF2B5EF4-FFF2-40B4-BE49-F238E27FC236}">
                      <a16:creationId xmlns:a16="http://schemas.microsoft.com/office/drawing/2014/main" id="{82D17D48-28A7-41E9-B357-F23CFE366227}"/>
                    </a:ext>
                  </a:extLst>
                </p:cNvPr>
                <p:cNvSpPr>
                  <a:spLocks noChangeArrowheads="1"/>
                </p:cNvSpPr>
                <p:nvPr/>
              </p:nvSpPr>
              <p:spPr bwMode="auto">
                <a:xfrm>
                  <a:off x="1855"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8" name="Rectangle 146">
                  <a:extLst>
                    <a:ext uri="{FF2B5EF4-FFF2-40B4-BE49-F238E27FC236}">
                      <a16:creationId xmlns:a16="http://schemas.microsoft.com/office/drawing/2014/main" id="{A1BFCBF7-C5CE-41E9-82B2-29FEAE3BDBE6}"/>
                    </a:ext>
                  </a:extLst>
                </p:cNvPr>
                <p:cNvSpPr>
                  <a:spLocks noChangeArrowheads="1"/>
                </p:cNvSpPr>
                <p:nvPr/>
              </p:nvSpPr>
              <p:spPr bwMode="auto">
                <a:xfrm>
                  <a:off x="1812"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6" name="Group 147">
                <a:extLst>
                  <a:ext uri="{FF2B5EF4-FFF2-40B4-BE49-F238E27FC236}">
                    <a16:creationId xmlns:a16="http://schemas.microsoft.com/office/drawing/2014/main" id="{F7B9AAAC-9515-4FB6-8D4F-FE718D3E7C7F}"/>
                  </a:ext>
                </a:extLst>
              </p:cNvPr>
              <p:cNvGrpSpPr/>
              <p:nvPr/>
            </p:nvGrpSpPr>
            <p:grpSpPr bwMode="auto">
              <a:xfrm>
                <a:off x="2114" y="1920"/>
                <a:ext cx="302" cy="384"/>
                <a:chOff x="2114" y="1920"/>
                <a:chExt cx="302" cy="384"/>
              </a:xfrm>
            </p:grpSpPr>
            <p:sp>
              <p:nvSpPr>
                <p:cNvPr id="105" name="Rectangle 148">
                  <a:extLst>
                    <a:ext uri="{FF2B5EF4-FFF2-40B4-BE49-F238E27FC236}">
                      <a16:creationId xmlns:a16="http://schemas.microsoft.com/office/drawing/2014/main" id="{4AAF49A7-AE8D-49AC-B35C-79FA0F156C6E}"/>
                    </a:ext>
                  </a:extLst>
                </p:cNvPr>
                <p:cNvSpPr>
                  <a:spLocks noChangeArrowheads="1"/>
                </p:cNvSpPr>
                <p:nvPr/>
              </p:nvSpPr>
              <p:spPr bwMode="auto">
                <a:xfrm>
                  <a:off x="2157"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6" name="Rectangle 149">
                  <a:extLst>
                    <a:ext uri="{FF2B5EF4-FFF2-40B4-BE49-F238E27FC236}">
                      <a16:creationId xmlns:a16="http://schemas.microsoft.com/office/drawing/2014/main" id="{39DD8156-608A-44FE-B1BA-B2038FDBB086}"/>
                    </a:ext>
                  </a:extLst>
                </p:cNvPr>
                <p:cNvSpPr>
                  <a:spLocks noChangeArrowheads="1"/>
                </p:cNvSpPr>
                <p:nvPr/>
              </p:nvSpPr>
              <p:spPr bwMode="auto">
                <a:xfrm>
                  <a:off x="2114"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7" name="Group 150">
                <a:extLst>
                  <a:ext uri="{FF2B5EF4-FFF2-40B4-BE49-F238E27FC236}">
                    <a16:creationId xmlns:a16="http://schemas.microsoft.com/office/drawing/2014/main" id="{5CC0A3F0-1896-4FAD-8756-755CE322008B}"/>
                  </a:ext>
                </a:extLst>
              </p:cNvPr>
              <p:cNvGrpSpPr/>
              <p:nvPr/>
            </p:nvGrpSpPr>
            <p:grpSpPr bwMode="auto">
              <a:xfrm>
                <a:off x="0" y="2304"/>
                <a:ext cx="302" cy="384"/>
                <a:chOff x="0" y="2304"/>
                <a:chExt cx="302" cy="384"/>
              </a:xfrm>
            </p:grpSpPr>
            <p:sp>
              <p:nvSpPr>
                <p:cNvPr id="103" name="Rectangle 151">
                  <a:extLst>
                    <a:ext uri="{FF2B5EF4-FFF2-40B4-BE49-F238E27FC236}">
                      <a16:creationId xmlns:a16="http://schemas.microsoft.com/office/drawing/2014/main" id="{044A89AE-1E70-42A0-A894-608B45BECAB6}"/>
                    </a:ext>
                  </a:extLst>
                </p:cNvPr>
                <p:cNvSpPr>
                  <a:spLocks noChangeArrowheads="1"/>
                </p:cNvSpPr>
                <p:nvPr/>
              </p:nvSpPr>
              <p:spPr bwMode="auto">
                <a:xfrm>
                  <a:off x="0" y="2304"/>
                  <a:ext cx="29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abc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4" name="Rectangle 152">
                  <a:extLst>
                    <a:ext uri="{FF2B5EF4-FFF2-40B4-BE49-F238E27FC236}">
                      <a16:creationId xmlns:a16="http://schemas.microsoft.com/office/drawing/2014/main" id="{C2FC3EB6-BABA-4CEA-9308-D8AB216F3137}"/>
                    </a:ext>
                  </a:extLst>
                </p:cNvPr>
                <p:cNvSpPr>
                  <a:spLocks noChangeArrowheads="1"/>
                </p:cNvSpPr>
                <p:nvPr/>
              </p:nvSpPr>
              <p:spPr bwMode="auto">
                <a:xfrm>
                  <a:off x="0"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8" name="Group 153">
                <a:extLst>
                  <a:ext uri="{FF2B5EF4-FFF2-40B4-BE49-F238E27FC236}">
                    <a16:creationId xmlns:a16="http://schemas.microsoft.com/office/drawing/2014/main" id="{6695096F-B5FE-450D-9626-BB48FEEAB46A}"/>
                  </a:ext>
                </a:extLst>
              </p:cNvPr>
              <p:cNvGrpSpPr/>
              <p:nvPr/>
            </p:nvGrpSpPr>
            <p:grpSpPr bwMode="auto">
              <a:xfrm>
                <a:off x="302" y="2304"/>
                <a:ext cx="302" cy="384"/>
                <a:chOff x="302" y="2304"/>
                <a:chExt cx="302" cy="384"/>
              </a:xfrm>
            </p:grpSpPr>
            <p:sp>
              <p:nvSpPr>
                <p:cNvPr id="101" name="Rectangle 154">
                  <a:extLst>
                    <a:ext uri="{FF2B5EF4-FFF2-40B4-BE49-F238E27FC236}">
                      <a16:creationId xmlns:a16="http://schemas.microsoft.com/office/drawing/2014/main" id="{64CB4C3C-C73F-41C7-85B2-B13FFC937F76}"/>
                    </a:ext>
                  </a:extLst>
                </p:cNvPr>
                <p:cNvSpPr>
                  <a:spLocks noChangeArrowheads="1"/>
                </p:cNvSpPr>
                <p:nvPr/>
              </p:nvSpPr>
              <p:spPr bwMode="auto">
                <a:xfrm>
                  <a:off x="345"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2" name="Rectangle 155">
                  <a:extLst>
                    <a:ext uri="{FF2B5EF4-FFF2-40B4-BE49-F238E27FC236}">
                      <a16:creationId xmlns:a16="http://schemas.microsoft.com/office/drawing/2014/main" id="{B97D7200-F8DB-4410-93B3-0325AD6E3A3C}"/>
                    </a:ext>
                  </a:extLst>
                </p:cNvPr>
                <p:cNvSpPr>
                  <a:spLocks noChangeArrowheads="1"/>
                </p:cNvSpPr>
                <p:nvPr/>
              </p:nvSpPr>
              <p:spPr bwMode="auto">
                <a:xfrm>
                  <a:off x="302"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9" name="Group 156">
                <a:extLst>
                  <a:ext uri="{FF2B5EF4-FFF2-40B4-BE49-F238E27FC236}">
                    <a16:creationId xmlns:a16="http://schemas.microsoft.com/office/drawing/2014/main" id="{95C541A8-3EE8-4EA7-8A75-82D42CF981ED}"/>
                  </a:ext>
                </a:extLst>
              </p:cNvPr>
              <p:cNvGrpSpPr/>
              <p:nvPr/>
            </p:nvGrpSpPr>
            <p:grpSpPr bwMode="auto">
              <a:xfrm>
                <a:off x="604" y="2304"/>
                <a:ext cx="302" cy="384"/>
                <a:chOff x="604" y="2304"/>
                <a:chExt cx="302" cy="384"/>
              </a:xfrm>
            </p:grpSpPr>
            <p:sp>
              <p:nvSpPr>
                <p:cNvPr id="99" name="Rectangle 157">
                  <a:extLst>
                    <a:ext uri="{FF2B5EF4-FFF2-40B4-BE49-F238E27FC236}">
                      <a16:creationId xmlns:a16="http://schemas.microsoft.com/office/drawing/2014/main" id="{3DEE81A0-8635-4A2E-8FB6-0176BB61D0A6}"/>
                    </a:ext>
                  </a:extLst>
                </p:cNvPr>
                <p:cNvSpPr>
                  <a:spLocks noChangeArrowheads="1"/>
                </p:cNvSpPr>
                <p:nvPr/>
              </p:nvSpPr>
              <p:spPr bwMode="auto">
                <a:xfrm>
                  <a:off x="647"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0" name="Rectangle 158">
                  <a:extLst>
                    <a:ext uri="{FF2B5EF4-FFF2-40B4-BE49-F238E27FC236}">
                      <a16:creationId xmlns:a16="http://schemas.microsoft.com/office/drawing/2014/main" id="{CD2E5F7D-7757-4C35-A6B1-F55533A9AB94}"/>
                    </a:ext>
                  </a:extLst>
                </p:cNvPr>
                <p:cNvSpPr>
                  <a:spLocks noChangeArrowheads="1"/>
                </p:cNvSpPr>
                <p:nvPr/>
              </p:nvSpPr>
              <p:spPr bwMode="auto">
                <a:xfrm>
                  <a:off x="604"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0" name="Group 159">
                <a:extLst>
                  <a:ext uri="{FF2B5EF4-FFF2-40B4-BE49-F238E27FC236}">
                    <a16:creationId xmlns:a16="http://schemas.microsoft.com/office/drawing/2014/main" id="{F827C42E-A1F3-4CE1-87B3-27E433277883}"/>
                  </a:ext>
                </a:extLst>
              </p:cNvPr>
              <p:cNvGrpSpPr/>
              <p:nvPr/>
            </p:nvGrpSpPr>
            <p:grpSpPr bwMode="auto">
              <a:xfrm>
                <a:off x="906" y="2304"/>
                <a:ext cx="302" cy="384"/>
                <a:chOff x="906" y="2304"/>
                <a:chExt cx="302" cy="384"/>
              </a:xfrm>
            </p:grpSpPr>
            <p:sp>
              <p:nvSpPr>
                <p:cNvPr id="97" name="Rectangle 160">
                  <a:extLst>
                    <a:ext uri="{FF2B5EF4-FFF2-40B4-BE49-F238E27FC236}">
                      <a16:creationId xmlns:a16="http://schemas.microsoft.com/office/drawing/2014/main" id="{2D5A9886-1E26-4B6D-A904-B886FE3CBA25}"/>
                    </a:ext>
                  </a:extLst>
                </p:cNvPr>
                <p:cNvSpPr>
                  <a:spLocks noChangeArrowheads="1"/>
                </p:cNvSpPr>
                <p:nvPr/>
              </p:nvSpPr>
              <p:spPr bwMode="auto">
                <a:xfrm>
                  <a:off x="949"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8" name="Rectangle 161">
                  <a:extLst>
                    <a:ext uri="{FF2B5EF4-FFF2-40B4-BE49-F238E27FC236}">
                      <a16:creationId xmlns:a16="http://schemas.microsoft.com/office/drawing/2014/main" id="{5756563F-FFFF-4B5E-B01A-D337AB4D483B}"/>
                    </a:ext>
                  </a:extLst>
                </p:cNvPr>
                <p:cNvSpPr>
                  <a:spLocks noChangeArrowheads="1"/>
                </p:cNvSpPr>
                <p:nvPr/>
              </p:nvSpPr>
              <p:spPr bwMode="auto">
                <a:xfrm>
                  <a:off x="906"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1" name="Group 162">
                <a:extLst>
                  <a:ext uri="{FF2B5EF4-FFF2-40B4-BE49-F238E27FC236}">
                    <a16:creationId xmlns:a16="http://schemas.microsoft.com/office/drawing/2014/main" id="{E401D502-28E5-4010-9C3F-C6FD05DC3D78}"/>
                  </a:ext>
                </a:extLst>
              </p:cNvPr>
              <p:cNvGrpSpPr/>
              <p:nvPr/>
            </p:nvGrpSpPr>
            <p:grpSpPr bwMode="auto">
              <a:xfrm>
                <a:off x="1208" y="2304"/>
                <a:ext cx="302" cy="384"/>
                <a:chOff x="1208" y="2304"/>
                <a:chExt cx="302" cy="384"/>
              </a:xfrm>
            </p:grpSpPr>
            <p:sp>
              <p:nvSpPr>
                <p:cNvPr id="95" name="Rectangle 163">
                  <a:extLst>
                    <a:ext uri="{FF2B5EF4-FFF2-40B4-BE49-F238E27FC236}">
                      <a16:creationId xmlns:a16="http://schemas.microsoft.com/office/drawing/2014/main" id="{4801A235-541E-40EC-8D59-697EEAB6363E}"/>
                    </a:ext>
                  </a:extLst>
                </p:cNvPr>
                <p:cNvSpPr>
                  <a:spLocks noChangeArrowheads="1"/>
                </p:cNvSpPr>
                <p:nvPr/>
              </p:nvSpPr>
              <p:spPr bwMode="auto">
                <a:xfrm>
                  <a:off x="1251"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6" name="Rectangle 164">
                  <a:extLst>
                    <a:ext uri="{FF2B5EF4-FFF2-40B4-BE49-F238E27FC236}">
                      <a16:creationId xmlns:a16="http://schemas.microsoft.com/office/drawing/2014/main" id="{D5048AEB-1368-4536-A8D9-E71A26028F95}"/>
                    </a:ext>
                  </a:extLst>
                </p:cNvPr>
                <p:cNvSpPr>
                  <a:spLocks noChangeArrowheads="1"/>
                </p:cNvSpPr>
                <p:nvPr/>
              </p:nvSpPr>
              <p:spPr bwMode="auto">
                <a:xfrm>
                  <a:off x="1208"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2" name="Group 165">
                <a:extLst>
                  <a:ext uri="{FF2B5EF4-FFF2-40B4-BE49-F238E27FC236}">
                    <a16:creationId xmlns:a16="http://schemas.microsoft.com/office/drawing/2014/main" id="{D81D5232-C439-46E1-9F85-50FF291E6215}"/>
                  </a:ext>
                </a:extLst>
              </p:cNvPr>
              <p:cNvGrpSpPr/>
              <p:nvPr/>
            </p:nvGrpSpPr>
            <p:grpSpPr bwMode="auto">
              <a:xfrm>
                <a:off x="1510" y="2304"/>
                <a:ext cx="302" cy="384"/>
                <a:chOff x="1510" y="2304"/>
                <a:chExt cx="302" cy="384"/>
              </a:xfrm>
            </p:grpSpPr>
            <p:sp>
              <p:nvSpPr>
                <p:cNvPr id="93" name="Rectangle 166">
                  <a:extLst>
                    <a:ext uri="{FF2B5EF4-FFF2-40B4-BE49-F238E27FC236}">
                      <a16:creationId xmlns:a16="http://schemas.microsoft.com/office/drawing/2014/main" id="{BC7C61AB-16DF-41FB-9D7A-79A2DFCDFF9A}"/>
                    </a:ext>
                  </a:extLst>
                </p:cNvPr>
                <p:cNvSpPr>
                  <a:spLocks noChangeArrowheads="1"/>
                </p:cNvSpPr>
                <p:nvPr/>
              </p:nvSpPr>
              <p:spPr bwMode="auto">
                <a:xfrm>
                  <a:off x="1553"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4" name="Rectangle 167">
                  <a:extLst>
                    <a:ext uri="{FF2B5EF4-FFF2-40B4-BE49-F238E27FC236}">
                      <a16:creationId xmlns:a16="http://schemas.microsoft.com/office/drawing/2014/main" id="{AD248AE2-D4DD-42A0-AF87-B87096396E6E}"/>
                    </a:ext>
                  </a:extLst>
                </p:cNvPr>
                <p:cNvSpPr>
                  <a:spLocks noChangeArrowheads="1"/>
                </p:cNvSpPr>
                <p:nvPr/>
              </p:nvSpPr>
              <p:spPr bwMode="auto">
                <a:xfrm>
                  <a:off x="1510"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3" name="Group 168">
                <a:extLst>
                  <a:ext uri="{FF2B5EF4-FFF2-40B4-BE49-F238E27FC236}">
                    <a16:creationId xmlns:a16="http://schemas.microsoft.com/office/drawing/2014/main" id="{D66FC950-5383-4E01-A16B-2DF8AC1031D1}"/>
                  </a:ext>
                </a:extLst>
              </p:cNvPr>
              <p:cNvGrpSpPr/>
              <p:nvPr/>
            </p:nvGrpSpPr>
            <p:grpSpPr bwMode="auto">
              <a:xfrm>
                <a:off x="1812" y="2304"/>
                <a:ext cx="302" cy="384"/>
                <a:chOff x="1812" y="2304"/>
                <a:chExt cx="302" cy="384"/>
              </a:xfrm>
            </p:grpSpPr>
            <p:sp>
              <p:nvSpPr>
                <p:cNvPr id="91" name="Rectangle 169">
                  <a:extLst>
                    <a:ext uri="{FF2B5EF4-FFF2-40B4-BE49-F238E27FC236}">
                      <a16:creationId xmlns:a16="http://schemas.microsoft.com/office/drawing/2014/main" id="{5E72FD45-9DCF-4AA3-90F2-BF04B65C87A3}"/>
                    </a:ext>
                  </a:extLst>
                </p:cNvPr>
                <p:cNvSpPr>
                  <a:spLocks noChangeArrowheads="1"/>
                </p:cNvSpPr>
                <p:nvPr/>
              </p:nvSpPr>
              <p:spPr bwMode="auto">
                <a:xfrm>
                  <a:off x="1855"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2" name="Rectangle 170">
                  <a:extLst>
                    <a:ext uri="{FF2B5EF4-FFF2-40B4-BE49-F238E27FC236}">
                      <a16:creationId xmlns:a16="http://schemas.microsoft.com/office/drawing/2014/main" id="{E6AC4769-C30C-4205-8AAA-11605C259658}"/>
                    </a:ext>
                  </a:extLst>
                </p:cNvPr>
                <p:cNvSpPr>
                  <a:spLocks noChangeArrowheads="1"/>
                </p:cNvSpPr>
                <p:nvPr/>
              </p:nvSpPr>
              <p:spPr bwMode="auto">
                <a:xfrm>
                  <a:off x="1812"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4" name="Group 171">
                <a:extLst>
                  <a:ext uri="{FF2B5EF4-FFF2-40B4-BE49-F238E27FC236}">
                    <a16:creationId xmlns:a16="http://schemas.microsoft.com/office/drawing/2014/main" id="{230B8967-4ECC-4CC4-8797-582E6C449C71}"/>
                  </a:ext>
                </a:extLst>
              </p:cNvPr>
              <p:cNvGrpSpPr/>
              <p:nvPr/>
            </p:nvGrpSpPr>
            <p:grpSpPr bwMode="auto">
              <a:xfrm>
                <a:off x="2114" y="2304"/>
                <a:ext cx="302" cy="384"/>
                <a:chOff x="2114" y="2304"/>
                <a:chExt cx="302" cy="384"/>
              </a:xfrm>
            </p:grpSpPr>
            <p:sp>
              <p:nvSpPr>
                <p:cNvPr id="89" name="Rectangle 172">
                  <a:extLst>
                    <a:ext uri="{FF2B5EF4-FFF2-40B4-BE49-F238E27FC236}">
                      <a16:creationId xmlns:a16="http://schemas.microsoft.com/office/drawing/2014/main" id="{65F82582-3602-4C69-9F93-3A43161EEC0C}"/>
                    </a:ext>
                  </a:extLst>
                </p:cNvPr>
                <p:cNvSpPr>
                  <a:spLocks noChangeArrowheads="1"/>
                </p:cNvSpPr>
                <p:nvPr/>
              </p:nvSpPr>
              <p:spPr bwMode="auto">
                <a:xfrm>
                  <a:off x="2157"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0" name="Rectangle 173">
                  <a:extLst>
                    <a:ext uri="{FF2B5EF4-FFF2-40B4-BE49-F238E27FC236}">
                      <a16:creationId xmlns:a16="http://schemas.microsoft.com/office/drawing/2014/main" id="{538B27E8-CB7C-41BE-85D2-FAF955FC2D28}"/>
                    </a:ext>
                  </a:extLst>
                </p:cNvPr>
                <p:cNvSpPr>
                  <a:spLocks noChangeArrowheads="1"/>
                </p:cNvSpPr>
                <p:nvPr/>
              </p:nvSpPr>
              <p:spPr bwMode="auto">
                <a:xfrm>
                  <a:off x="2114"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5" name="Group 174">
                <a:extLst>
                  <a:ext uri="{FF2B5EF4-FFF2-40B4-BE49-F238E27FC236}">
                    <a16:creationId xmlns:a16="http://schemas.microsoft.com/office/drawing/2014/main" id="{E02A4053-24F8-453A-BB6B-7EAF49BCA98A}"/>
                  </a:ext>
                </a:extLst>
              </p:cNvPr>
              <p:cNvGrpSpPr/>
              <p:nvPr/>
            </p:nvGrpSpPr>
            <p:grpSpPr bwMode="auto">
              <a:xfrm>
                <a:off x="0" y="2688"/>
                <a:ext cx="302" cy="384"/>
                <a:chOff x="0" y="2688"/>
                <a:chExt cx="302" cy="384"/>
              </a:xfrm>
            </p:grpSpPr>
            <p:sp>
              <p:nvSpPr>
                <p:cNvPr id="87" name="Rectangle 175">
                  <a:extLst>
                    <a:ext uri="{FF2B5EF4-FFF2-40B4-BE49-F238E27FC236}">
                      <a16:creationId xmlns:a16="http://schemas.microsoft.com/office/drawing/2014/main" id="{0F53F0F8-83F2-41BD-867C-6AB8928EE348}"/>
                    </a:ext>
                  </a:extLst>
                </p:cNvPr>
                <p:cNvSpPr>
                  <a:spLocks noChangeArrowheads="1"/>
                </p:cNvSpPr>
                <p:nvPr/>
              </p:nvSpPr>
              <p:spPr bwMode="auto">
                <a:xfrm>
                  <a:off x="43"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8" name="Rectangle 176">
                  <a:extLst>
                    <a:ext uri="{FF2B5EF4-FFF2-40B4-BE49-F238E27FC236}">
                      <a16:creationId xmlns:a16="http://schemas.microsoft.com/office/drawing/2014/main" id="{400787CA-0585-4A5F-A146-404D96E48B11}"/>
                    </a:ext>
                  </a:extLst>
                </p:cNvPr>
                <p:cNvSpPr>
                  <a:spLocks noChangeArrowheads="1"/>
                </p:cNvSpPr>
                <p:nvPr/>
              </p:nvSpPr>
              <p:spPr bwMode="auto">
                <a:xfrm>
                  <a:off x="0"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6" name="Group 177">
                <a:extLst>
                  <a:ext uri="{FF2B5EF4-FFF2-40B4-BE49-F238E27FC236}">
                    <a16:creationId xmlns:a16="http://schemas.microsoft.com/office/drawing/2014/main" id="{A3BBDBD6-1CC8-46D8-83E8-395B58435799}"/>
                  </a:ext>
                </a:extLst>
              </p:cNvPr>
              <p:cNvGrpSpPr/>
              <p:nvPr/>
            </p:nvGrpSpPr>
            <p:grpSpPr bwMode="auto">
              <a:xfrm>
                <a:off x="302" y="2688"/>
                <a:ext cx="302" cy="384"/>
                <a:chOff x="302" y="2688"/>
                <a:chExt cx="302" cy="384"/>
              </a:xfrm>
            </p:grpSpPr>
            <p:sp>
              <p:nvSpPr>
                <p:cNvPr id="85" name="Rectangle 178">
                  <a:extLst>
                    <a:ext uri="{FF2B5EF4-FFF2-40B4-BE49-F238E27FC236}">
                      <a16:creationId xmlns:a16="http://schemas.microsoft.com/office/drawing/2014/main" id="{F07161C4-1AC4-4BEE-807A-1EBB5FF0CE22}"/>
                    </a:ext>
                  </a:extLst>
                </p:cNvPr>
                <p:cNvSpPr>
                  <a:spLocks noChangeArrowheads="1"/>
                </p:cNvSpPr>
                <p:nvPr/>
              </p:nvSpPr>
              <p:spPr bwMode="auto">
                <a:xfrm>
                  <a:off x="345"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6" name="Rectangle 179">
                  <a:extLst>
                    <a:ext uri="{FF2B5EF4-FFF2-40B4-BE49-F238E27FC236}">
                      <a16:creationId xmlns:a16="http://schemas.microsoft.com/office/drawing/2014/main" id="{93394FE8-3A7B-43BD-8A91-C13B5551C6DB}"/>
                    </a:ext>
                  </a:extLst>
                </p:cNvPr>
                <p:cNvSpPr>
                  <a:spLocks noChangeArrowheads="1"/>
                </p:cNvSpPr>
                <p:nvPr/>
              </p:nvSpPr>
              <p:spPr bwMode="auto">
                <a:xfrm>
                  <a:off x="302"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7" name="Group 180">
                <a:extLst>
                  <a:ext uri="{FF2B5EF4-FFF2-40B4-BE49-F238E27FC236}">
                    <a16:creationId xmlns:a16="http://schemas.microsoft.com/office/drawing/2014/main" id="{9BEF2FF9-501E-45A6-A3F5-04957A7E0DC7}"/>
                  </a:ext>
                </a:extLst>
              </p:cNvPr>
              <p:cNvGrpSpPr/>
              <p:nvPr/>
            </p:nvGrpSpPr>
            <p:grpSpPr bwMode="auto">
              <a:xfrm>
                <a:off x="604" y="2688"/>
                <a:ext cx="302" cy="384"/>
                <a:chOff x="604" y="2688"/>
                <a:chExt cx="302" cy="384"/>
              </a:xfrm>
            </p:grpSpPr>
            <p:sp>
              <p:nvSpPr>
                <p:cNvPr id="83" name="Rectangle 181">
                  <a:extLst>
                    <a:ext uri="{FF2B5EF4-FFF2-40B4-BE49-F238E27FC236}">
                      <a16:creationId xmlns:a16="http://schemas.microsoft.com/office/drawing/2014/main" id="{FCE21FF4-35EB-4DFD-8998-4FDB0CA9044F}"/>
                    </a:ext>
                  </a:extLst>
                </p:cNvPr>
                <p:cNvSpPr>
                  <a:spLocks noChangeArrowheads="1"/>
                </p:cNvSpPr>
                <p:nvPr/>
              </p:nvSpPr>
              <p:spPr bwMode="auto">
                <a:xfrm>
                  <a:off x="647"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4" name="Rectangle 182">
                  <a:extLst>
                    <a:ext uri="{FF2B5EF4-FFF2-40B4-BE49-F238E27FC236}">
                      <a16:creationId xmlns:a16="http://schemas.microsoft.com/office/drawing/2014/main" id="{B2DC070C-B0B9-4DCD-899F-EFCBD0C45655}"/>
                    </a:ext>
                  </a:extLst>
                </p:cNvPr>
                <p:cNvSpPr>
                  <a:spLocks noChangeArrowheads="1"/>
                </p:cNvSpPr>
                <p:nvPr/>
              </p:nvSpPr>
              <p:spPr bwMode="auto">
                <a:xfrm>
                  <a:off x="604"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8" name="Group 183">
                <a:extLst>
                  <a:ext uri="{FF2B5EF4-FFF2-40B4-BE49-F238E27FC236}">
                    <a16:creationId xmlns:a16="http://schemas.microsoft.com/office/drawing/2014/main" id="{2BA0AB77-6ADF-4AA0-97A9-DDFE6438A66A}"/>
                  </a:ext>
                </a:extLst>
              </p:cNvPr>
              <p:cNvGrpSpPr/>
              <p:nvPr/>
            </p:nvGrpSpPr>
            <p:grpSpPr bwMode="auto">
              <a:xfrm>
                <a:off x="906" y="2688"/>
                <a:ext cx="302" cy="384"/>
                <a:chOff x="906" y="2688"/>
                <a:chExt cx="302" cy="384"/>
              </a:xfrm>
            </p:grpSpPr>
            <p:sp>
              <p:nvSpPr>
                <p:cNvPr id="81" name="Rectangle 184">
                  <a:extLst>
                    <a:ext uri="{FF2B5EF4-FFF2-40B4-BE49-F238E27FC236}">
                      <a16:creationId xmlns:a16="http://schemas.microsoft.com/office/drawing/2014/main" id="{D9C17135-057C-4A14-89C8-4EEE93E16F74}"/>
                    </a:ext>
                  </a:extLst>
                </p:cNvPr>
                <p:cNvSpPr>
                  <a:spLocks noChangeArrowheads="1"/>
                </p:cNvSpPr>
                <p:nvPr/>
              </p:nvSpPr>
              <p:spPr bwMode="auto">
                <a:xfrm>
                  <a:off x="949"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2" name="Rectangle 185">
                  <a:extLst>
                    <a:ext uri="{FF2B5EF4-FFF2-40B4-BE49-F238E27FC236}">
                      <a16:creationId xmlns:a16="http://schemas.microsoft.com/office/drawing/2014/main" id="{9826CF6F-428E-4711-9D1F-ED9CB7129F7A}"/>
                    </a:ext>
                  </a:extLst>
                </p:cNvPr>
                <p:cNvSpPr>
                  <a:spLocks noChangeArrowheads="1"/>
                </p:cNvSpPr>
                <p:nvPr/>
              </p:nvSpPr>
              <p:spPr bwMode="auto">
                <a:xfrm>
                  <a:off x="906"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9" name="Group 186">
                <a:extLst>
                  <a:ext uri="{FF2B5EF4-FFF2-40B4-BE49-F238E27FC236}">
                    <a16:creationId xmlns:a16="http://schemas.microsoft.com/office/drawing/2014/main" id="{D04578C1-8224-4B69-AD93-E683DE544D35}"/>
                  </a:ext>
                </a:extLst>
              </p:cNvPr>
              <p:cNvGrpSpPr/>
              <p:nvPr/>
            </p:nvGrpSpPr>
            <p:grpSpPr bwMode="auto">
              <a:xfrm>
                <a:off x="1208" y="2688"/>
                <a:ext cx="302" cy="384"/>
                <a:chOff x="1208" y="2688"/>
                <a:chExt cx="302" cy="384"/>
              </a:xfrm>
            </p:grpSpPr>
            <p:sp>
              <p:nvSpPr>
                <p:cNvPr id="79" name="Rectangle 187">
                  <a:extLst>
                    <a:ext uri="{FF2B5EF4-FFF2-40B4-BE49-F238E27FC236}">
                      <a16:creationId xmlns:a16="http://schemas.microsoft.com/office/drawing/2014/main" id="{8AA8286E-0549-40AA-B946-8943AFEAFA2A}"/>
                    </a:ext>
                  </a:extLst>
                </p:cNvPr>
                <p:cNvSpPr>
                  <a:spLocks noChangeArrowheads="1"/>
                </p:cNvSpPr>
                <p:nvPr/>
              </p:nvSpPr>
              <p:spPr bwMode="auto">
                <a:xfrm>
                  <a:off x="1251"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0" name="Rectangle 188">
                  <a:extLst>
                    <a:ext uri="{FF2B5EF4-FFF2-40B4-BE49-F238E27FC236}">
                      <a16:creationId xmlns:a16="http://schemas.microsoft.com/office/drawing/2014/main" id="{47210EFF-B0CC-4314-B680-57E83121F9B2}"/>
                    </a:ext>
                  </a:extLst>
                </p:cNvPr>
                <p:cNvSpPr>
                  <a:spLocks noChangeArrowheads="1"/>
                </p:cNvSpPr>
                <p:nvPr/>
              </p:nvSpPr>
              <p:spPr bwMode="auto">
                <a:xfrm>
                  <a:off x="1208"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70" name="Group 189">
                <a:extLst>
                  <a:ext uri="{FF2B5EF4-FFF2-40B4-BE49-F238E27FC236}">
                    <a16:creationId xmlns:a16="http://schemas.microsoft.com/office/drawing/2014/main" id="{1A426A85-5C16-4CAC-B5D2-63302E496B97}"/>
                  </a:ext>
                </a:extLst>
              </p:cNvPr>
              <p:cNvGrpSpPr/>
              <p:nvPr/>
            </p:nvGrpSpPr>
            <p:grpSpPr bwMode="auto">
              <a:xfrm>
                <a:off x="1510" y="2688"/>
                <a:ext cx="302" cy="384"/>
                <a:chOff x="1510" y="2688"/>
                <a:chExt cx="302" cy="384"/>
              </a:xfrm>
            </p:grpSpPr>
            <p:sp>
              <p:nvSpPr>
                <p:cNvPr id="77" name="Rectangle 190">
                  <a:extLst>
                    <a:ext uri="{FF2B5EF4-FFF2-40B4-BE49-F238E27FC236}">
                      <a16:creationId xmlns:a16="http://schemas.microsoft.com/office/drawing/2014/main" id="{D33A157C-813C-4565-9EBC-03EA0C5BA733}"/>
                    </a:ext>
                  </a:extLst>
                </p:cNvPr>
                <p:cNvSpPr>
                  <a:spLocks noChangeArrowheads="1"/>
                </p:cNvSpPr>
                <p:nvPr/>
              </p:nvSpPr>
              <p:spPr bwMode="auto">
                <a:xfrm>
                  <a:off x="1553"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78" name="Rectangle 191">
                  <a:extLst>
                    <a:ext uri="{FF2B5EF4-FFF2-40B4-BE49-F238E27FC236}">
                      <a16:creationId xmlns:a16="http://schemas.microsoft.com/office/drawing/2014/main" id="{86EE9FE9-8FB9-4D23-B429-BB5F4A35B440}"/>
                    </a:ext>
                  </a:extLst>
                </p:cNvPr>
                <p:cNvSpPr>
                  <a:spLocks noChangeArrowheads="1"/>
                </p:cNvSpPr>
                <p:nvPr/>
              </p:nvSpPr>
              <p:spPr bwMode="auto">
                <a:xfrm>
                  <a:off x="1510"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71" name="Group 192">
                <a:extLst>
                  <a:ext uri="{FF2B5EF4-FFF2-40B4-BE49-F238E27FC236}">
                    <a16:creationId xmlns:a16="http://schemas.microsoft.com/office/drawing/2014/main" id="{A29A4971-6C15-40EF-A4F5-AEEFD6566CD1}"/>
                  </a:ext>
                </a:extLst>
              </p:cNvPr>
              <p:cNvGrpSpPr/>
              <p:nvPr/>
            </p:nvGrpSpPr>
            <p:grpSpPr bwMode="auto">
              <a:xfrm>
                <a:off x="1812" y="2688"/>
                <a:ext cx="302" cy="384"/>
                <a:chOff x="1812" y="2688"/>
                <a:chExt cx="302" cy="384"/>
              </a:xfrm>
            </p:grpSpPr>
            <p:sp>
              <p:nvSpPr>
                <p:cNvPr id="75" name="Rectangle 193">
                  <a:extLst>
                    <a:ext uri="{FF2B5EF4-FFF2-40B4-BE49-F238E27FC236}">
                      <a16:creationId xmlns:a16="http://schemas.microsoft.com/office/drawing/2014/main" id="{B7B779EA-23B4-420E-8FCC-E1DC00F54337}"/>
                    </a:ext>
                  </a:extLst>
                </p:cNvPr>
                <p:cNvSpPr>
                  <a:spLocks noChangeArrowheads="1"/>
                </p:cNvSpPr>
                <p:nvPr/>
              </p:nvSpPr>
              <p:spPr bwMode="auto">
                <a:xfrm>
                  <a:off x="1855"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76" name="Rectangle 194">
                  <a:extLst>
                    <a:ext uri="{FF2B5EF4-FFF2-40B4-BE49-F238E27FC236}">
                      <a16:creationId xmlns:a16="http://schemas.microsoft.com/office/drawing/2014/main" id="{A7472018-6C62-4A96-BF4D-C25D0303248E}"/>
                    </a:ext>
                  </a:extLst>
                </p:cNvPr>
                <p:cNvSpPr>
                  <a:spLocks noChangeArrowheads="1"/>
                </p:cNvSpPr>
                <p:nvPr/>
              </p:nvSpPr>
              <p:spPr bwMode="auto">
                <a:xfrm>
                  <a:off x="1812"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72" name="Group 195">
                <a:extLst>
                  <a:ext uri="{FF2B5EF4-FFF2-40B4-BE49-F238E27FC236}">
                    <a16:creationId xmlns:a16="http://schemas.microsoft.com/office/drawing/2014/main" id="{1475E126-A185-4E91-A6D0-0C944C1AE0B7}"/>
                  </a:ext>
                </a:extLst>
              </p:cNvPr>
              <p:cNvGrpSpPr/>
              <p:nvPr/>
            </p:nvGrpSpPr>
            <p:grpSpPr bwMode="auto">
              <a:xfrm>
                <a:off x="2114" y="2688"/>
                <a:ext cx="302" cy="384"/>
                <a:chOff x="2114" y="2688"/>
                <a:chExt cx="302" cy="384"/>
              </a:xfrm>
            </p:grpSpPr>
            <p:sp>
              <p:nvSpPr>
                <p:cNvPr id="73" name="Rectangle 196">
                  <a:extLst>
                    <a:ext uri="{FF2B5EF4-FFF2-40B4-BE49-F238E27FC236}">
                      <a16:creationId xmlns:a16="http://schemas.microsoft.com/office/drawing/2014/main" id="{A30D3376-2091-4FA4-87DB-7986C0B036C8}"/>
                    </a:ext>
                  </a:extLst>
                </p:cNvPr>
                <p:cNvSpPr>
                  <a:spLocks noChangeArrowheads="1"/>
                </p:cNvSpPr>
                <p:nvPr/>
              </p:nvSpPr>
              <p:spPr bwMode="auto">
                <a:xfrm>
                  <a:off x="2157"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74" name="Rectangle 197">
                  <a:extLst>
                    <a:ext uri="{FF2B5EF4-FFF2-40B4-BE49-F238E27FC236}">
                      <a16:creationId xmlns:a16="http://schemas.microsoft.com/office/drawing/2014/main" id="{2275F97E-571F-47C8-B5D4-3168284B5FF2}"/>
                    </a:ext>
                  </a:extLst>
                </p:cNvPr>
                <p:cNvSpPr>
                  <a:spLocks noChangeArrowheads="1"/>
                </p:cNvSpPr>
                <p:nvPr/>
              </p:nvSpPr>
              <p:spPr bwMode="auto">
                <a:xfrm>
                  <a:off x="2114"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sp>
          <p:nvSpPr>
            <p:cNvPr id="8" name="Rectangle 198">
              <a:extLst>
                <a:ext uri="{FF2B5EF4-FFF2-40B4-BE49-F238E27FC236}">
                  <a16:creationId xmlns:a16="http://schemas.microsoft.com/office/drawing/2014/main" id="{B13B7FD9-9B38-4F32-8620-735429D0DD57}"/>
                </a:ext>
              </a:extLst>
            </p:cNvPr>
            <p:cNvSpPr>
              <a:spLocks noChangeArrowheads="1"/>
            </p:cNvSpPr>
            <p:nvPr/>
          </p:nvSpPr>
          <p:spPr bwMode="auto">
            <a:xfrm>
              <a:off x="-3" y="-3"/>
              <a:ext cx="2422" cy="3078"/>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sp>
        <p:nvSpPr>
          <p:cNvPr id="201" name="矩形 200">
            <a:extLst>
              <a:ext uri="{FF2B5EF4-FFF2-40B4-BE49-F238E27FC236}">
                <a16:creationId xmlns:a16="http://schemas.microsoft.com/office/drawing/2014/main" id="{CB0009AD-A366-4D6C-9D1F-9D5E62D09093}"/>
              </a:ext>
            </a:extLst>
          </p:cNvPr>
          <p:cNvSpPr/>
          <p:nvPr/>
        </p:nvSpPr>
        <p:spPr>
          <a:xfrm>
            <a:off x="765398" y="3933121"/>
            <a:ext cx="7349987" cy="2720340"/>
          </a:xfrm>
          <a:prstGeom prst="rect">
            <a:avLst/>
          </a:prstGeom>
        </p:spPr>
        <p:txBody>
          <a:bodyPr wrap="square">
            <a:spAutoFit/>
          </a:bodyPr>
          <a:lstStyle/>
          <a:p>
            <a:pPr algn="just" eaLnBrk="1" hangingPunct="1">
              <a:lnSpc>
                <a:spcPct val="130000"/>
              </a:lnSpc>
              <a:spcBef>
                <a:spcPts val="600"/>
              </a:spcBef>
            </a:pPr>
            <a:r>
              <a:rPr lang="zh-CN" altLang="en-US" sz="2400" b="1" dirty="0">
                <a:solidFill>
                  <a:srgbClr val="990099"/>
                </a:solidFill>
                <a:latin typeface="黑体" panose="02010609060101010101" pitchFamily="49" charset="-122"/>
                <a:ea typeface="黑体" panose="02010609060101010101" pitchFamily="49" charset="-122"/>
              </a:rPr>
              <a:t>启发式函数：</a:t>
            </a:r>
          </a:p>
          <a:p>
            <a:pPr marL="457200" indent="-457200" algn="just" eaLnBrk="1" hangingPunct="1">
              <a:lnSpc>
                <a:spcPct val="130000"/>
              </a:lnSpc>
              <a:spcBef>
                <a:spcPts val="600"/>
              </a:spcBef>
              <a:buFont typeface="Arial" panose="020B0604020202020204" pitchFamily="34" charset="0"/>
              <a:buChar char="•"/>
            </a:pPr>
            <a:r>
              <a:rPr lang="zh-CN" altLang="en-US" sz="2400" b="1" dirty="0">
                <a:solidFill>
                  <a:srgbClr val="990099"/>
                </a:solidFill>
                <a:latin typeface="黑体" panose="02010609060101010101" pitchFamily="49" charset="-122"/>
                <a:ea typeface="黑体" panose="02010609060101010101" pitchFamily="49" charset="-122"/>
              </a:rPr>
              <a:t>设</a:t>
            </a:r>
            <a:r>
              <a:rPr lang="en-US" altLang="zh-CN" sz="2400" b="1" dirty="0">
                <a:solidFill>
                  <a:srgbClr val="990099"/>
                </a:solidFill>
                <a:latin typeface="黑体" panose="02010609060101010101" pitchFamily="49" charset="-122"/>
                <a:ea typeface="黑体" panose="02010609060101010101" pitchFamily="49" charset="-122"/>
              </a:rPr>
              <a:t>x</a:t>
            </a:r>
            <a:r>
              <a:rPr lang="zh-CN" altLang="en-US" sz="2400" b="1" dirty="0">
                <a:solidFill>
                  <a:srgbClr val="990099"/>
                </a:solidFill>
                <a:latin typeface="黑体" panose="02010609060101010101" pitchFamily="49" charset="-122"/>
                <a:ea typeface="黑体" panose="02010609060101010101" pitchFamily="49" charset="-122"/>
              </a:rPr>
              <a:t>为当前要放置</a:t>
            </a:r>
            <a:r>
              <a:rPr lang="en-US" altLang="zh-CN" sz="2400" b="1" dirty="0">
                <a:solidFill>
                  <a:srgbClr val="990099"/>
                </a:solidFill>
                <a:latin typeface="黑体" panose="02010609060101010101" pitchFamily="49" charset="-122"/>
                <a:ea typeface="黑体" panose="02010609060101010101" pitchFamily="49" charset="-122"/>
              </a:rPr>
              <a:t>Queen</a:t>
            </a:r>
            <a:r>
              <a:rPr lang="zh-CN" altLang="en-US" sz="2400" b="1" dirty="0">
                <a:solidFill>
                  <a:srgbClr val="990099"/>
                </a:solidFill>
                <a:latin typeface="黑体" panose="02010609060101010101" pitchFamily="49" charset="-122"/>
                <a:ea typeface="黑体" panose="02010609060101010101" pitchFamily="49" charset="-122"/>
              </a:rPr>
              <a:t>的格子</a:t>
            </a:r>
          </a:p>
          <a:p>
            <a:pPr marL="457200" indent="-457200" algn="just" eaLnBrk="1" hangingPunct="1">
              <a:lnSpc>
                <a:spcPct val="130000"/>
              </a:lnSpc>
              <a:spcBef>
                <a:spcPts val="600"/>
              </a:spcBef>
              <a:buFont typeface="Arial" panose="020B0604020202020204" pitchFamily="34" charset="0"/>
              <a:buChar char="•"/>
            </a:pPr>
            <a:r>
              <a:rPr lang="en-US" altLang="zh-CN" sz="2400" b="1" dirty="0">
                <a:solidFill>
                  <a:srgbClr val="44B9E8"/>
                </a:solidFill>
                <a:latin typeface="黑体" panose="02010609060101010101" pitchFamily="49" charset="-122"/>
                <a:ea typeface="黑体" panose="02010609060101010101" pitchFamily="49" charset="-122"/>
              </a:rPr>
              <a:t>f(x)=</a:t>
            </a:r>
            <a:r>
              <a:rPr lang="zh-CN" altLang="en-US" sz="2400" b="1" dirty="0">
                <a:solidFill>
                  <a:srgbClr val="44B9E8"/>
                </a:solidFill>
                <a:latin typeface="黑体" panose="02010609060101010101" pitchFamily="49" charset="-122"/>
                <a:ea typeface="黑体" panose="02010609060101010101" pitchFamily="49" charset="-122"/>
              </a:rPr>
              <a:t>剩下未放行中能够用来放</a:t>
            </a:r>
            <a:r>
              <a:rPr lang="en-US" altLang="zh-CN" sz="2400" b="1" dirty="0">
                <a:solidFill>
                  <a:srgbClr val="44B9E8"/>
                </a:solidFill>
                <a:latin typeface="黑体" panose="02010609060101010101" pitchFamily="49" charset="-122"/>
                <a:ea typeface="黑体" panose="02010609060101010101" pitchFamily="49" charset="-122"/>
              </a:rPr>
              <a:t>Queen</a:t>
            </a:r>
            <a:r>
              <a:rPr lang="zh-CN" altLang="en-US" sz="2400" b="1" dirty="0">
                <a:solidFill>
                  <a:srgbClr val="44B9E8"/>
                </a:solidFill>
                <a:latin typeface="黑体" panose="02010609060101010101" pitchFamily="49" charset="-122"/>
                <a:ea typeface="黑体" panose="02010609060101010101" pitchFamily="49" charset="-122"/>
              </a:rPr>
              <a:t>的空格数</a:t>
            </a:r>
          </a:p>
          <a:p>
            <a:pPr marL="457200" indent="-457200" algn="just" eaLnBrk="1" hangingPunct="1">
              <a:lnSpc>
                <a:spcPct val="130000"/>
              </a:lnSpc>
              <a:spcBef>
                <a:spcPts val="600"/>
              </a:spcBef>
              <a:buFont typeface="Arial" panose="020B0604020202020204" pitchFamily="34" charset="0"/>
              <a:buChar char="•"/>
            </a:pPr>
            <a:r>
              <a:rPr lang="zh-CN" altLang="en-US" sz="2400" b="1" dirty="0">
                <a:solidFill>
                  <a:srgbClr val="990099"/>
                </a:solidFill>
                <a:latin typeface="黑体" panose="02010609060101010101" pitchFamily="49" charset="-122"/>
                <a:ea typeface="黑体" panose="02010609060101010101" pitchFamily="49" charset="-122"/>
              </a:rPr>
              <a:t>不难看出，</a:t>
            </a:r>
            <a:r>
              <a:rPr lang="en-US" altLang="zh-CN" sz="2400" b="1" dirty="0">
                <a:solidFill>
                  <a:srgbClr val="990099"/>
                </a:solidFill>
                <a:latin typeface="黑体" panose="02010609060101010101" pitchFamily="49" charset="-122"/>
                <a:ea typeface="黑体" panose="02010609060101010101" pitchFamily="49" charset="-122"/>
              </a:rPr>
              <a:t>f(x)</a:t>
            </a:r>
            <a:r>
              <a:rPr lang="zh-CN" altLang="en-US" sz="2400" b="1" dirty="0">
                <a:solidFill>
                  <a:srgbClr val="990099"/>
                </a:solidFill>
                <a:latin typeface="黑体" panose="02010609060101010101" pitchFamily="49" charset="-122"/>
                <a:ea typeface="黑体" panose="02010609060101010101" pitchFamily="49" charset="-122"/>
              </a:rPr>
              <a:t>愈大愈好，应选择</a:t>
            </a:r>
            <a:r>
              <a:rPr lang="en-US" altLang="zh-CN" sz="2400" b="1" dirty="0">
                <a:solidFill>
                  <a:srgbClr val="990099"/>
                </a:solidFill>
                <a:latin typeface="黑体" panose="02010609060101010101" pitchFamily="49" charset="-122"/>
                <a:ea typeface="黑体" panose="02010609060101010101" pitchFamily="49" charset="-122"/>
              </a:rPr>
              <a:t>f(x)</a:t>
            </a:r>
            <a:r>
              <a:rPr lang="zh-CN" altLang="en-US" sz="2400" b="1" dirty="0">
                <a:solidFill>
                  <a:srgbClr val="990099"/>
                </a:solidFill>
                <a:latin typeface="黑体" panose="02010609060101010101" pitchFamily="49" charset="-122"/>
                <a:ea typeface="黑体" panose="02010609060101010101" pitchFamily="49" charset="-122"/>
              </a:rPr>
              <a:t>最大的空格来放置皇后。</a:t>
            </a:r>
          </a:p>
        </p:txBody>
      </p:sp>
    </p:spTree>
    <p:extLst>
      <p:ext uri="{BB962C8B-B14F-4D97-AF65-F5344CB8AC3E}">
        <p14:creationId xmlns:p14="http://schemas.microsoft.com/office/powerpoint/2010/main" val="10974077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randombar(horizontal)">
                                      <p:cBhvr>
                                        <p:cTn id="7"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6</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sp>
        <p:nvSpPr>
          <p:cNvPr id="8" name="Rectangle 3">
            <a:extLst>
              <a:ext uri="{FF2B5EF4-FFF2-40B4-BE49-F238E27FC236}">
                <a16:creationId xmlns:a16="http://schemas.microsoft.com/office/drawing/2014/main" id="{9A592309-BC6F-48AD-8192-62004EE587FB}"/>
              </a:ext>
            </a:extLst>
          </p:cNvPr>
          <p:cNvSpPr>
            <a:spLocks noGrp="1"/>
          </p:cNvSpPr>
          <p:nvPr>
            <p:ph idx="1"/>
          </p:nvPr>
        </p:nvSpPr>
        <p:spPr>
          <a:xfrm>
            <a:off x="1311174" y="1460499"/>
            <a:ext cx="10059978" cy="2151063"/>
          </a:xfrm>
        </p:spPr>
        <p:txBody>
          <a:bodyPr vert="horz" wrap="square" lIns="91440" tIns="45720" rIns="91440" bIns="45720" anchor="t">
            <a:normAutofit lnSpcReduction="10000"/>
          </a:bodyPr>
          <a:lstStyle/>
          <a:p>
            <a:pPr eaLnBrk="1" hangingPunct="1">
              <a:lnSpc>
                <a:spcPct val="110000"/>
              </a:lnSpc>
            </a:pPr>
            <a:r>
              <a:rPr lang="zh-CN" altLang="en-US" sz="2800" dirty="0">
                <a:ea typeface="黑体" panose="02010609060101010101" pitchFamily="49" charset="-122"/>
              </a:rPr>
              <a:t>状态空间法的求解过程转化为在状态空间图中</a:t>
            </a:r>
            <a:r>
              <a:rPr lang="zh-CN" altLang="en-US" sz="2800" b="1" dirty="0">
                <a:solidFill>
                  <a:srgbClr val="FF0000"/>
                </a:solidFill>
                <a:ea typeface="黑体" panose="02010609060101010101" pitchFamily="49" charset="-122"/>
              </a:rPr>
              <a:t>搜索</a:t>
            </a:r>
            <a:r>
              <a:rPr lang="zh-CN" altLang="en-US" sz="2800" dirty="0">
                <a:ea typeface="黑体" panose="02010609060101010101" pitchFamily="49" charset="-122"/>
              </a:rPr>
              <a:t>一条从初始节点到目标节点的路径问题</a:t>
            </a:r>
          </a:p>
          <a:p>
            <a:pPr eaLnBrk="1" hangingPunct="1"/>
            <a:r>
              <a:rPr lang="zh-CN" altLang="en-US" sz="3200" dirty="0">
                <a:ea typeface="黑体" panose="02010609060101010101" pitchFamily="49" charset="-122"/>
              </a:rPr>
              <a:t>图的搜索</a:t>
            </a:r>
          </a:p>
          <a:p>
            <a:pPr lvl="1" eaLnBrk="1" hangingPunct="1"/>
            <a:r>
              <a:rPr lang="zh-CN" altLang="en-US" sz="3200" dirty="0">
                <a:ea typeface="黑体" panose="02010609060101010101" pitchFamily="49" charset="-122"/>
              </a:rPr>
              <a:t>无信息搜索（盲目搜索）</a:t>
            </a:r>
          </a:p>
        </p:txBody>
      </p:sp>
      <p:sp>
        <p:nvSpPr>
          <p:cNvPr id="9" name="Rectangle 4">
            <a:extLst>
              <a:ext uri="{FF2B5EF4-FFF2-40B4-BE49-F238E27FC236}">
                <a16:creationId xmlns:a16="http://schemas.microsoft.com/office/drawing/2014/main" id="{10F90E4E-0E63-461D-9705-B5AB8AC25C3C}"/>
              </a:ext>
            </a:extLst>
          </p:cNvPr>
          <p:cNvSpPr/>
          <p:nvPr/>
        </p:nvSpPr>
        <p:spPr>
          <a:xfrm>
            <a:off x="1742701" y="4405312"/>
            <a:ext cx="7412310" cy="503238"/>
          </a:xfrm>
          <a:prstGeom prst="rect">
            <a:avLst/>
          </a:prstGeom>
          <a:noFill/>
          <a:ln w="9525">
            <a:noFill/>
          </a:ln>
        </p:spPr>
        <p:txBody>
          <a:bodyPr/>
          <a:lstStyle/>
          <a:p>
            <a:pPr marL="163830" indent="-228600">
              <a:spcBef>
                <a:spcPts val="325"/>
              </a:spcBef>
              <a:buClr>
                <a:schemeClr val="accent1"/>
              </a:buClr>
              <a:buSzPct val="55000"/>
              <a:buFont typeface="Verdana" panose="020B0604030504040204" pitchFamily="34" charset="0"/>
              <a:buChar char="◦"/>
            </a:pPr>
            <a:r>
              <a:rPr lang="zh-CN" altLang="en-US" sz="2800" dirty="0">
                <a:solidFill>
                  <a:schemeClr val="tx1"/>
                </a:solidFill>
                <a:latin typeface="+mn-lt"/>
                <a:ea typeface="黑体" panose="02010609060101010101" pitchFamily="49" charset="-122"/>
              </a:rPr>
              <a:t>有信息搜索（启发式搜索）</a:t>
            </a:r>
          </a:p>
        </p:txBody>
      </p:sp>
      <p:sp>
        <p:nvSpPr>
          <p:cNvPr id="10" name="Rectangle 5">
            <a:extLst>
              <a:ext uri="{FF2B5EF4-FFF2-40B4-BE49-F238E27FC236}">
                <a16:creationId xmlns:a16="http://schemas.microsoft.com/office/drawing/2014/main" id="{48692A5C-5E17-4EC8-A91A-631308B9ED28}"/>
              </a:ext>
            </a:extLst>
          </p:cNvPr>
          <p:cNvSpPr/>
          <p:nvPr/>
        </p:nvSpPr>
        <p:spPr>
          <a:xfrm>
            <a:off x="1454049" y="3470275"/>
            <a:ext cx="7772400" cy="647700"/>
          </a:xfrm>
          <a:prstGeom prst="rect">
            <a:avLst/>
          </a:prstGeom>
          <a:noFill/>
          <a:ln w="9525">
            <a:noFill/>
          </a:ln>
        </p:spPr>
        <p:txBody>
          <a:bodyPr/>
          <a:lstStyle/>
          <a:p>
            <a:pPr marL="1143000" lvl="2" indent="-228600" algn="l" eaLnBrk="1" hangingPunct="1">
              <a:spcBef>
                <a:spcPct val="20000"/>
              </a:spcBef>
              <a:buClr>
                <a:schemeClr val="folHlink"/>
              </a:buClr>
              <a:buSzPct val="50000"/>
              <a:buFont typeface="Wingdings" panose="05000000000000000000" pitchFamily="2" charset="2"/>
              <a:buBlip>
                <a:blip r:embed="rId2"/>
              </a:buBlip>
            </a:pPr>
            <a:r>
              <a:rPr lang="zh-CN" altLang="en-US" sz="2600" b="0" dirty="0">
                <a:solidFill>
                  <a:schemeClr val="tx1"/>
                </a:solidFill>
                <a:latin typeface="Times New Roman" panose="02020603050405020304" pitchFamily="18" charset="0"/>
                <a:ea typeface="楷体_GB2312"/>
              </a:rPr>
              <a:t>宽度优先搜索</a:t>
            </a:r>
          </a:p>
          <a:p>
            <a:pPr marL="1143000" lvl="2" indent="-228600" algn="l" eaLnBrk="1" hangingPunct="1">
              <a:spcBef>
                <a:spcPct val="20000"/>
              </a:spcBef>
              <a:buClr>
                <a:schemeClr val="folHlink"/>
              </a:buClr>
              <a:buSzPct val="50000"/>
              <a:buFont typeface="Wingdings" panose="05000000000000000000" pitchFamily="2" charset="2"/>
              <a:buBlip>
                <a:blip r:embed="rId2"/>
              </a:buBlip>
            </a:pPr>
            <a:r>
              <a:rPr lang="zh-CN" altLang="en-US" sz="2600" b="0" dirty="0">
                <a:solidFill>
                  <a:schemeClr val="tx1"/>
                </a:solidFill>
                <a:latin typeface="Times New Roman" panose="02020603050405020304" pitchFamily="18" charset="0"/>
                <a:ea typeface="楷体_GB2312"/>
              </a:rPr>
              <a:t>深度优先搜索</a:t>
            </a:r>
          </a:p>
        </p:txBody>
      </p:sp>
      <p:sp>
        <p:nvSpPr>
          <p:cNvPr id="11" name="Rectangle 6">
            <a:extLst>
              <a:ext uri="{FF2B5EF4-FFF2-40B4-BE49-F238E27FC236}">
                <a16:creationId xmlns:a16="http://schemas.microsoft.com/office/drawing/2014/main" id="{C2FB7136-550C-489F-AD3E-C7DEBE273662}"/>
              </a:ext>
            </a:extLst>
          </p:cNvPr>
          <p:cNvSpPr/>
          <p:nvPr/>
        </p:nvSpPr>
        <p:spPr>
          <a:xfrm>
            <a:off x="1454049" y="4908550"/>
            <a:ext cx="7777162" cy="792162"/>
          </a:xfrm>
          <a:prstGeom prst="rect">
            <a:avLst/>
          </a:prstGeom>
          <a:noFill/>
          <a:ln w="9525">
            <a:noFill/>
          </a:ln>
        </p:spPr>
        <p:txBody>
          <a:bodyPr/>
          <a:lstStyle/>
          <a:p>
            <a:pPr marL="1143000" lvl="2" indent="-228600" algn="l" eaLnBrk="1" hangingPunct="1">
              <a:spcBef>
                <a:spcPct val="20000"/>
              </a:spcBef>
              <a:buClr>
                <a:schemeClr val="folHlink"/>
              </a:buClr>
              <a:buSzPct val="50000"/>
              <a:buFont typeface="Wingdings" panose="05000000000000000000" pitchFamily="2" charset="2"/>
              <a:buBlip>
                <a:blip r:embed="rId2"/>
              </a:buBlip>
            </a:pPr>
            <a:r>
              <a:rPr lang="en-US" altLang="zh-CN" sz="2600" b="0" dirty="0">
                <a:solidFill>
                  <a:schemeClr val="tx1"/>
                </a:solidFill>
                <a:latin typeface="Times New Roman" panose="02020603050405020304" pitchFamily="18" charset="0"/>
                <a:ea typeface="楷体_GB2312"/>
              </a:rPr>
              <a:t>A</a:t>
            </a:r>
            <a:r>
              <a:rPr lang="zh-CN" altLang="en-US" sz="2600" b="0" dirty="0">
                <a:solidFill>
                  <a:schemeClr val="tx1"/>
                </a:solidFill>
                <a:latin typeface="Times New Roman" panose="02020603050405020304" pitchFamily="18" charset="0"/>
                <a:ea typeface="楷体_GB2312"/>
              </a:rPr>
              <a:t>算法</a:t>
            </a:r>
          </a:p>
          <a:p>
            <a:pPr marL="1143000" lvl="2" indent="-228600" algn="l" eaLnBrk="1" hangingPunct="1">
              <a:spcBef>
                <a:spcPct val="20000"/>
              </a:spcBef>
              <a:buClr>
                <a:schemeClr val="folHlink"/>
              </a:buClr>
              <a:buSzPct val="50000"/>
              <a:buFont typeface="Wingdings" panose="05000000000000000000" pitchFamily="2" charset="2"/>
              <a:buBlip>
                <a:blip r:embed="rId2"/>
              </a:buBlip>
            </a:pPr>
            <a:r>
              <a:rPr lang="en-US" altLang="zh-CN" sz="2600" b="0" dirty="0">
                <a:solidFill>
                  <a:schemeClr val="tx1"/>
                </a:solidFill>
                <a:latin typeface="Times New Roman" panose="02020603050405020304" pitchFamily="18" charset="0"/>
                <a:ea typeface="楷体_GB2312"/>
              </a:rPr>
              <a:t>A*</a:t>
            </a:r>
            <a:r>
              <a:rPr lang="zh-CN" altLang="en-US" sz="2600" b="0" dirty="0">
                <a:solidFill>
                  <a:schemeClr val="tx1"/>
                </a:solidFill>
                <a:latin typeface="Times New Roman" panose="02020603050405020304" pitchFamily="18" charset="0"/>
                <a:ea typeface="楷体_GB2312"/>
              </a:rPr>
              <a:t>算法</a:t>
            </a:r>
          </a:p>
        </p:txBody>
      </p:sp>
      <p:sp>
        <p:nvSpPr>
          <p:cNvPr id="12" name="AutoShape 7">
            <a:extLst>
              <a:ext uri="{FF2B5EF4-FFF2-40B4-BE49-F238E27FC236}">
                <a16:creationId xmlns:a16="http://schemas.microsoft.com/office/drawing/2014/main" id="{E28CB6BD-F8B6-4C43-B62D-9A1354A74D82}"/>
              </a:ext>
            </a:extLst>
          </p:cNvPr>
          <p:cNvSpPr/>
          <p:nvPr/>
        </p:nvSpPr>
        <p:spPr>
          <a:xfrm>
            <a:off x="6958462" y="3360738"/>
            <a:ext cx="555914" cy="2339974"/>
          </a:xfrm>
          <a:prstGeom prst="rightBrace">
            <a:avLst>
              <a:gd name="adj1" fmla="val 44485"/>
              <a:gd name="adj2" fmla="val 50069"/>
            </a:avLst>
          </a:prstGeom>
          <a:noFill/>
          <a:ln w="28575" cap="flat" cmpd="sng">
            <a:solidFill>
              <a:schemeClr val="tx1"/>
            </a:solidFill>
            <a:prstDash val="solid"/>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13" name="Rectangle 8">
            <a:extLst>
              <a:ext uri="{FF2B5EF4-FFF2-40B4-BE49-F238E27FC236}">
                <a16:creationId xmlns:a16="http://schemas.microsoft.com/office/drawing/2014/main" id="{A8BA0847-4AC1-4FFC-BA1C-2E8D5D5FC7C9}"/>
              </a:ext>
            </a:extLst>
          </p:cNvPr>
          <p:cNvSpPr/>
          <p:nvPr/>
        </p:nvSpPr>
        <p:spPr>
          <a:xfrm>
            <a:off x="7876280" y="4329907"/>
            <a:ext cx="2700337" cy="503237"/>
          </a:xfrm>
          <a:prstGeom prst="rect">
            <a:avLst/>
          </a:prstGeom>
          <a:noFill/>
          <a:ln w="9525">
            <a:noFill/>
          </a:ln>
        </p:spPr>
        <p:txBody>
          <a:bodyPr/>
          <a:lstStyle/>
          <a:p>
            <a:pPr marL="342900" indent="-342900">
              <a:spcBef>
                <a:spcPct val="20000"/>
              </a:spcBef>
              <a:buClr>
                <a:schemeClr val="folHlink"/>
              </a:buClr>
              <a:buSzPct val="60000"/>
              <a:buFont typeface="Wingdings" panose="05000000000000000000" pitchFamily="2" charset="2"/>
            </a:pPr>
            <a:r>
              <a:rPr lang="zh-CN" altLang="en-US" sz="2400" b="0" dirty="0">
                <a:solidFill>
                  <a:schemeClr val="tx1"/>
                </a:solidFill>
                <a:latin typeface="Times New Roman" panose="02020603050405020304" pitchFamily="18" charset="0"/>
                <a:ea typeface="楷体_GB2312"/>
              </a:rPr>
              <a:t>图的一般搜索策略</a:t>
            </a:r>
          </a:p>
        </p:txBody>
      </p:sp>
    </p:spTree>
    <p:extLst>
      <p:ext uri="{BB962C8B-B14F-4D97-AF65-F5344CB8AC3E}">
        <p14:creationId xmlns:p14="http://schemas.microsoft.com/office/powerpoint/2010/main" val="16087870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horizontal)">
                                      <p:cBhvr>
                                        <p:cTn id="12" dur="500"/>
                                        <p:tgtEl>
                                          <p:spTgt spid="10">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blinds(horizontal)">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blinds(horizontal)">
                                      <p:cBhvr>
                                        <p:cTn id="20" dur="500"/>
                                        <p:tgtEl>
                                          <p:spTgt spid="11">
                                            <p:txEl>
                                              <p:pRg st="0" end="0"/>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blinds(horizontal)">
                                      <p:cBhvr>
                                        <p:cTn id="23" dur="500"/>
                                        <p:tgtEl>
                                          <p:spTgt spid="1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bldLvl="2"/>
      <p:bldP spid="11" grpId="0" build="p" bldLvl="2"/>
      <p:bldP spid="12" grpId="0" animBg="1"/>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D1DAFBC5-23F1-4A4A-8F91-7F220EDB3D64}"/>
              </a:ext>
            </a:extLst>
          </p:cNvPr>
          <p:cNvSpPr/>
          <p:nvPr/>
        </p:nvSpPr>
        <p:spPr>
          <a:xfrm>
            <a:off x="638419" y="1458706"/>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宋体" panose="02010600030101010101" pitchFamily="2" charset="-122"/>
              </a:rPr>
              <a:t>例</a:t>
            </a:r>
            <a:r>
              <a:rPr lang="en-US" altLang="zh-CN" sz="2700" b="1" dirty="0">
                <a:solidFill>
                  <a:srgbClr val="990099"/>
                </a:solidFill>
                <a:latin typeface="黑体" panose="02010609060101010101" pitchFamily="49" charset="-122"/>
                <a:ea typeface="宋体" panose="02010600030101010101" pitchFamily="2" charset="-122"/>
              </a:rPr>
              <a:t>3.2 </a:t>
            </a:r>
            <a:r>
              <a:rPr lang="zh-CN" altLang="en-US" sz="2700" b="1" dirty="0">
                <a:solidFill>
                  <a:srgbClr val="990099"/>
                </a:solidFill>
                <a:latin typeface="黑体" panose="02010609060101010101" pitchFamily="49" charset="-122"/>
                <a:ea typeface="宋体" panose="02010600030101010101" pitchFamily="2" charset="-122"/>
              </a:rPr>
              <a:t>八皇后问题</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4" name="灯片编号占位符 1">
            <a:extLst>
              <a:ext uri="{FF2B5EF4-FFF2-40B4-BE49-F238E27FC236}">
                <a16:creationId xmlns:a16="http://schemas.microsoft.com/office/drawing/2014/main" id="{1C75FB4B-0D72-4839-B128-6A63ACC2C7D5}"/>
              </a:ext>
            </a:extLst>
          </p:cNvPr>
          <p:cNvSpPr txBox="1">
            <a:spLocks/>
          </p:cNvSpPr>
          <p:nvPr/>
        </p:nvSpPr>
        <p:spPr>
          <a:xfrm>
            <a:off x="9167231" y="7205692"/>
            <a:ext cx="366713" cy="365125"/>
          </a:xfrm>
          <a:prstGeom prst="rect">
            <a:avLst/>
          </a:prstGeom>
        </p:spPr>
        <p:txBody>
          <a:bodyPr vert="horz" anchor="b"/>
          <a:lstStyle>
            <a:defPPr>
              <a:defRPr lang="en-US"/>
            </a:defPPr>
            <a:lvl1pPr marL="0" lvl="0" indent="0" algn="r" defTabSz="914400" rtl="0" eaLnBrk="1" fontAlgn="base" latinLnBrk="0" hangingPunct="1">
              <a:lnSpc>
                <a:spcPct val="100000"/>
              </a:lnSpc>
              <a:spcBef>
                <a:spcPct val="0"/>
              </a:spcBef>
              <a:spcAft>
                <a:spcPct val="0"/>
              </a:spcAft>
              <a:buNone/>
              <a:defRPr kumimoji="0" sz="10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8F8D02-9041-4C59-BC62-13DE0E5C6713}" type="slidenum">
              <a:rPr kumimoji="0" lang="zh-CN" altLang="en-US" sz="75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75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 name="矩形 4">
            <a:extLst>
              <a:ext uri="{FF2B5EF4-FFF2-40B4-BE49-F238E27FC236}">
                <a16:creationId xmlns:a16="http://schemas.microsoft.com/office/drawing/2014/main" id="{8A8DA2D8-97BF-46C8-8E70-2F75BF2D9F1C}"/>
              </a:ext>
            </a:extLst>
          </p:cNvPr>
          <p:cNvSpPr/>
          <p:nvPr/>
        </p:nvSpPr>
        <p:spPr>
          <a:xfrm>
            <a:off x="328716" y="2127939"/>
            <a:ext cx="4364924" cy="1682577"/>
          </a:xfrm>
          <a:prstGeom prst="rect">
            <a:avLst/>
          </a:prstGeom>
        </p:spPr>
        <p:txBody>
          <a:bodyPr wrap="square">
            <a:spAutoFit/>
          </a:bodyPr>
          <a:lstStyle/>
          <a:p>
            <a:pPr marL="274955" lvl="1" algn="just" eaLnBrk="1" hangingPunct="1">
              <a:lnSpc>
                <a:spcPct val="150000"/>
              </a:lnSpc>
              <a:defRPr/>
            </a:pPr>
            <a:r>
              <a:rPr lang="zh-CN" altLang="en-US" sz="2400" b="1" dirty="0">
                <a:solidFill>
                  <a:srgbClr val="990099"/>
                </a:solidFill>
                <a:latin typeface="Arial" panose="020B0604020202020204" pitchFamily="34" charset="0"/>
                <a:ea typeface="宋体" panose="02010600030101010101" pitchFamily="2" charset="-122"/>
              </a:rPr>
              <a:t>例如，在放置了三个</a:t>
            </a:r>
            <a:r>
              <a:rPr lang="en-US" altLang="zh-CN" sz="2400" b="1" dirty="0">
                <a:solidFill>
                  <a:srgbClr val="990099"/>
                </a:solidFill>
                <a:latin typeface="Arial" panose="020B0604020202020204" pitchFamily="34" charset="0"/>
                <a:ea typeface="宋体" panose="02010600030101010101" pitchFamily="2" charset="-122"/>
              </a:rPr>
              <a:t>Q</a:t>
            </a:r>
            <a:r>
              <a:rPr lang="zh-CN" altLang="en-US" sz="2400" b="1" dirty="0">
                <a:solidFill>
                  <a:srgbClr val="990099"/>
                </a:solidFill>
                <a:latin typeface="Arial" panose="020B0604020202020204" pitchFamily="34" charset="0"/>
                <a:ea typeface="宋体" panose="02010600030101010101" pitchFamily="2" charset="-122"/>
              </a:rPr>
              <a:t>后，第</a:t>
            </a:r>
            <a:r>
              <a:rPr lang="en-US" altLang="zh-CN" sz="2400" b="1" dirty="0">
                <a:solidFill>
                  <a:srgbClr val="990099"/>
                </a:solidFill>
                <a:latin typeface="Arial" panose="020B0604020202020204" pitchFamily="34" charset="0"/>
                <a:ea typeface="宋体" panose="02010600030101010101" pitchFamily="2" charset="-122"/>
              </a:rPr>
              <a:t>4</a:t>
            </a:r>
            <a:r>
              <a:rPr lang="zh-CN" altLang="en-US" sz="2400" b="1" dirty="0">
                <a:solidFill>
                  <a:srgbClr val="990099"/>
                </a:solidFill>
                <a:latin typeface="Arial" panose="020B0604020202020204" pitchFamily="34" charset="0"/>
                <a:ea typeface="宋体" panose="02010600030101010101" pitchFamily="2" charset="-122"/>
              </a:rPr>
              <a:t>个</a:t>
            </a:r>
            <a:r>
              <a:rPr lang="en-US" altLang="zh-CN" sz="2400" b="1" dirty="0">
                <a:solidFill>
                  <a:srgbClr val="990099"/>
                </a:solidFill>
                <a:latin typeface="Arial" panose="020B0604020202020204" pitchFamily="34" charset="0"/>
                <a:ea typeface="宋体" panose="02010600030101010101" pitchFamily="2" charset="-122"/>
              </a:rPr>
              <a:t>Q</a:t>
            </a:r>
            <a:r>
              <a:rPr lang="zh-CN" altLang="en-US" sz="2400" b="1" dirty="0">
                <a:solidFill>
                  <a:srgbClr val="990099"/>
                </a:solidFill>
                <a:latin typeface="Arial" panose="020B0604020202020204" pitchFamily="34" charset="0"/>
                <a:ea typeface="宋体" panose="02010600030101010101" pitchFamily="2" charset="-122"/>
              </a:rPr>
              <a:t>可放在第</a:t>
            </a:r>
            <a:r>
              <a:rPr lang="en-US" altLang="zh-CN" sz="2400" b="1" dirty="0">
                <a:solidFill>
                  <a:srgbClr val="990099"/>
                </a:solidFill>
                <a:latin typeface="Arial" panose="020B0604020202020204" pitchFamily="34" charset="0"/>
                <a:ea typeface="宋体" panose="02010600030101010101" pitchFamily="2" charset="-122"/>
              </a:rPr>
              <a:t>4</a:t>
            </a:r>
            <a:r>
              <a:rPr lang="zh-CN" altLang="en-US" sz="2400" b="1" dirty="0">
                <a:solidFill>
                  <a:srgbClr val="990099"/>
                </a:solidFill>
                <a:latin typeface="Arial" panose="020B0604020202020204" pitchFamily="34" charset="0"/>
                <a:ea typeface="宋体" panose="02010600030101010101" pitchFamily="2" charset="-122"/>
              </a:rPr>
              <a:t>行的</a:t>
            </a:r>
            <a:r>
              <a:rPr lang="en-US" altLang="zh-CN" sz="2400" b="1" dirty="0">
                <a:solidFill>
                  <a:srgbClr val="990099"/>
                </a:solidFill>
                <a:latin typeface="Arial" panose="020B0604020202020204" pitchFamily="34" charset="0"/>
                <a:ea typeface="宋体" panose="02010600030101010101" pitchFamily="2" charset="-122"/>
              </a:rPr>
              <a:t>A</a:t>
            </a: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B</a:t>
            </a: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C</a:t>
            </a:r>
            <a:r>
              <a:rPr lang="zh-CN" altLang="en-US" sz="2400" b="1" dirty="0">
                <a:solidFill>
                  <a:srgbClr val="990099"/>
                </a:solidFill>
                <a:latin typeface="Arial" panose="020B0604020202020204" pitchFamily="34" charset="0"/>
                <a:ea typeface="宋体" panose="02010600030101010101" pitchFamily="2" charset="-122"/>
              </a:rPr>
              <a:t>三个位置。</a:t>
            </a:r>
            <a:endParaRPr lang="zh-CN" altLang="en-US" sz="2100" b="1" dirty="0">
              <a:solidFill>
                <a:srgbClr val="990099"/>
              </a:solidFill>
              <a:latin typeface="Arial" panose="020B0604020202020204" pitchFamily="34" charset="0"/>
              <a:ea typeface="宋体" panose="02010600030101010101" pitchFamily="2" charset="-122"/>
            </a:endParaRPr>
          </a:p>
        </p:txBody>
      </p:sp>
      <p:grpSp>
        <p:nvGrpSpPr>
          <p:cNvPr id="6" name="Group 4">
            <a:extLst>
              <a:ext uri="{FF2B5EF4-FFF2-40B4-BE49-F238E27FC236}">
                <a16:creationId xmlns:a16="http://schemas.microsoft.com/office/drawing/2014/main" id="{2D39C849-BD4B-46B6-BE03-AB46A3BA9F56}"/>
              </a:ext>
            </a:extLst>
          </p:cNvPr>
          <p:cNvGrpSpPr/>
          <p:nvPr/>
        </p:nvGrpSpPr>
        <p:grpSpPr bwMode="auto">
          <a:xfrm>
            <a:off x="6095241" y="1368035"/>
            <a:ext cx="4784725" cy="3365500"/>
            <a:chOff x="-3" y="-3"/>
            <a:chExt cx="2422" cy="3078"/>
          </a:xfrm>
        </p:grpSpPr>
        <p:grpSp>
          <p:nvGrpSpPr>
            <p:cNvPr id="7" name="Group 5">
              <a:extLst>
                <a:ext uri="{FF2B5EF4-FFF2-40B4-BE49-F238E27FC236}">
                  <a16:creationId xmlns:a16="http://schemas.microsoft.com/office/drawing/2014/main" id="{579E6206-D773-41D0-AF01-5811DE3C3242}"/>
                </a:ext>
              </a:extLst>
            </p:cNvPr>
            <p:cNvGrpSpPr/>
            <p:nvPr/>
          </p:nvGrpSpPr>
          <p:grpSpPr bwMode="auto">
            <a:xfrm>
              <a:off x="0" y="0"/>
              <a:ext cx="2416" cy="3072"/>
              <a:chOff x="0" y="0"/>
              <a:chExt cx="2416" cy="3072"/>
            </a:xfrm>
          </p:grpSpPr>
          <p:grpSp>
            <p:nvGrpSpPr>
              <p:cNvPr id="9" name="Group 6">
                <a:extLst>
                  <a:ext uri="{FF2B5EF4-FFF2-40B4-BE49-F238E27FC236}">
                    <a16:creationId xmlns:a16="http://schemas.microsoft.com/office/drawing/2014/main" id="{BDDCEDE3-C375-42F6-809E-445003688DC7}"/>
                  </a:ext>
                </a:extLst>
              </p:cNvPr>
              <p:cNvGrpSpPr/>
              <p:nvPr/>
            </p:nvGrpSpPr>
            <p:grpSpPr bwMode="auto">
              <a:xfrm>
                <a:off x="0" y="0"/>
                <a:ext cx="302" cy="384"/>
                <a:chOff x="0" y="0"/>
                <a:chExt cx="302" cy="384"/>
              </a:xfrm>
            </p:grpSpPr>
            <p:sp>
              <p:nvSpPr>
                <p:cNvPr id="199" name="Rectangle 7">
                  <a:extLst>
                    <a:ext uri="{FF2B5EF4-FFF2-40B4-BE49-F238E27FC236}">
                      <a16:creationId xmlns:a16="http://schemas.microsoft.com/office/drawing/2014/main" id="{29514936-014D-403D-866B-94D83E679EC4}"/>
                    </a:ext>
                  </a:extLst>
                </p:cNvPr>
                <p:cNvSpPr>
                  <a:spLocks noChangeArrowheads="1"/>
                </p:cNvSpPr>
                <p:nvPr/>
              </p:nvSpPr>
              <p:spPr bwMode="auto">
                <a:xfrm>
                  <a:off x="43"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0" name="Rectangle 8">
                  <a:extLst>
                    <a:ext uri="{FF2B5EF4-FFF2-40B4-BE49-F238E27FC236}">
                      <a16:creationId xmlns:a16="http://schemas.microsoft.com/office/drawing/2014/main" id="{6CFC8D93-97E1-4625-9DD7-592D29881B5A}"/>
                    </a:ext>
                  </a:extLst>
                </p:cNvPr>
                <p:cNvSpPr>
                  <a:spLocks noChangeArrowheads="1"/>
                </p:cNvSpPr>
                <p:nvPr/>
              </p:nvSpPr>
              <p:spPr bwMode="auto">
                <a:xfrm>
                  <a:off x="0"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0" name="Group 9">
                <a:extLst>
                  <a:ext uri="{FF2B5EF4-FFF2-40B4-BE49-F238E27FC236}">
                    <a16:creationId xmlns:a16="http://schemas.microsoft.com/office/drawing/2014/main" id="{744118E2-C140-40B6-BE3E-7EA30083495C}"/>
                  </a:ext>
                </a:extLst>
              </p:cNvPr>
              <p:cNvGrpSpPr/>
              <p:nvPr/>
            </p:nvGrpSpPr>
            <p:grpSpPr bwMode="auto">
              <a:xfrm>
                <a:off x="302" y="0"/>
                <a:ext cx="302" cy="384"/>
                <a:chOff x="302" y="0"/>
                <a:chExt cx="302" cy="384"/>
              </a:xfrm>
            </p:grpSpPr>
            <p:sp>
              <p:nvSpPr>
                <p:cNvPr id="197" name="Rectangle 10">
                  <a:extLst>
                    <a:ext uri="{FF2B5EF4-FFF2-40B4-BE49-F238E27FC236}">
                      <a16:creationId xmlns:a16="http://schemas.microsoft.com/office/drawing/2014/main" id="{F14A62EE-044B-480F-B739-A336C1A80319}"/>
                    </a:ext>
                  </a:extLst>
                </p:cNvPr>
                <p:cNvSpPr>
                  <a:spLocks noChangeArrowheads="1"/>
                </p:cNvSpPr>
                <p:nvPr/>
              </p:nvSpPr>
              <p:spPr bwMode="auto">
                <a:xfrm>
                  <a:off x="345"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8" name="Rectangle 11">
                  <a:extLst>
                    <a:ext uri="{FF2B5EF4-FFF2-40B4-BE49-F238E27FC236}">
                      <a16:creationId xmlns:a16="http://schemas.microsoft.com/office/drawing/2014/main" id="{052F7065-6131-452B-8B10-B47E310CDCC1}"/>
                    </a:ext>
                  </a:extLst>
                </p:cNvPr>
                <p:cNvSpPr>
                  <a:spLocks noChangeArrowheads="1"/>
                </p:cNvSpPr>
                <p:nvPr/>
              </p:nvSpPr>
              <p:spPr bwMode="auto">
                <a:xfrm>
                  <a:off x="302"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1" name="Group 12">
                <a:extLst>
                  <a:ext uri="{FF2B5EF4-FFF2-40B4-BE49-F238E27FC236}">
                    <a16:creationId xmlns:a16="http://schemas.microsoft.com/office/drawing/2014/main" id="{0261E2CC-B789-4F07-9ABE-C94AE80FEB1C}"/>
                  </a:ext>
                </a:extLst>
              </p:cNvPr>
              <p:cNvGrpSpPr/>
              <p:nvPr/>
            </p:nvGrpSpPr>
            <p:grpSpPr bwMode="auto">
              <a:xfrm>
                <a:off x="604" y="0"/>
                <a:ext cx="302" cy="384"/>
                <a:chOff x="604" y="0"/>
                <a:chExt cx="302" cy="384"/>
              </a:xfrm>
            </p:grpSpPr>
            <p:sp>
              <p:nvSpPr>
                <p:cNvPr id="195" name="Rectangle 13">
                  <a:extLst>
                    <a:ext uri="{FF2B5EF4-FFF2-40B4-BE49-F238E27FC236}">
                      <a16:creationId xmlns:a16="http://schemas.microsoft.com/office/drawing/2014/main" id="{6A3B6252-4FFE-44C1-AFCB-9851C4DE3227}"/>
                    </a:ext>
                  </a:extLst>
                </p:cNvPr>
                <p:cNvSpPr>
                  <a:spLocks noChangeArrowheads="1"/>
                </p:cNvSpPr>
                <p:nvPr/>
              </p:nvSpPr>
              <p:spPr bwMode="auto">
                <a:xfrm>
                  <a:off x="647"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6" name="Rectangle 14">
                  <a:extLst>
                    <a:ext uri="{FF2B5EF4-FFF2-40B4-BE49-F238E27FC236}">
                      <a16:creationId xmlns:a16="http://schemas.microsoft.com/office/drawing/2014/main" id="{5DC88692-2922-402E-B20F-37F412B601F3}"/>
                    </a:ext>
                  </a:extLst>
                </p:cNvPr>
                <p:cNvSpPr>
                  <a:spLocks noChangeArrowheads="1"/>
                </p:cNvSpPr>
                <p:nvPr/>
              </p:nvSpPr>
              <p:spPr bwMode="auto">
                <a:xfrm>
                  <a:off x="604"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2" name="Group 15">
                <a:extLst>
                  <a:ext uri="{FF2B5EF4-FFF2-40B4-BE49-F238E27FC236}">
                    <a16:creationId xmlns:a16="http://schemas.microsoft.com/office/drawing/2014/main" id="{D0334A04-B8FE-411C-8103-5471D360A3CC}"/>
                  </a:ext>
                </a:extLst>
              </p:cNvPr>
              <p:cNvGrpSpPr/>
              <p:nvPr/>
            </p:nvGrpSpPr>
            <p:grpSpPr bwMode="auto">
              <a:xfrm>
                <a:off x="906" y="0"/>
                <a:ext cx="302" cy="384"/>
                <a:chOff x="906" y="0"/>
                <a:chExt cx="302" cy="384"/>
              </a:xfrm>
            </p:grpSpPr>
            <p:sp>
              <p:nvSpPr>
                <p:cNvPr id="193" name="Rectangle 16">
                  <a:extLst>
                    <a:ext uri="{FF2B5EF4-FFF2-40B4-BE49-F238E27FC236}">
                      <a16:creationId xmlns:a16="http://schemas.microsoft.com/office/drawing/2014/main" id="{0FCF5B68-BC9E-4749-A6E2-2AF0826FA426}"/>
                    </a:ext>
                  </a:extLst>
                </p:cNvPr>
                <p:cNvSpPr>
                  <a:spLocks noChangeArrowheads="1"/>
                </p:cNvSpPr>
                <p:nvPr/>
              </p:nvSpPr>
              <p:spPr bwMode="auto">
                <a:xfrm>
                  <a:off x="949"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Q</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4" name="Rectangle 17">
                  <a:extLst>
                    <a:ext uri="{FF2B5EF4-FFF2-40B4-BE49-F238E27FC236}">
                      <a16:creationId xmlns:a16="http://schemas.microsoft.com/office/drawing/2014/main" id="{2AF6F2B9-1225-4D78-A2F4-7DD22BD18C9B}"/>
                    </a:ext>
                  </a:extLst>
                </p:cNvPr>
                <p:cNvSpPr>
                  <a:spLocks noChangeArrowheads="1"/>
                </p:cNvSpPr>
                <p:nvPr/>
              </p:nvSpPr>
              <p:spPr bwMode="auto">
                <a:xfrm>
                  <a:off x="906"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3" name="Group 18">
                <a:extLst>
                  <a:ext uri="{FF2B5EF4-FFF2-40B4-BE49-F238E27FC236}">
                    <a16:creationId xmlns:a16="http://schemas.microsoft.com/office/drawing/2014/main" id="{AA9C161F-745F-45E5-8F9A-4086CA9AC479}"/>
                  </a:ext>
                </a:extLst>
              </p:cNvPr>
              <p:cNvGrpSpPr/>
              <p:nvPr/>
            </p:nvGrpSpPr>
            <p:grpSpPr bwMode="auto">
              <a:xfrm>
                <a:off x="1208" y="0"/>
                <a:ext cx="302" cy="384"/>
                <a:chOff x="1208" y="0"/>
                <a:chExt cx="302" cy="384"/>
              </a:xfrm>
            </p:grpSpPr>
            <p:sp>
              <p:nvSpPr>
                <p:cNvPr id="191" name="Rectangle 19">
                  <a:extLst>
                    <a:ext uri="{FF2B5EF4-FFF2-40B4-BE49-F238E27FC236}">
                      <a16:creationId xmlns:a16="http://schemas.microsoft.com/office/drawing/2014/main" id="{9EB3746B-B9C2-4ABA-B9F6-1B296A4C5E61}"/>
                    </a:ext>
                  </a:extLst>
                </p:cNvPr>
                <p:cNvSpPr>
                  <a:spLocks noChangeArrowheads="1"/>
                </p:cNvSpPr>
                <p:nvPr/>
              </p:nvSpPr>
              <p:spPr bwMode="auto">
                <a:xfrm>
                  <a:off x="1251"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2" name="Rectangle 20">
                  <a:extLst>
                    <a:ext uri="{FF2B5EF4-FFF2-40B4-BE49-F238E27FC236}">
                      <a16:creationId xmlns:a16="http://schemas.microsoft.com/office/drawing/2014/main" id="{FED163B5-17E3-46F2-AF9C-31CAFA58A38F}"/>
                    </a:ext>
                  </a:extLst>
                </p:cNvPr>
                <p:cNvSpPr>
                  <a:spLocks noChangeArrowheads="1"/>
                </p:cNvSpPr>
                <p:nvPr/>
              </p:nvSpPr>
              <p:spPr bwMode="auto">
                <a:xfrm>
                  <a:off x="1208"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4" name="Group 21">
                <a:extLst>
                  <a:ext uri="{FF2B5EF4-FFF2-40B4-BE49-F238E27FC236}">
                    <a16:creationId xmlns:a16="http://schemas.microsoft.com/office/drawing/2014/main" id="{BDFE8535-1227-4D11-B3A7-2CD4F583E13B}"/>
                  </a:ext>
                </a:extLst>
              </p:cNvPr>
              <p:cNvGrpSpPr/>
              <p:nvPr/>
            </p:nvGrpSpPr>
            <p:grpSpPr bwMode="auto">
              <a:xfrm>
                <a:off x="1510" y="0"/>
                <a:ext cx="302" cy="384"/>
                <a:chOff x="1510" y="0"/>
                <a:chExt cx="302" cy="384"/>
              </a:xfrm>
            </p:grpSpPr>
            <p:sp>
              <p:nvSpPr>
                <p:cNvPr id="189" name="Rectangle 22">
                  <a:extLst>
                    <a:ext uri="{FF2B5EF4-FFF2-40B4-BE49-F238E27FC236}">
                      <a16:creationId xmlns:a16="http://schemas.microsoft.com/office/drawing/2014/main" id="{5159F2ED-C46F-4D3D-99EC-3EE40102E095}"/>
                    </a:ext>
                  </a:extLst>
                </p:cNvPr>
                <p:cNvSpPr>
                  <a:spLocks noChangeArrowheads="1"/>
                </p:cNvSpPr>
                <p:nvPr/>
              </p:nvSpPr>
              <p:spPr bwMode="auto">
                <a:xfrm>
                  <a:off x="1553"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0" name="Rectangle 23">
                  <a:extLst>
                    <a:ext uri="{FF2B5EF4-FFF2-40B4-BE49-F238E27FC236}">
                      <a16:creationId xmlns:a16="http://schemas.microsoft.com/office/drawing/2014/main" id="{3A2E27BA-DA52-4C85-BCE3-FEF60F925352}"/>
                    </a:ext>
                  </a:extLst>
                </p:cNvPr>
                <p:cNvSpPr>
                  <a:spLocks noChangeArrowheads="1"/>
                </p:cNvSpPr>
                <p:nvPr/>
              </p:nvSpPr>
              <p:spPr bwMode="auto">
                <a:xfrm>
                  <a:off x="1510"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5" name="Group 24">
                <a:extLst>
                  <a:ext uri="{FF2B5EF4-FFF2-40B4-BE49-F238E27FC236}">
                    <a16:creationId xmlns:a16="http://schemas.microsoft.com/office/drawing/2014/main" id="{385B8081-C947-4417-8203-5778E094FACB}"/>
                  </a:ext>
                </a:extLst>
              </p:cNvPr>
              <p:cNvGrpSpPr/>
              <p:nvPr/>
            </p:nvGrpSpPr>
            <p:grpSpPr bwMode="auto">
              <a:xfrm>
                <a:off x="1812" y="0"/>
                <a:ext cx="302" cy="384"/>
                <a:chOff x="1812" y="0"/>
                <a:chExt cx="302" cy="384"/>
              </a:xfrm>
            </p:grpSpPr>
            <p:sp>
              <p:nvSpPr>
                <p:cNvPr id="187" name="Rectangle 25">
                  <a:extLst>
                    <a:ext uri="{FF2B5EF4-FFF2-40B4-BE49-F238E27FC236}">
                      <a16:creationId xmlns:a16="http://schemas.microsoft.com/office/drawing/2014/main" id="{7FB458FC-A7CC-47A8-9425-8D539F36EF6B}"/>
                    </a:ext>
                  </a:extLst>
                </p:cNvPr>
                <p:cNvSpPr>
                  <a:spLocks noChangeArrowheads="1"/>
                </p:cNvSpPr>
                <p:nvPr/>
              </p:nvSpPr>
              <p:spPr bwMode="auto">
                <a:xfrm>
                  <a:off x="1855"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8" name="Rectangle 26">
                  <a:extLst>
                    <a:ext uri="{FF2B5EF4-FFF2-40B4-BE49-F238E27FC236}">
                      <a16:creationId xmlns:a16="http://schemas.microsoft.com/office/drawing/2014/main" id="{4745083F-9B05-4CC9-AFFC-6DC882DAC76C}"/>
                    </a:ext>
                  </a:extLst>
                </p:cNvPr>
                <p:cNvSpPr>
                  <a:spLocks noChangeArrowheads="1"/>
                </p:cNvSpPr>
                <p:nvPr/>
              </p:nvSpPr>
              <p:spPr bwMode="auto">
                <a:xfrm>
                  <a:off x="1812"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6" name="Group 27">
                <a:extLst>
                  <a:ext uri="{FF2B5EF4-FFF2-40B4-BE49-F238E27FC236}">
                    <a16:creationId xmlns:a16="http://schemas.microsoft.com/office/drawing/2014/main" id="{9C00D176-7F5D-4ED7-8EAC-744568457134}"/>
                  </a:ext>
                </a:extLst>
              </p:cNvPr>
              <p:cNvGrpSpPr/>
              <p:nvPr/>
            </p:nvGrpSpPr>
            <p:grpSpPr bwMode="auto">
              <a:xfrm>
                <a:off x="2114" y="0"/>
                <a:ext cx="302" cy="384"/>
                <a:chOff x="2114" y="0"/>
                <a:chExt cx="302" cy="384"/>
              </a:xfrm>
            </p:grpSpPr>
            <p:sp>
              <p:nvSpPr>
                <p:cNvPr id="185" name="Rectangle 28">
                  <a:extLst>
                    <a:ext uri="{FF2B5EF4-FFF2-40B4-BE49-F238E27FC236}">
                      <a16:creationId xmlns:a16="http://schemas.microsoft.com/office/drawing/2014/main" id="{21EA698A-0D62-44D6-9688-BE53B953CFE2}"/>
                    </a:ext>
                  </a:extLst>
                </p:cNvPr>
                <p:cNvSpPr>
                  <a:spLocks noChangeArrowheads="1"/>
                </p:cNvSpPr>
                <p:nvPr/>
              </p:nvSpPr>
              <p:spPr bwMode="auto">
                <a:xfrm>
                  <a:off x="2157"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6" name="Rectangle 29">
                  <a:extLst>
                    <a:ext uri="{FF2B5EF4-FFF2-40B4-BE49-F238E27FC236}">
                      <a16:creationId xmlns:a16="http://schemas.microsoft.com/office/drawing/2014/main" id="{E3C8747B-2B04-4DE1-9440-B48A15A76096}"/>
                    </a:ext>
                  </a:extLst>
                </p:cNvPr>
                <p:cNvSpPr>
                  <a:spLocks noChangeArrowheads="1"/>
                </p:cNvSpPr>
                <p:nvPr/>
              </p:nvSpPr>
              <p:spPr bwMode="auto">
                <a:xfrm>
                  <a:off x="2114"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7" name="Group 30">
                <a:extLst>
                  <a:ext uri="{FF2B5EF4-FFF2-40B4-BE49-F238E27FC236}">
                    <a16:creationId xmlns:a16="http://schemas.microsoft.com/office/drawing/2014/main" id="{1A2A9B83-8F6B-4E4C-A689-6B6504EE0730}"/>
                  </a:ext>
                </a:extLst>
              </p:cNvPr>
              <p:cNvGrpSpPr/>
              <p:nvPr/>
            </p:nvGrpSpPr>
            <p:grpSpPr bwMode="auto">
              <a:xfrm>
                <a:off x="0" y="384"/>
                <a:ext cx="302" cy="384"/>
                <a:chOff x="0" y="384"/>
                <a:chExt cx="302" cy="384"/>
              </a:xfrm>
            </p:grpSpPr>
            <p:sp>
              <p:nvSpPr>
                <p:cNvPr id="183" name="Rectangle 31">
                  <a:extLst>
                    <a:ext uri="{FF2B5EF4-FFF2-40B4-BE49-F238E27FC236}">
                      <a16:creationId xmlns:a16="http://schemas.microsoft.com/office/drawing/2014/main" id="{44667A95-8E47-4AE6-B5C2-9666308648A0}"/>
                    </a:ext>
                  </a:extLst>
                </p:cNvPr>
                <p:cNvSpPr>
                  <a:spLocks noChangeArrowheads="1"/>
                </p:cNvSpPr>
                <p:nvPr/>
              </p:nvSpPr>
              <p:spPr bwMode="auto">
                <a:xfrm>
                  <a:off x="43"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4" name="Rectangle 32">
                  <a:extLst>
                    <a:ext uri="{FF2B5EF4-FFF2-40B4-BE49-F238E27FC236}">
                      <a16:creationId xmlns:a16="http://schemas.microsoft.com/office/drawing/2014/main" id="{3DA4ABC4-30E8-4104-98F2-AA53573C5B22}"/>
                    </a:ext>
                  </a:extLst>
                </p:cNvPr>
                <p:cNvSpPr>
                  <a:spLocks noChangeArrowheads="1"/>
                </p:cNvSpPr>
                <p:nvPr/>
              </p:nvSpPr>
              <p:spPr bwMode="auto">
                <a:xfrm>
                  <a:off x="0"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8" name="Group 33">
                <a:extLst>
                  <a:ext uri="{FF2B5EF4-FFF2-40B4-BE49-F238E27FC236}">
                    <a16:creationId xmlns:a16="http://schemas.microsoft.com/office/drawing/2014/main" id="{3E8D0248-8A19-4C55-8684-8A2665B126CE}"/>
                  </a:ext>
                </a:extLst>
              </p:cNvPr>
              <p:cNvGrpSpPr/>
              <p:nvPr/>
            </p:nvGrpSpPr>
            <p:grpSpPr bwMode="auto">
              <a:xfrm>
                <a:off x="302" y="384"/>
                <a:ext cx="302" cy="384"/>
                <a:chOff x="302" y="384"/>
                <a:chExt cx="302" cy="384"/>
              </a:xfrm>
            </p:grpSpPr>
            <p:sp>
              <p:nvSpPr>
                <p:cNvPr id="181" name="Rectangle 34">
                  <a:extLst>
                    <a:ext uri="{FF2B5EF4-FFF2-40B4-BE49-F238E27FC236}">
                      <a16:creationId xmlns:a16="http://schemas.microsoft.com/office/drawing/2014/main" id="{01B12FB1-9DDE-440F-932B-324BC509A991}"/>
                    </a:ext>
                  </a:extLst>
                </p:cNvPr>
                <p:cNvSpPr>
                  <a:spLocks noChangeArrowheads="1"/>
                </p:cNvSpPr>
                <p:nvPr/>
              </p:nvSpPr>
              <p:spPr bwMode="auto">
                <a:xfrm>
                  <a:off x="345"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Q</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2" name="Rectangle 35">
                  <a:extLst>
                    <a:ext uri="{FF2B5EF4-FFF2-40B4-BE49-F238E27FC236}">
                      <a16:creationId xmlns:a16="http://schemas.microsoft.com/office/drawing/2014/main" id="{66FD67A5-0C97-4A24-97D0-530D6CEFC9D1}"/>
                    </a:ext>
                  </a:extLst>
                </p:cNvPr>
                <p:cNvSpPr>
                  <a:spLocks noChangeArrowheads="1"/>
                </p:cNvSpPr>
                <p:nvPr/>
              </p:nvSpPr>
              <p:spPr bwMode="auto">
                <a:xfrm>
                  <a:off x="302"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9" name="Group 36">
                <a:extLst>
                  <a:ext uri="{FF2B5EF4-FFF2-40B4-BE49-F238E27FC236}">
                    <a16:creationId xmlns:a16="http://schemas.microsoft.com/office/drawing/2014/main" id="{536F435D-E7FC-49B6-866F-A02A400D57AE}"/>
                  </a:ext>
                </a:extLst>
              </p:cNvPr>
              <p:cNvGrpSpPr/>
              <p:nvPr/>
            </p:nvGrpSpPr>
            <p:grpSpPr bwMode="auto">
              <a:xfrm>
                <a:off x="604" y="384"/>
                <a:ext cx="302" cy="384"/>
                <a:chOff x="604" y="384"/>
                <a:chExt cx="302" cy="384"/>
              </a:xfrm>
            </p:grpSpPr>
            <p:sp>
              <p:nvSpPr>
                <p:cNvPr id="179" name="Rectangle 37">
                  <a:extLst>
                    <a:ext uri="{FF2B5EF4-FFF2-40B4-BE49-F238E27FC236}">
                      <a16:creationId xmlns:a16="http://schemas.microsoft.com/office/drawing/2014/main" id="{007A8431-5FD5-4753-81C5-18FEF31CF11F}"/>
                    </a:ext>
                  </a:extLst>
                </p:cNvPr>
                <p:cNvSpPr>
                  <a:spLocks noChangeArrowheads="1"/>
                </p:cNvSpPr>
                <p:nvPr/>
              </p:nvSpPr>
              <p:spPr bwMode="auto">
                <a:xfrm>
                  <a:off x="647"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0" name="Rectangle 38">
                  <a:extLst>
                    <a:ext uri="{FF2B5EF4-FFF2-40B4-BE49-F238E27FC236}">
                      <a16:creationId xmlns:a16="http://schemas.microsoft.com/office/drawing/2014/main" id="{DAC99D30-C23A-4920-961A-C4C806B6B2AD}"/>
                    </a:ext>
                  </a:extLst>
                </p:cNvPr>
                <p:cNvSpPr>
                  <a:spLocks noChangeArrowheads="1"/>
                </p:cNvSpPr>
                <p:nvPr/>
              </p:nvSpPr>
              <p:spPr bwMode="auto">
                <a:xfrm>
                  <a:off x="604"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0" name="Group 39">
                <a:extLst>
                  <a:ext uri="{FF2B5EF4-FFF2-40B4-BE49-F238E27FC236}">
                    <a16:creationId xmlns:a16="http://schemas.microsoft.com/office/drawing/2014/main" id="{4ED3AF08-6F7F-4A03-8B8C-90ECB9192F2B}"/>
                  </a:ext>
                </a:extLst>
              </p:cNvPr>
              <p:cNvGrpSpPr/>
              <p:nvPr/>
            </p:nvGrpSpPr>
            <p:grpSpPr bwMode="auto">
              <a:xfrm>
                <a:off x="906" y="384"/>
                <a:ext cx="302" cy="384"/>
                <a:chOff x="906" y="384"/>
                <a:chExt cx="302" cy="384"/>
              </a:xfrm>
            </p:grpSpPr>
            <p:sp>
              <p:nvSpPr>
                <p:cNvPr id="177" name="Rectangle 40">
                  <a:extLst>
                    <a:ext uri="{FF2B5EF4-FFF2-40B4-BE49-F238E27FC236}">
                      <a16:creationId xmlns:a16="http://schemas.microsoft.com/office/drawing/2014/main" id="{B898C28C-016A-44FC-BE54-02A9AE58E9D0}"/>
                    </a:ext>
                  </a:extLst>
                </p:cNvPr>
                <p:cNvSpPr>
                  <a:spLocks noChangeArrowheads="1"/>
                </p:cNvSpPr>
                <p:nvPr/>
              </p:nvSpPr>
              <p:spPr bwMode="auto">
                <a:xfrm>
                  <a:off x="949"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8" name="Rectangle 41">
                  <a:extLst>
                    <a:ext uri="{FF2B5EF4-FFF2-40B4-BE49-F238E27FC236}">
                      <a16:creationId xmlns:a16="http://schemas.microsoft.com/office/drawing/2014/main" id="{F950B8C8-9313-4AF4-A401-9F1E0370257A}"/>
                    </a:ext>
                  </a:extLst>
                </p:cNvPr>
                <p:cNvSpPr>
                  <a:spLocks noChangeArrowheads="1"/>
                </p:cNvSpPr>
                <p:nvPr/>
              </p:nvSpPr>
              <p:spPr bwMode="auto">
                <a:xfrm>
                  <a:off x="906"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1" name="Group 42">
                <a:extLst>
                  <a:ext uri="{FF2B5EF4-FFF2-40B4-BE49-F238E27FC236}">
                    <a16:creationId xmlns:a16="http://schemas.microsoft.com/office/drawing/2014/main" id="{1E9D32E0-7C12-408D-8AF8-7D455D0E4B7A}"/>
                  </a:ext>
                </a:extLst>
              </p:cNvPr>
              <p:cNvGrpSpPr/>
              <p:nvPr/>
            </p:nvGrpSpPr>
            <p:grpSpPr bwMode="auto">
              <a:xfrm>
                <a:off x="1208" y="384"/>
                <a:ext cx="302" cy="384"/>
                <a:chOff x="1208" y="384"/>
                <a:chExt cx="302" cy="384"/>
              </a:xfrm>
            </p:grpSpPr>
            <p:sp>
              <p:nvSpPr>
                <p:cNvPr id="175" name="Rectangle 43">
                  <a:extLst>
                    <a:ext uri="{FF2B5EF4-FFF2-40B4-BE49-F238E27FC236}">
                      <a16:creationId xmlns:a16="http://schemas.microsoft.com/office/drawing/2014/main" id="{727BD45C-B37B-4292-BAC0-615704D2FAEF}"/>
                    </a:ext>
                  </a:extLst>
                </p:cNvPr>
                <p:cNvSpPr>
                  <a:spLocks noChangeArrowheads="1"/>
                </p:cNvSpPr>
                <p:nvPr/>
              </p:nvSpPr>
              <p:spPr bwMode="auto">
                <a:xfrm>
                  <a:off x="1251"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6" name="Rectangle 44">
                  <a:extLst>
                    <a:ext uri="{FF2B5EF4-FFF2-40B4-BE49-F238E27FC236}">
                      <a16:creationId xmlns:a16="http://schemas.microsoft.com/office/drawing/2014/main" id="{BC1D55B6-8D82-4B01-A71A-9DEFD031052B}"/>
                    </a:ext>
                  </a:extLst>
                </p:cNvPr>
                <p:cNvSpPr>
                  <a:spLocks noChangeArrowheads="1"/>
                </p:cNvSpPr>
                <p:nvPr/>
              </p:nvSpPr>
              <p:spPr bwMode="auto">
                <a:xfrm>
                  <a:off x="1208"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2" name="Group 45">
                <a:extLst>
                  <a:ext uri="{FF2B5EF4-FFF2-40B4-BE49-F238E27FC236}">
                    <a16:creationId xmlns:a16="http://schemas.microsoft.com/office/drawing/2014/main" id="{B11FB6CE-C7D5-47E3-877E-7B91F9251C39}"/>
                  </a:ext>
                </a:extLst>
              </p:cNvPr>
              <p:cNvGrpSpPr/>
              <p:nvPr/>
            </p:nvGrpSpPr>
            <p:grpSpPr bwMode="auto">
              <a:xfrm>
                <a:off x="1510" y="384"/>
                <a:ext cx="302" cy="384"/>
                <a:chOff x="1510" y="384"/>
                <a:chExt cx="302" cy="384"/>
              </a:xfrm>
            </p:grpSpPr>
            <p:sp>
              <p:nvSpPr>
                <p:cNvPr id="173" name="Rectangle 46">
                  <a:extLst>
                    <a:ext uri="{FF2B5EF4-FFF2-40B4-BE49-F238E27FC236}">
                      <a16:creationId xmlns:a16="http://schemas.microsoft.com/office/drawing/2014/main" id="{5580CBEB-540B-4248-A680-A73A0EB6C1C4}"/>
                    </a:ext>
                  </a:extLst>
                </p:cNvPr>
                <p:cNvSpPr>
                  <a:spLocks noChangeArrowheads="1"/>
                </p:cNvSpPr>
                <p:nvPr/>
              </p:nvSpPr>
              <p:spPr bwMode="auto">
                <a:xfrm>
                  <a:off x="1553"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4" name="Rectangle 47">
                  <a:extLst>
                    <a:ext uri="{FF2B5EF4-FFF2-40B4-BE49-F238E27FC236}">
                      <a16:creationId xmlns:a16="http://schemas.microsoft.com/office/drawing/2014/main" id="{EB135C2D-7F69-4A44-80DB-AE2A1EB9DB86}"/>
                    </a:ext>
                  </a:extLst>
                </p:cNvPr>
                <p:cNvSpPr>
                  <a:spLocks noChangeArrowheads="1"/>
                </p:cNvSpPr>
                <p:nvPr/>
              </p:nvSpPr>
              <p:spPr bwMode="auto">
                <a:xfrm>
                  <a:off x="1510"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3" name="Group 48">
                <a:extLst>
                  <a:ext uri="{FF2B5EF4-FFF2-40B4-BE49-F238E27FC236}">
                    <a16:creationId xmlns:a16="http://schemas.microsoft.com/office/drawing/2014/main" id="{2E321C99-58C8-4281-966F-5570E46262E4}"/>
                  </a:ext>
                </a:extLst>
              </p:cNvPr>
              <p:cNvGrpSpPr/>
              <p:nvPr/>
            </p:nvGrpSpPr>
            <p:grpSpPr bwMode="auto">
              <a:xfrm>
                <a:off x="1812" y="384"/>
                <a:ext cx="302" cy="384"/>
                <a:chOff x="1812" y="384"/>
                <a:chExt cx="302" cy="384"/>
              </a:xfrm>
            </p:grpSpPr>
            <p:sp>
              <p:nvSpPr>
                <p:cNvPr id="171" name="Rectangle 49">
                  <a:extLst>
                    <a:ext uri="{FF2B5EF4-FFF2-40B4-BE49-F238E27FC236}">
                      <a16:creationId xmlns:a16="http://schemas.microsoft.com/office/drawing/2014/main" id="{12E81095-5A0C-4C1B-A5CE-CAED01C075DE}"/>
                    </a:ext>
                  </a:extLst>
                </p:cNvPr>
                <p:cNvSpPr>
                  <a:spLocks noChangeArrowheads="1"/>
                </p:cNvSpPr>
                <p:nvPr/>
              </p:nvSpPr>
              <p:spPr bwMode="auto">
                <a:xfrm>
                  <a:off x="1855"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2" name="Rectangle 50">
                  <a:extLst>
                    <a:ext uri="{FF2B5EF4-FFF2-40B4-BE49-F238E27FC236}">
                      <a16:creationId xmlns:a16="http://schemas.microsoft.com/office/drawing/2014/main" id="{DFB660DA-41BF-464C-A78B-54269C8A6481}"/>
                    </a:ext>
                  </a:extLst>
                </p:cNvPr>
                <p:cNvSpPr>
                  <a:spLocks noChangeArrowheads="1"/>
                </p:cNvSpPr>
                <p:nvPr/>
              </p:nvSpPr>
              <p:spPr bwMode="auto">
                <a:xfrm>
                  <a:off x="1812"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4" name="Group 51">
                <a:extLst>
                  <a:ext uri="{FF2B5EF4-FFF2-40B4-BE49-F238E27FC236}">
                    <a16:creationId xmlns:a16="http://schemas.microsoft.com/office/drawing/2014/main" id="{04CE5951-27D3-48D5-812F-2E3E26985A64}"/>
                  </a:ext>
                </a:extLst>
              </p:cNvPr>
              <p:cNvGrpSpPr/>
              <p:nvPr/>
            </p:nvGrpSpPr>
            <p:grpSpPr bwMode="auto">
              <a:xfrm>
                <a:off x="2114" y="384"/>
                <a:ext cx="302" cy="384"/>
                <a:chOff x="2114" y="384"/>
                <a:chExt cx="302" cy="384"/>
              </a:xfrm>
            </p:grpSpPr>
            <p:sp>
              <p:nvSpPr>
                <p:cNvPr id="169" name="Rectangle 52">
                  <a:extLst>
                    <a:ext uri="{FF2B5EF4-FFF2-40B4-BE49-F238E27FC236}">
                      <a16:creationId xmlns:a16="http://schemas.microsoft.com/office/drawing/2014/main" id="{A8F2F264-043E-4FB0-8409-FCDEACB2AB97}"/>
                    </a:ext>
                  </a:extLst>
                </p:cNvPr>
                <p:cNvSpPr>
                  <a:spLocks noChangeArrowheads="1"/>
                </p:cNvSpPr>
                <p:nvPr/>
              </p:nvSpPr>
              <p:spPr bwMode="auto">
                <a:xfrm>
                  <a:off x="2157"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0" name="Rectangle 53">
                  <a:extLst>
                    <a:ext uri="{FF2B5EF4-FFF2-40B4-BE49-F238E27FC236}">
                      <a16:creationId xmlns:a16="http://schemas.microsoft.com/office/drawing/2014/main" id="{BFA8EC49-F5EE-42A5-BC8B-39FF3A915C5C}"/>
                    </a:ext>
                  </a:extLst>
                </p:cNvPr>
                <p:cNvSpPr>
                  <a:spLocks noChangeArrowheads="1"/>
                </p:cNvSpPr>
                <p:nvPr/>
              </p:nvSpPr>
              <p:spPr bwMode="auto">
                <a:xfrm>
                  <a:off x="2114" y="38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5" name="Group 54">
                <a:extLst>
                  <a:ext uri="{FF2B5EF4-FFF2-40B4-BE49-F238E27FC236}">
                    <a16:creationId xmlns:a16="http://schemas.microsoft.com/office/drawing/2014/main" id="{816955A7-0A2A-4E92-BFEC-C769EEAB05D9}"/>
                  </a:ext>
                </a:extLst>
              </p:cNvPr>
              <p:cNvGrpSpPr/>
              <p:nvPr/>
            </p:nvGrpSpPr>
            <p:grpSpPr bwMode="auto">
              <a:xfrm>
                <a:off x="0" y="768"/>
                <a:ext cx="302" cy="384"/>
                <a:chOff x="0" y="768"/>
                <a:chExt cx="302" cy="384"/>
              </a:xfrm>
            </p:grpSpPr>
            <p:sp>
              <p:nvSpPr>
                <p:cNvPr id="167" name="Rectangle 55">
                  <a:extLst>
                    <a:ext uri="{FF2B5EF4-FFF2-40B4-BE49-F238E27FC236}">
                      <a16:creationId xmlns:a16="http://schemas.microsoft.com/office/drawing/2014/main" id="{189C3AC6-E4B3-45A2-B165-C43151A91490}"/>
                    </a:ext>
                  </a:extLst>
                </p:cNvPr>
                <p:cNvSpPr>
                  <a:spLocks noChangeArrowheads="1"/>
                </p:cNvSpPr>
                <p:nvPr/>
              </p:nvSpPr>
              <p:spPr bwMode="auto">
                <a:xfrm>
                  <a:off x="43"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8" name="Rectangle 56">
                  <a:extLst>
                    <a:ext uri="{FF2B5EF4-FFF2-40B4-BE49-F238E27FC236}">
                      <a16:creationId xmlns:a16="http://schemas.microsoft.com/office/drawing/2014/main" id="{ED287983-90B9-4B1C-83C6-EEE68AF1A2E2}"/>
                    </a:ext>
                  </a:extLst>
                </p:cNvPr>
                <p:cNvSpPr>
                  <a:spLocks noChangeArrowheads="1"/>
                </p:cNvSpPr>
                <p:nvPr/>
              </p:nvSpPr>
              <p:spPr bwMode="auto">
                <a:xfrm>
                  <a:off x="0"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6" name="Group 57">
                <a:extLst>
                  <a:ext uri="{FF2B5EF4-FFF2-40B4-BE49-F238E27FC236}">
                    <a16:creationId xmlns:a16="http://schemas.microsoft.com/office/drawing/2014/main" id="{026CB675-8C47-4266-894A-645730746545}"/>
                  </a:ext>
                </a:extLst>
              </p:cNvPr>
              <p:cNvGrpSpPr/>
              <p:nvPr/>
            </p:nvGrpSpPr>
            <p:grpSpPr bwMode="auto">
              <a:xfrm>
                <a:off x="302" y="768"/>
                <a:ext cx="302" cy="384"/>
                <a:chOff x="302" y="768"/>
                <a:chExt cx="302" cy="384"/>
              </a:xfrm>
            </p:grpSpPr>
            <p:sp>
              <p:nvSpPr>
                <p:cNvPr id="165" name="Rectangle 58">
                  <a:extLst>
                    <a:ext uri="{FF2B5EF4-FFF2-40B4-BE49-F238E27FC236}">
                      <a16:creationId xmlns:a16="http://schemas.microsoft.com/office/drawing/2014/main" id="{3C3AC908-B6BB-4BDE-A544-B981569ADD4C}"/>
                    </a:ext>
                  </a:extLst>
                </p:cNvPr>
                <p:cNvSpPr>
                  <a:spLocks noChangeArrowheads="1"/>
                </p:cNvSpPr>
                <p:nvPr/>
              </p:nvSpPr>
              <p:spPr bwMode="auto">
                <a:xfrm>
                  <a:off x="345"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6" name="Rectangle 59">
                  <a:extLst>
                    <a:ext uri="{FF2B5EF4-FFF2-40B4-BE49-F238E27FC236}">
                      <a16:creationId xmlns:a16="http://schemas.microsoft.com/office/drawing/2014/main" id="{4AA053A9-EA3A-4494-A9D6-BB35BC21CD23}"/>
                    </a:ext>
                  </a:extLst>
                </p:cNvPr>
                <p:cNvSpPr>
                  <a:spLocks noChangeArrowheads="1"/>
                </p:cNvSpPr>
                <p:nvPr/>
              </p:nvSpPr>
              <p:spPr bwMode="auto">
                <a:xfrm>
                  <a:off x="302"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7" name="Group 60">
                <a:extLst>
                  <a:ext uri="{FF2B5EF4-FFF2-40B4-BE49-F238E27FC236}">
                    <a16:creationId xmlns:a16="http://schemas.microsoft.com/office/drawing/2014/main" id="{F5D12EAB-22D5-4381-B83F-E856D0BB169F}"/>
                  </a:ext>
                </a:extLst>
              </p:cNvPr>
              <p:cNvGrpSpPr/>
              <p:nvPr/>
            </p:nvGrpSpPr>
            <p:grpSpPr bwMode="auto">
              <a:xfrm>
                <a:off x="604" y="768"/>
                <a:ext cx="302" cy="384"/>
                <a:chOff x="604" y="768"/>
                <a:chExt cx="302" cy="384"/>
              </a:xfrm>
            </p:grpSpPr>
            <p:sp>
              <p:nvSpPr>
                <p:cNvPr id="163" name="Rectangle 61">
                  <a:extLst>
                    <a:ext uri="{FF2B5EF4-FFF2-40B4-BE49-F238E27FC236}">
                      <a16:creationId xmlns:a16="http://schemas.microsoft.com/office/drawing/2014/main" id="{6198BD87-6B3A-4563-9D7B-2CB94CF82BBC}"/>
                    </a:ext>
                  </a:extLst>
                </p:cNvPr>
                <p:cNvSpPr>
                  <a:spLocks noChangeArrowheads="1"/>
                </p:cNvSpPr>
                <p:nvPr/>
              </p:nvSpPr>
              <p:spPr bwMode="auto">
                <a:xfrm>
                  <a:off x="647"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4" name="Rectangle 62">
                  <a:extLst>
                    <a:ext uri="{FF2B5EF4-FFF2-40B4-BE49-F238E27FC236}">
                      <a16:creationId xmlns:a16="http://schemas.microsoft.com/office/drawing/2014/main" id="{3D190815-6057-44FF-A04D-3F9CC7901B07}"/>
                    </a:ext>
                  </a:extLst>
                </p:cNvPr>
                <p:cNvSpPr>
                  <a:spLocks noChangeArrowheads="1"/>
                </p:cNvSpPr>
                <p:nvPr/>
              </p:nvSpPr>
              <p:spPr bwMode="auto">
                <a:xfrm>
                  <a:off x="604"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8" name="Group 63">
                <a:extLst>
                  <a:ext uri="{FF2B5EF4-FFF2-40B4-BE49-F238E27FC236}">
                    <a16:creationId xmlns:a16="http://schemas.microsoft.com/office/drawing/2014/main" id="{7601F041-B1AE-4317-823B-9427F0E111A5}"/>
                  </a:ext>
                </a:extLst>
              </p:cNvPr>
              <p:cNvGrpSpPr/>
              <p:nvPr/>
            </p:nvGrpSpPr>
            <p:grpSpPr bwMode="auto">
              <a:xfrm>
                <a:off x="906" y="768"/>
                <a:ext cx="302" cy="384"/>
                <a:chOff x="906" y="768"/>
                <a:chExt cx="302" cy="384"/>
              </a:xfrm>
            </p:grpSpPr>
            <p:sp>
              <p:nvSpPr>
                <p:cNvPr id="161" name="Rectangle 64">
                  <a:extLst>
                    <a:ext uri="{FF2B5EF4-FFF2-40B4-BE49-F238E27FC236}">
                      <a16:creationId xmlns:a16="http://schemas.microsoft.com/office/drawing/2014/main" id="{3199F915-D6E0-4559-826E-1989DF3AD7CC}"/>
                    </a:ext>
                  </a:extLst>
                </p:cNvPr>
                <p:cNvSpPr>
                  <a:spLocks noChangeArrowheads="1"/>
                </p:cNvSpPr>
                <p:nvPr/>
              </p:nvSpPr>
              <p:spPr bwMode="auto">
                <a:xfrm>
                  <a:off x="949"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2" name="Rectangle 65">
                  <a:extLst>
                    <a:ext uri="{FF2B5EF4-FFF2-40B4-BE49-F238E27FC236}">
                      <a16:creationId xmlns:a16="http://schemas.microsoft.com/office/drawing/2014/main" id="{5CA992D7-9DE0-4D98-B41E-682B6DCDE1F3}"/>
                    </a:ext>
                  </a:extLst>
                </p:cNvPr>
                <p:cNvSpPr>
                  <a:spLocks noChangeArrowheads="1"/>
                </p:cNvSpPr>
                <p:nvPr/>
              </p:nvSpPr>
              <p:spPr bwMode="auto">
                <a:xfrm>
                  <a:off x="906"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9" name="Group 66">
                <a:extLst>
                  <a:ext uri="{FF2B5EF4-FFF2-40B4-BE49-F238E27FC236}">
                    <a16:creationId xmlns:a16="http://schemas.microsoft.com/office/drawing/2014/main" id="{94E1D687-7776-4111-A42E-51D150ED71EF}"/>
                  </a:ext>
                </a:extLst>
              </p:cNvPr>
              <p:cNvGrpSpPr/>
              <p:nvPr/>
            </p:nvGrpSpPr>
            <p:grpSpPr bwMode="auto">
              <a:xfrm>
                <a:off x="1208" y="768"/>
                <a:ext cx="302" cy="384"/>
                <a:chOff x="1208" y="768"/>
                <a:chExt cx="302" cy="384"/>
              </a:xfrm>
            </p:grpSpPr>
            <p:sp>
              <p:nvSpPr>
                <p:cNvPr id="159" name="Rectangle 67">
                  <a:extLst>
                    <a:ext uri="{FF2B5EF4-FFF2-40B4-BE49-F238E27FC236}">
                      <a16:creationId xmlns:a16="http://schemas.microsoft.com/office/drawing/2014/main" id="{BF21EECE-9B8E-448F-A90C-DC22CA476FC2}"/>
                    </a:ext>
                  </a:extLst>
                </p:cNvPr>
                <p:cNvSpPr>
                  <a:spLocks noChangeArrowheads="1"/>
                </p:cNvSpPr>
                <p:nvPr/>
              </p:nvSpPr>
              <p:spPr bwMode="auto">
                <a:xfrm>
                  <a:off x="1251"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0" name="Rectangle 68">
                  <a:extLst>
                    <a:ext uri="{FF2B5EF4-FFF2-40B4-BE49-F238E27FC236}">
                      <a16:creationId xmlns:a16="http://schemas.microsoft.com/office/drawing/2014/main" id="{FBA7A455-2CD3-4B9A-BEFD-8B4B5833FEA6}"/>
                    </a:ext>
                  </a:extLst>
                </p:cNvPr>
                <p:cNvSpPr>
                  <a:spLocks noChangeArrowheads="1"/>
                </p:cNvSpPr>
                <p:nvPr/>
              </p:nvSpPr>
              <p:spPr bwMode="auto">
                <a:xfrm>
                  <a:off x="1208"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0" name="Group 69">
                <a:extLst>
                  <a:ext uri="{FF2B5EF4-FFF2-40B4-BE49-F238E27FC236}">
                    <a16:creationId xmlns:a16="http://schemas.microsoft.com/office/drawing/2014/main" id="{5D682A29-72C5-4A35-81FF-96C4791A87D5}"/>
                  </a:ext>
                </a:extLst>
              </p:cNvPr>
              <p:cNvGrpSpPr/>
              <p:nvPr/>
            </p:nvGrpSpPr>
            <p:grpSpPr bwMode="auto">
              <a:xfrm>
                <a:off x="1510" y="768"/>
                <a:ext cx="302" cy="384"/>
                <a:chOff x="1510" y="768"/>
                <a:chExt cx="302" cy="384"/>
              </a:xfrm>
            </p:grpSpPr>
            <p:sp>
              <p:nvSpPr>
                <p:cNvPr id="157" name="Rectangle 70">
                  <a:extLst>
                    <a:ext uri="{FF2B5EF4-FFF2-40B4-BE49-F238E27FC236}">
                      <a16:creationId xmlns:a16="http://schemas.microsoft.com/office/drawing/2014/main" id="{01AD83B2-7EF9-422B-AAFB-E74B5E084869}"/>
                    </a:ext>
                  </a:extLst>
                </p:cNvPr>
                <p:cNvSpPr>
                  <a:spLocks noChangeArrowheads="1"/>
                </p:cNvSpPr>
                <p:nvPr/>
              </p:nvSpPr>
              <p:spPr bwMode="auto">
                <a:xfrm>
                  <a:off x="1553"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8" name="Rectangle 71">
                  <a:extLst>
                    <a:ext uri="{FF2B5EF4-FFF2-40B4-BE49-F238E27FC236}">
                      <a16:creationId xmlns:a16="http://schemas.microsoft.com/office/drawing/2014/main" id="{F2F23392-CF0A-4866-A29C-DA4124D0AF6C}"/>
                    </a:ext>
                  </a:extLst>
                </p:cNvPr>
                <p:cNvSpPr>
                  <a:spLocks noChangeArrowheads="1"/>
                </p:cNvSpPr>
                <p:nvPr/>
              </p:nvSpPr>
              <p:spPr bwMode="auto">
                <a:xfrm>
                  <a:off x="1510"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1" name="Group 72">
                <a:extLst>
                  <a:ext uri="{FF2B5EF4-FFF2-40B4-BE49-F238E27FC236}">
                    <a16:creationId xmlns:a16="http://schemas.microsoft.com/office/drawing/2014/main" id="{8D1FEEB8-0339-47C5-8840-1AF64D4F8E00}"/>
                  </a:ext>
                </a:extLst>
              </p:cNvPr>
              <p:cNvGrpSpPr/>
              <p:nvPr/>
            </p:nvGrpSpPr>
            <p:grpSpPr bwMode="auto">
              <a:xfrm>
                <a:off x="1812" y="768"/>
                <a:ext cx="302" cy="384"/>
                <a:chOff x="1812" y="768"/>
                <a:chExt cx="302" cy="384"/>
              </a:xfrm>
            </p:grpSpPr>
            <p:sp>
              <p:nvSpPr>
                <p:cNvPr id="155" name="Rectangle 73">
                  <a:extLst>
                    <a:ext uri="{FF2B5EF4-FFF2-40B4-BE49-F238E27FC236}">
                      <a16:creationId xmlns:a16="http://schemas.microsoft.com/office/drawing/2014/main" id="{6A812E83-E787-44E0-8D67-4740DD872D65}"/>
                    </a:ext>
                  </a:extLst>
                </p:cNvPr>
                <p:cNvSpPr>
                  <a:spLocks noChangeArrowheads="1"/>
                </p:cNvSpPr>
                <p:nvPr/>
              </p:nvSpPr>
              <p:spPr bwMode="auto">
                <a:xfrm>
                  <a:off x="1855"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6" name="Rectangle 74">
                  <a:extLst>
                    <a:ext uri="{FF2B5EF4-FFF2-40B4-BE49-F238E27FC236}">
                      <a16:creationId xmlns:a16="http://schemas.microsoft.com/office/drawing/2014/main" id="{878DF3E0-2394-43BD-801A-DE796B79220C}"/>
                    </a:ext>
                  </a:extLst>
                </p:cNvPr>
                <p:cNvSpPr>
                  <a:spLocks noChangeArrowheads="1"/>
                </p:cNvSpPr>
                <p:nvPr/>
              </p:nvSpPr>
              <p:spPr bwMode="auto">
                <a:xfrm>
                  <a:off x="1812"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2" name="Group 75">
                <a:extLst>
                  <a:ext uri="{FF2B5EF4-FFF2-40B4-BE49-F238E27FC236}">
                    <a16:creationId xmlns:a16="http://schemas.microsoft.com/office/drawing/2014/main" id="{C78FA564-63B7-4DEF-A081-AF6ACF219E19}"/>
                  </a:ext>
                </a:extLst>
              </p:cNvPr>
              <p:cNvGrpSpPr/>
              <p:nvPr/>
            </p:nvGrpSpPr>
            <p:grpSpPr bwMode="auto">
              <a:xfrm>
                <a:off x="2114" y="768"/>
                <a:ext cx="302" cy="384"/>
                <a:chOff x="2114" y="768"/>
                <a:chExt cx="302" cy="384"/>
              </a:xfrm>
            </p:grpSpPr>
            <p:sp>
              <p:nvSpPr>
                <p:cNvPr id="153" name="Rectangle 76">
                  <a:extLst>
                    <a:ext uri="{FF2B5EF4-FFF2-40B4-BE49-F238E27FC236}">
                      <a16:creationId xmlns:a16="http://schemas.microsoft.com/office/drawing/2014/main" id="{A6E1D238-090A-4E8E-A07F-55F02B852761}"/>
                    </a:ext>
                  </a:extLst>
                </p:cNvPr>
                <p:cNvSpPr>
                  <a:spLocks noChangeArrowheads="1"/>
                </p:cNvSpPr>
                <p:nvPr/>
              </p:nvSpPr>
              <p:spPr bwMode="auto">
                <a:xfrm>
                  <a:off x="2157"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Q</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4" name="Rectangle 77">
                  <a:extLst>
                    <a:ext uri="{FF2B5EF4-FFF2-40B4-BE49-F238E27FC236}">
                      <a16:creationId xmlns:a16="http://schemas.microsoft.com/office/drawing/2014/main" id="{8A4AF298-D6A6-4856-AFE5-7624150F9201}"/>
                    </a:ext>
                  </a:extLst>
                </p:cNvPr>
                <p:cNvSpPr>
                  <a:spLocks noChangeArrowheads="1"/>
                </p:cNvSpPr>
                <p:nvPr/>
              </p:nvSpPr>
              <p:spPr bwMode="auto">
                <a:xfrm>
                  <a:off x="2114" y="76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3" name="Group 78">
                <a:extLst>
                  <a:ext uri="{FF2B5EF4-FFF2-40B4-BE49-F238E27FC236}">
                    <a16:creationId xmlns:a16="http://schemas.microsoft.com/office/drawing/2014/main" id="{1BE0A5A3-794D-497B-A15F-59A24D6595CC}"/>
                  </a:ext>
                </a:extLst>
              </p:cNvPr>
              <p:cNvGrpSpPr/>
              <p:nvPr/>
            </p:nvGrpSpPr>
            <p:grpSpPr bwMode="auto">
              <a:xfrm>
                <a:off x="0" y="1152"/>
                <a:ext cx="302" cy="384"/>
                <a:chOff x="0" y="1152"/>
                <a:chExt cx="302" cy="384"/>
              </a:xfrm>
            </p:grpSpPr>
            <p:sp>
              <p:nvSpPr>
                <p:cNvPr id="151" name="Rectangle 79">
                  <a:extLst>
                    <a:ext uri="{FF2B5EF4-FFF2-40B4-BE49-F238E27FC236}">
                      <a16:creationId xmlns:a16="http://schemas.microsoft.com/office/drawing/2014/main" id="{C3F18C97-6DD3-49F6-9487-B3E52EF201C9}"/>
                    </a:ext>
                  </a:extLst>
                </p:cNvPr>
                <p:cNvSpPr>
                  <a:spLocks noChangeArrowheads="1"/>
                </p:cNvSpPr>
                <p:nvPr/>
              </p:nvSpPr>
              <p:spPr bwMode="auto">
                <a:xfrm>
                  <a:off x="43"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2" name="Rectangle 80">
                  <a:extLst>
                    <a:ext uri="{FF2B5EF4-FFF2-40B4-BE49-F238E27FC236}">
                      <a16:creationId xmlns:a16="http://schemas.microsoft.com/office/drawing/2014/main" id="{0AC83415-11CA-48C8-A221-FB3F2E59701A}"/>
                    </a:ext>
                  </a:extLst>
                </p:cNvPr>
                <p:cNvSpPr>
                  <a:spLocks noChangeArrowheads="1"/>
                </p:cNvSpPr>
                <p:nvPr/>
              </p:nvSpPr>
              <p:spPr bwMode="auto">
                <a:xfrm>
                  <a:off x="0"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4" name="Group 81">
                <a:extLst>
                  <a:ext uri="{FF2B5EF4-FFF2-40B4-BE49-F238E27FC236}">
                    <a16:creationId xmlns:a16="http://schemas.microsoft.com/office/drawing/2014/main" id="{961B5FE9-50A4-4955-B1CC-33A825D57077}"/>
                  </a:ext>
                </a:extLst>
              </p:cNvPr>
              <p:cNvGrpSpPr/>
              <p:nvPr/>
            </p:nvGrpSpPr>
            <p:grpSpPr bwMode="auto">
              <a:xfrm>
                <a:off x="302" y="1152"/>
                <a:ext cx="302" cy="384"/>
                <a:chOff x="302" y="1152"/>
                <a:chExt cx="302" cy="384"/>
              </a:xfrm>
            </p:grpSpPr>
            <p:sp>
              <p:nvSpPr>
                <p:cNvPr id="149" name="Rectangle 82">
                  <a:extLst>
                    <a:ext uri="{FF2B5EF4-FFF2-40B4-BE49-F238E27FC236}">
                      <a16:creationId xmlns:a16="http://schemas.microsoft.com/office/drawing/2014/main" id="{4B537F0C-1D54-4924-BF82-EE48B4C5F691}"/>
                    </a:ext>
                  </a:extLst>
                </p:cNvPr>
                <p:cNvSpPr>
                  <a:spLocks noChangeArrowheads="1"/>
                </p:cNvSpPr>
                <p:nvPr/>
              </p:nvSpPr>
              <p:spPr bwMode="auto">
                <a:xfrm>
                  <a:off x="345"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0" name="Rectangle 83">
                  <a:extLst>
                    <a:ext uri="{FF2B5EF4-FFF2-40B4-BE49-F238E27FC236}">
                      <a16:creationId xmlns:a16="http://schemas.microsoft.com/office/drawing/2014/main" id="{94F1F14E-9964-47B1-9CAF-2549BC3CEE7C}"/>
                    </a:ext>
                  </a:extLst>
                </p:cNvPr>
                <p:cNvSpPr>
                  <a:spLocks noChangeArrowheads="1"/>
                </p:cNvSpPr>
                <p:nvPr/>
              </p:nvSpPr>
              <p:spPr bwMode="auto">
                <a:xfrm>
                  <a:off x="302"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5" name="Group 84">
                <a:extLst>
                  <a:ext uri="{FF2B5EF4-FFF2-40B4-BE49-F238E27FC236}">
                    <a16:creationId xmlns:a16="http://schemas.microsoft.com/office/drawing/2014/main" id="{15908FD2-8337-4166-835D-C0EB5E1D060B}"/>
                  </a:ext>
                </a:extLst>
              </p:cNvPr>
              <p:cNvGrpSpPr/>
              <p:nvPr/>
            </p:nvGrpSpPr>
            <p:grpSpPr bwMode="auto">
              <a:xfrm>
                <a:off x="604" y="1152"/>
                <a:ext cx="302" cy="384"/>
                <a:chOff x="604" y="1152"/>
                <a:chExt cx="302" cy="384"/>
              </a:xfrm>
            </p:grpSpPr>
            <p:sp>
              <p:nvSpPr>
                <p:cNvPr id="147" name="Rectangle 85">
                  <a:extLst>
                    <a:ext uri="{FF2B5EF4-FFF2-40B4-BE49-F238E27FC236}">
                      <a16:creationId xmlns:a16="http://schemas.microsoft.com/office/drawing/2014/main" id="{6D904A9B-52CC-438D-8FB1-058E22AF3C8A}"/>
                    </a:ext>
                  </a:extLst>
                </p:cNvPr>
                <p:cNvSpPr>
                  <a:spLocks noChangeArrowheads="1"/>
                </p:cNvSpPr>
                <p:nvPr/>
              </p:nvSpPr>
              <p:spPr bwMode="auto">
                <a:xfrm>
                  <a:off x="647"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8" name="Rectangle 86">
                  <a:extLst>
                    <a:ext uri="{FF2B5EF4-FFF2-40B4-BE49-F238E27FC236}">
                      <a16:creationId xmlns:a16="http://schemas.microsoft.com/office/drawing/2014/main" id="{8EF8C475-F75C-47FE-9ED0-BAD8CDD6D02F}"/>
                    </a:ext>
                  </a:extLst>
                </p:cNvPr>
                <p:cNvSpPr>
                  <a:spLocks noChangeArrowheads="1"/>
                </p:cNvSpPr>
                <p:nvPr/>
              </p:nvSpPr>
              <p:spPr bwMode="auto">
                <a:xfrm>
                  <a:off x="604"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6" name="Group 87">
                <a:extLst>
                  <a:ext uri="{FF2B5EF4-FFF2-40B4-BE49-F238E27FC236}">
                    <a16:creationId xmlns:a16="http://schemas.microsoft.com/office/drawing/2014/main" id="{FCFF6447-FEAA-4CF7-844A-607E01409F6B}"/>
                  </a:ext>
                </a:extLst>
              </p:cNvPr>
              <p:cNvGrpSpPr/>
              <p:nvPr/>
            </p:nvGrpSpPr>
            <p:grpSpPr bwMode="auto">
              <a:xfrm>
                <a:off x="906" y="1152"/>
                <a:ext cx="302" cy="384"/>
                <a:chOff x="906" y="1152"/>
                <a:chExt cx="302" cy="384"/>
              </a:xfrm>
            </p:grpSpPr>
            <p:sp>
              <p:nvSpPr>
                <p:cNvPr id="145" name="Rectangle 88">
                  <a:extLst>
                    <a:ext uri="{FF2B5EF4-FFF2-40B4-BE49-F238E27FC236}">
                      <a16:creationId xmlns:a16="http://schemas.microsoft.com/office/drawing/2014/main" id="{5C7FA696-9C68-4466-BE3C-17880F225B46}"/>
                    </a:ext>
                  </a:extLst>
                </p:cNvPr>
                <p:cNvSpPr>
                  <a:spLocks noChangeArrowheads="1"/>
                </p:cNvSpPr>
                <p:nvPr/>
              </p:nvSpPr>
              <p:spPr bwMode="auto">
                <a:xfrm>
                  <a:off x="949"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6" name="Rectangle 89">
                  <a:extLst>
                    <a:ext uri="{FF2B5EF4-FFF2-40B4-BE49-F238E27FC236}">
                      <a16:creationId xmlns:a16="http://schemas.microsoft.com/office/drawing/2014/main" id="{A5E65C81-28FE-4368-A742-3F59F68D23E8}"/>
                    </a:ext>
                  </a:extLst>
                </p:cNvPr>
                <p:cNvSpPr>
                  <a:spLocks noChangeArrowheads="1"/>
                </p:cNvSpPr>
                <p:nvPr/>
              </p:nvSpPr>
              <p:spPr bwMode="auto">
                <a:xfrm>
                  <a:off x="906"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7" name="Group 90">
                <a:extLst>
                  <a:ext uri="{FF2B5EF4-FFF2-40B4-BE49-F238E27FC236}">
                    <a16:creationId xmlns:a16="http://schemas.microsoft.com/office/drawing/2014/main" id="{4A6E0497-1F34-45D8-9659-AAA40F6E7933}"/>
                  </a:ext>
                </a:extLst>
              </p:cNvPr>
              <p:cNvGrpSpPr/>
              <p:nvPr/>
            </p:nvGrpSpPr>
            <p:grpSpPr bwMode="auto">
              <a:xfrm>
                <a:off x="1208" y="1152"/>
                <a:ext cx="302" cy="384"/>
                <a:chOff x="1208" y="1152"/>
                <a:chExt cx="302" cy="384"/>
              </a:xfrm>
            </p:grpSpPr>
            <p:sp>
              <p:nvSpPr>
                <p:cNvPr id="143" name="Rectangle 91">
                  <a:extLst>
                    <a:ext uri="{FF2B5EF4-FFF2-40B4-BE49-F238E27FC236}">
                      <a16:creationId xmlns:a16="http://schemas.microsoft.com/office/drawing/2014/main" id="{9E99197F-59BD-4449-AFD7-5FB211366A31}"/>
                    </a:ext>
                  </a:extLst>
                </p:cNvPr>
                <p:cNvSpPr>
                  <a:spLocks noChangeArrowheads="1"/>
                </p:cNvSpPr>
                <p:nvPr/>
              </p:nvSpPr>
              <p:spPr bwMode="auto">
                <a:xfrm>
                  <a:off x="1251"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4" name="Rectangle 92">
                  <a:extLst>
                    <a:ext uri="{FF2B5EF4-FFF2-40B4-BE49-F238E27FC236}">
                      <a16:creationId xmlns:a16="http://schemas.microsoft.com/office/drawing/2014/main" id="{F5ACFE54-1388-44DF-91D2-642197332F51}"/>
                    </a:ext>
                  </a:extLst>
                </p:cNvPr>
                <p:cNvSpPr>
                  <a:spLocks noChangeArrowheads="1"/>
                </p:cNvSpPr>
                <p:nvPr/>
              </p:nvSpPr>
              <p:spPr bwMode="auto">
                <a:xfrm>
                  <a:off x="1208"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8" name="Group 93">
                <a:extLst>
                  <a:ext uri="{FF2B5EF4-FFF2-40B4-BE49-F238E27FC236}">
                    <a16:creationId xmlns:a16="http://schemas.microsoft.com/office/drawing/2014/main" id="{F8078783-81F4-4DEA-BF2A-5052D219CA2F}"/>
                  </a:ext>
                </a:extLst>
              </p:cNvPr>
              <p:cNvGrpSpPr/>
              <p:nvPr/>
            </p:nvGrpSpPr>
            <p:grpSpPr bwMode="auto">
              <a:xfrm>
                <a:off x="1510" y="1152"/>
                <a:ext cx="302" cy="384"/>
                <a:chOff x="1510" y="1152"/>
                <a:chExt cx="302" cy="384"/>
              </a:xfrm>
            </p:grpSpPr>
            <p:sp>
              <p:nvSpPr>
                <p:cNvPr id="141" name="Rectangle 94">
                  <a:extLst>
                    <a:ext uri="{FF2B5EF4-FFF2-40B4-BE49-F238E27FC236}">
                      <a16:creationId xmlns:a16="http://schemas.microsoft.com/office/drawing/2014/main" id="{C10D2DC0-9F80-4F16-B5D4-B9486154BCC8}"/>
                    </a:ext>
                  </a:extLst>
                </p:cNvPr>
                <p:cNvSpPr>
                  <a:spLocks noChangeArrowheads="1"/>
                </p:cNvSpPr>
                <p:nvPr/>
              </p:nvSpPr>
              <p:spPr bwMode="auto">
                <a:xfrm>
                  <a:off x="1553"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2" name="Rectangle 95">
                  <a:extLst>
                    <a:ext uri="{FF2B5EF4-FFF2-40B4-BE49-F238E27FC236}">
                      <a16:creationId xmlns:a16="http://schemas.microsoft.com/office/drawing/2014/main" id="{F23581EB-B6D3-42EB-8738-DADE6D06CC12}"/>
                    </a:ext>
                  </a:extLst>
                </p:cNvPr>
                <p:cNvSpPr>
                  <a:spLocks noChangeArrowheads="1"/>
                </p:cNvSpPr>
                <p:nvPr/>
              </p:nvSpPr>
              <p:spPr bwMode="auto">
                <a:xfrm>
                  <a:off x="1510"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9" name="Group 96">
                <a:extLst>
                  <a:ext uri="{FF2B5EF4-FFF2-40B4-BE49-F238E27FC236}">
                    <a16:creationId xmlns:a16="http://schemas.microsoft.com/office/drawing/2014/main" id="{8FB1058A-22C3-46A1-9491-6CBB0FFD244F}"/>
                  </a:ext>
                </a:extLst>
              </p:cNvPr>
              <p:cNvGrpSpPr/>
              <p:nvPr/>
            </p:nvGrpSpPr>
            <p:grpSpPr bwMode="auto">
              <a:xfrm>
                <a:off x="1812" y="1152"/>
                <a:ext cx="302" cy="384"/>
                <a:chOff x="1812" y="1152"/>
                <a:chExt cx="302" cy="384"/>
              </a:xfrm>
            </p:grpSpPr>
            <p:sp>
              <p:nvSpPr>
                <p:cNvPr id="139" name="Rectangle 97">
                  <a:extLst>
                    <a:ext uri="{FF2B5EF4-FFF2-40B4-BE49-F238E27FC236}">
                      <a16:creationId xmlns:a16="http://schemas.microsoft.com/office/drawing/2014/main" id="{C3B2B253-26F6-48C5-8F37-322340E12675}"/>
                    </a:ext>
                  </a:extLst>
                </p:cNvPr>
                <p:cNvSpPr>
                  <a:spLocks noChangeArrowheads="1"/>
                </p:cNvSpPr>
                <p:nvPr/>
              </p:nvSpPr>
              <p:spPr bwMode="auto">
                <a:xfrm>
                  <a:off x="1855"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0" name="Rectangle 98">
                  <a:extLst>
                    <a:ext uri="{FF2B5EF4-FFF2-40B4-BE49-F238E27FC236}">
                      <a16:creationId xmlns:a16="http://schemas.microsoft.com/office/drawing/2014/main" id="{816D6990-284E-4F29-BCCF-FA23BF8A0013}"/>
                    </a:ext>
                  </a:extLst>
                </p:cNvPr>
                <p:cNvSpPr>
                  <a:spLocks noChangeArrowheads="1"/>
                </p:cNvSpPr>
                <p:nvPr/>
              </p:nvSpPr>
              <p:spPr bwMode="auto">
                <a:xfrm>
                  <a:off x="1812"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0" name="Group 99">
                <a:extLst>
                  <a:ext uri="{FF2B5EF4-FFF2-40B4-BE49-F238E27FC236}">
                    <a16:creationId xmlns:a16="http://schemas.microsoft.com/office/drawing/2014/main" id="{CC1BF5B2-E235-4F05-85D3-A7F49196C15C}"/>
                  </a:ext>
                </a:extLst>
              </p:cNvPr>
              <p:cNvGrpSpPr/>
              <p:nvPr/>
            </p:nvGrpSpPr>
            <p:grpSpPr bwMode="auto">
              <a:xfrm>
                <a:off x="2114" y="1152"/>
                <a:ext cx="302" cy="384"/>
                <a:chOff x="2114" y="1152"/>
                <a:chExt cx="302" cy="384"/>
              </a:xfrm>
            </p:grpSpPr>
            <p:sp>
              <p:nvSpPr>
                <p:cNvPr id="137" name="Rectangle 100">
                  <a:extLst>
                    <a:ext uri="{FF2B5EF4-FFF2-40B4-BE49-F238E27FC236}">
                      <a16:creationId xmlns:a16="http://schemas.microsoft.com/office/drawing/2014/main" id="{5CC4F4DC-BFD9-4FBC-8D99-5C31A3612302}"/>
                    </a:ext>
                  </a:extLst>
                </p:cNvPr>
                <p:cNvSpPr>
                  <a:spLocks noChangeArrowheads="1"/>
                </p:cNvSpPr>
                <p:nvPr/>
              </p:nvSpPr>
              <p:spPr bwMode="auto">
                <a:xfrm>
                  <a:off x="2157" y="115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8" name="Rectangle 101">
                  <a:extLst>
                    <a:ext uri="{FF2B5EF4-FFF2-40B4-BE49-F238E27FC236}">
                      <a16:creationId xmlns:a16="http://schemas.microsoft.com/office/drawing/2014/main" id="{AADFB2FA-06EA-4E96-96A3-31453E3032AF}"/>
                    </a:ext>
                  </a:extLst>
                </p:cNvPr>
                <p:cNvSpPr>
                  <a:spLocks noChangeArrowheads="1"/>
                </p:cNvSpPr>
                <p:nvPr/>
              </p:nvSpPr>
              <p:spPr bwMode="auto">
                <a:xfrm>
                  <a:off x="2114" y="1152"/>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1" name="Group 102">
                <a:extLst>
                  <a:ext uri="{FF2B5EF4-FFF2-40B4-BE49-F238E27FC236}">
                    <a16:creationId xmlns:a16="http://schemas.microsoft.com/office/drawing/2014/main" id="{1900008E-4169-4936-9E06-66BC881709BE}"/>
                  </a:ext>
                </a:extLst>
              </p:cNvPr>
              <p:cNvGrpSpPr/>
              <p:nvPr/>
            </p:nvGrpSpPr>
            <p:grpSpPr bwMode="auto">
              <a:xfrm>
                <a:off x="0" y="1536"/>
                <a:ext cx="302" cy="384"/>
                <a:chOff x="0" y="1536"/>
                <a:chExt cx="302" cy="384"/>
              </a:xfrm>
            </p:grpSpPr>
            <p:sp>
              <p:nvSpPr>
                <p:cNvPr id="135" name="Rectangle 103">
                  <a:extLst>
                    <a:ext uri="{FF2B5EF4-FFF2-40B4-BE49-F238E27FC236}">
                      <a16:creationId xmlns:a16="http://schemas.microsoft.com/office/drawing/2014/main" id="{98087580-3154-4149-B640-9405F30DD85D}"/>
                    </a:ext>
                  </a:extLst>
                </p:cNvPr>
                <p:cNvSpPr>
                  <a:spLocks noChangeArrowheads="1"/>
                </p:cNvSpPr>
                <p:nvPr/>
              </p:nvSpPr>
              <p:spPr bwMode="auto">
                <a:xfrm>
                  <a:off x="0" y="1536"/>
                  <a:ext cx="29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abc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6" name="Rectangle 104">
                  <a:extLst>
                    <a:ext uri="{FF2B5EF4-FFF2-40B4-BE49-F238E27FC236}">
                      <a16:creationId xmlns:a16="http://schemas.microsoft.com/office/drawing/2014/main" id="{6223F71D-9E23-4644-A27B-B211BA3D531E}"/>
                    </a:ext>
                  </a:extLst>
                </p:cNvPr>
                <p:cNvSpPr>
                  <a:spLocks noChangeArrowheads="1"/>
                </p:cNvSpPr>
                <p:nvPr/>
              </p:nvSpPr>
              <p:spPr bwMode="auto">
                <a:xfrm>
                  <a:off x="0"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2" name="Group 105">
                <a:extLst>
                  <a:ext uri="{FF2B5EF4-FFF2-40B4-BE49-F238E27FC236}">
                    <a16:creationId xmlns:a16="http://schemas.microsoft.com/office/drawing/2014/main" id="{8CDF9643-A0C9-4250-A163-C461FBBABE27}"/>
                  </a:ext>
                </a:extLst>
              </p:cNvPr>
              <p:cNvGrpSpPr/>
              <p:nvPr/>
            </p:nvGrpSpPr>
            <p:grpSpPr bwMode="auto">
              <a:xfrm>
                <a:off x="302" y="1536"/>
                <a:ext cx="302" cy="384"/>
                <a:chOff x="302" y="1536"/>
                <a:chExt cx="302" cy="384"/>
              </a:xfrm>
            </p:grpSpPr>
            <p:sp>
              <p:nvSpPr>
                <p:cNvPr id="133" name="Rectangle 106">
                  <a:extLst>
                    <a:ext uri="{FF2B5EF4-FFF2-40B4-BE49-F238E27FC236}">
                      <a16:creationId xmlns:a16="http://schemas.microsoft.com/office/drawing/2014/main" id="{66827E57-0B71-428D-80EA-A874FDEF716B}"/>
                    </a:ext>
                  </a:extLst>
                </p:cNvPr>
                <p:cNvSpPr>
                  <a:spLocks noChangeArrowheads="1"/>
                </p:cNvSpPr>
                <p:nvPr/>
              </p:nvSpPr>
              <p:spPr bwMode="auto">
                <a:xfrm>
                  <a:off x="345"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4" name="Rectangle 107">
                  <a:extLst>
                    <a:ext uri="{FF2B5EF4-FFF2-40B4-BE49-F238E27FC236}">
                      <a16:creationId xmlns:a16="http://schemas.microsoft.com/office/drawing/2014/main" id="{D5478197-86E6-4C2C-BA0C-7A9A3BCC51B6}"/>
                    </a:ext>
                  </a:extLst>
                </p:cNvPr>
                <p:cNvSpPr>
                  <a:spLocks noChangeArrowheads="1"/>
                </p:cNvSpPr>
                <p:nvPr/>
              </p:nvSpPr>
              <p:spPr bwMode="auto">
                <a:xfrm>
                  <a:off x="302"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3" name="Group 108">
                <a:extLst>
                  <a:ext uri="{FF2B5EF4-FFF2-40B4-BE49-F238E27FC236}">
                    <a16:creationId xmlns:a16="http://schemas.microsoft.com/office/drawing/2014/main" id="{536568C7-C660-4C49-96B8-834685D66FA0}"/>
                  </a:ext>
                </a:extLst>
              </p:cNvPr>
              <p:cNvGrpSpPr/>
              <p:nvPr/>
            </p:nvGrpSpPr>
            <p:grpSpPr bwMode="auto">
              <a:xfrm>
                <a:off x="604" y="1536"/>
                <a:ext cx="302" cy="384"/>
                <a:chOff x="604" y="1536"/>
                <a:chExt cx="302" cy="384"/>
              </a:xfrm>
            </p:grpSpPr>
            <p:sp>
              <p:nvSpPr>
                <p:cNvPr id="131" name="Rectangle 109">
                  <a:extLst>
                    <a:ext uri="{FF2B5EF4-FFF2-40B4-BE49-F238E27FC236}">
                      <a16:creationId xmlns:a16="http://schemas.microsoft.com/office/drawing/2014/main" id="{478F3FE5-1C77-48B0-9070-747E702092A9}"/>
                    </a:ext>
                  </a:extLst>
                </p:cNvPr>
                <p:cNvSpPr>
                  <a:spLocks noChangeArrowheads="1"/>
                </p:cNvSpPr>
                <p:nvPr/>
              </p:nvSpPr>
              <p:spPr bwMode="auto">
                <a:xfrm>
                  <a:off x="647"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2" name="Rectangle 110">
                  <a:extLst>
                    <a:ext uri="{FF2B5EF4-FFF2-40B4-BE49-F238E27FC236}">
                      <a16:creationId xmlns:a16="http://schemas.microsoft.com/office/drawing/2014/main" id="{DA43B00C-C68D-41F7-9DED-70465EDA662F}"/>
                    </a:ext>
                  </a:extLst>
                </p:cNvPr>
                <p:cNvSpPr>
                  <a:spLocks noChangeArrowheads="1"/>
                </p:cNvSpPr>
                <p:nvPr/>
              </p:nvSpPr>
              <p:spPr bwMode="auto">
                <a:xfrm>
                  <a:off x="604"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4" name="Group 111">
                <a:extLst>
                  <a:ext uri="{FF2B5EF4-FFF2-40B4-BE49-F238E27FC236}">
                    <a16:creationId xmlns:a16="http://schemas.microsoft.com/office/drawing/2014/main" id="{6C561A7C-2F33-4718-8ADA-504AA96D52AD}"/>
                  </a:ext>
                </a:extLst>
              </p:cNvPr>
              <p:cNvGrpSpPr/>
              <p:nvPr/>
            </p:nvGrpSpPr>
            <p:grpSpPr bwMode="auto">
              <a:xfrm>
                <a:off x="906" y="1536"/>
                <a:ext cx="302" cy="384"/>
                <a:chOff x="906" y="1536"/>
                <a:chExt cx="302" cy="384"/>
              </a:xfrm>
            </p:grpSpPr>
            <p:sp>
              <p:nvSpPr>
                <p:cNvPr id="129" name="Rectangle 112">
                  <a:extLst>
                    <a:ext uri="{FF2B5EF4-FFF2-40B4-BE49-F238E27FC236}">
                      <a16:creationId xmlns:a16="http://schemas.microsoft.com/office/drawing/2014/main" id="{138F0246-53B5-451E-94AB-469077A0A2C9}"/>
                    </a:ext>
                  </a:extLst>
                </p:cNvPr>
                <p:cNvSpPr>
                  <a:spLocks noChangeArrowheads="1"/>
                </p:cNvSpPr>
                <p:nvPr/>
              </p:nvSpPr>
              <p:spPr bwMode="auto">
                <a:xfrm>
                  <a:off x="949"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0" name="Rectangle 113">
                  <a:extLst>
                    <a:ext uri="{FF2B5EF4-FFF2-40B4-BE49-F238E27FC236}">
                      <a16:creationId xmlns:a16="http://schemas.microsoft.com/office/drawing/2014/main" id="{3AE0912D-300E-461E-B611-3859EFA86065}"/>
                    </a:ext>
                  </a:extLst>
                </p:cNvPr>
                <p:cNvSpPr>
                  <a:spLocks noChangeArrowheads="1"/>
                </p:cNvSpPr>
                <p:nvPr/>
              </p:nvSpPr>
              <p:spPr bwMode="auto">
                <a:xfrm>
                  <a:off x="906"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5" name="Group 114">
                <a:extLst>
                  <a:ext uri="{FF2B5EF4-FFF2-40B4-BE49-F238E27FC236}">
                    <a16:creationId xmlns:a16="http://schemas.microsoft.com/office/drawing/2014/main" id="{6577EDF8-A813-401E-A87F-04A30936F793}"/>
                  </a:ext>
                </a:extLst>
              </p:cNvPr>
              <p:cNvGrpSpPr/>
              <p:nvPr/>
            </p:nvGrpSpPr>
            <p:grpSpPr bwMode="auto">
              <a:xfrm>
                <a:off x="1208" y="1536"/>
                <a:ext cx="302" cy="384"/>
                <a:chOff x="1208" y="1536"/>
                <a:chExt cx="302" cy="384"/>
              </a:xfrm>
            </p:grpSpPr>
            <p:sp>
              <p:nvSpPr>
                <p:cNvPr id="127" name="Rectangle 115">
                  <a:extLst>
                    <a:ext uri="{FF2B5EF4-FFF2-40B4-BE49-F238E27FC236}">
                      <a16:creationId xmlns:a16="http://schemas.microsoft.com/office/drawing/2014/main" id="{1CE03176-5527-4807-97AD-2EB239E5FA98}"/>
                    </a:ext>
                  </a:extLst>
                </p:cNvPr>
                <p:cNvSpPr>
                  <a:spLocks noChangeArrowheads="1"/>
                </p:cNvSpPr>
                <p:nvPr/>
              </p:nvSpPr>
              <p:spPr bwMode="auto">
                <a:xfrm>
                  <a:off x="1251"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8" name="Rectangle 116">
                  <a:extLst>
                    <a:ext uri="{FF2B5EF4-FFF2-40B4-BE49-F238E27FC236}">
                      <a16:creationId xmlns:a16="http://schemas.microsoft.com/office/drawing/2014/main" id="{91F9E893-9B76-4853-B890-FC606596E931}"/>
                    </a:ext>
                  </a:extLst>
                </p:cNvPr>
                <p:cNvSpPr>
                  <a:spLocks noChangeArrowheads="1"/>
                </p:cNvSpPr>
                <p:nvPr/>
              </p:nvSpPr>
              <p:spPr bwMode="auto">
                <a:xfrm>
                  <a:off x="1208"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6" name="Group 117">
                <a:extLst>
                  <a:ext uri="{FF2B5EF4-FFF2-40B4-BE49-F238E27FC236}">
                    <a16:creationId xmlns:a16="http://schemas.microsoft.com/office/drawing/2014/main" id="{A5A991A2-FBD7-47D3-9788-ECCA836368FE}"/>
                  </a:ext>
                </a:extLst>
              </p:cNvPr>
              <p:cNvGrpSpPr/>
              <p:nvPr/>
            </p:nvGrpSpPr>
            <p:grpSpPr bwMode="auto">
              <a:xfrm>
                <a:off x="1510" y="1536"/>
                <a:ext cx="302" cy="384"/>
                <a:chOff x="1510" y="1536"/>
                <a:chExt cx="302" cy="384"/>
              </a:xfrm>
            </p:grpSpPr>
            <p:sp>
              <p:nvSpPr>
                <p:cNvPr id="125" name="Rectangle 118">
                  <a:extLst>
                    <a:ext uri="{FF2B5EF4-FFF2-40B4-BE49-F238E27FC236}">
                      <a16:creationId xmlns:a16="http://schemas.microsoft.com/office/drawing/2014/main" id="{4278073B-AA92-4A84-9661-A02933D927FD}"/>
                    </a:ext>
                  </a:extLst>
                </p:cNvPr>
                <p:cNvSpPr>
                  <a:spLocks noChangeArrowheads="1"/>
                </p:cNvSpPr>
                <p:nvPr/>
              </p:nvSpPr>
              <p:spPr bwMode="auto">
                <a:xfrm>
                  <a:off x="1553"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6" name="Rectangle 119">
                  <a:extLst>
                    <a:ext uri="{FF2B5EF4-FFF2-40B4-BE49-F238E27FC236}">
                      <a16:creationId xmlns:a16="http://schemas.microsoft.com/office/drawing/2014/main" id="{1C8764A7-FC3A-4159-BE5F-4AC66D7125A0}"/>
                    </a:ext>
                  </a:extLst>
                </p:cNvPr>
                <p:cNvSpPr>
                  <a:spLocks noChangeArrowheads="1"/>
                </p:cNvSpPr>
                <p:nvPr/>
              </p:nvSpPr>
              <p:spPr bwMode="auto">
                <a:xfrm>
                  <a:off x="1510"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7" name="Group 120">
                <a:extLst>
                  <a:ext uri="{FF2B5EF4-FFF2-40B4-BE49-F238E27FC236}">
                    <a16:creationId xmlns:a16="http://schemas.microsoft.com/office/drawing/2014/main" id="{A3B88AE9-B7D6-4795-AABB-5E3833170ECD}"/>
                  </a:ext>
                </a:extLst>
              </p:cNvPr>
              <p:cNvGrpSpPr/>
              <p:nvPr/>
            </p:nvGrpSpPr>
            <p:grpSpPr bwMode="auto">
              <a:xfrm>
                <a:off x="1812" y="1536"/>
                <a:ext cx="302" cy="384"/>
                <a:chOff x="1812" y="1536"/>
                <a:chExt cx="302" cy="384"/>
              </a:xfrm>
            </p:grpSpPr>
            <p:sp>
              <p:nvSpPr>
                <p:cNvPr id="123" name="Rectangle 121">
                  <a:extLst>
                    <a:ext uri="{FF2B5EF4-FFF2-40B4-BE49-F238E27FC236}">
                      <a16:creationId xmlns:a16="http://schemas.microsoft.com/office/drawing/2014/main" id="{92B91DF8-3F2D-45BA-B47F-CA5BEB9239A8}"/>
                    </a:ext>
                  </a:extLst>
                </p:cNvPr>
                <p:cNvSpPr>
                  <a:spLocks noChangeArrowheads="1"/>
                </p:cNvSpPr>
                <p:nvPr/>
              </p:nvSpPr>
              <p:spPr bwMode="auto">
                <a:xfrm>
                  <a:off x="1855"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4" name="Rectangle 122">
                  <a:extLst>
                    <a:ext uri="{FF2B5EF4-FFF2-40B4-BE49-F238E27FC236}">
                      <a16:creationId xmlns:a16="http://schemas.microsoft.com/office/drawing/2014/main" id="{2A984492-9B53-48EF-92B5-644A72BDB98F}"/>
                    </a:ext>
                  </a:extLst>
                </p:cNvPr>
                <p:cNvSpPr>
                  <a:spLocks noChangeArrowheads="1"/>
                </p:cNvSpPr>
                <p:nvPr/>
              </p:nvSpPr>
              <p:spPr bwMode="auto">
                <a:xfrm>
                  <a:off x="1812"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8" name="Group 123">
                <a:extLst>
                  <a:ext uri="{FF2B5EF4-FFF2-40B4-BE49-F238E27FC236}">
                    <a16:creationId xmlns:a16="http://schemas.microsoft.com/office/drawing/2014/main" id="{B1F7AE18-7791-4CDD-B551-76F66C18F0B4}"/>
                  </a:ext>
                </a:extLst>
              </p:cNvPr>
              <p:cNvGrpSpPr/>
              <p:nvPr/>
            </p:nvGrpSpPr>
            <p:grpSpPr bwMode="auto">
              <a:xfrm>
                <a:off x="2114" y="1536"/>
                <a:ext cx="302" cy="384"/>
                <a:chOff x="2114" y="1536"/>
                <a:chExt cx="302" cy="384"/>
              </a:xfrm>
            </p:grpSpPr>
            <p:sp>
              <p:nvSpPr>
                <p:cNvPr id="121" name="Rectangle 124">
                  <a:extLst>
                    <a:ext uri="{FF2B5EF4-FFF2-40B4-BE49-F238E27FC236}">
                      <a16:creationId xmlns:a16="http://schemas.microsoft.com/office/drawing/2014/main" id="{E818F9E7-3F19-41DF-9A0C-55188320D992}"/>
                    </a:ext>
                  </a:extLst>
                </p:cNvPr>
                <p:cNvSpPr>
                  <a:spLocks noChangeArrowheads="1"/>
                </p:cNvSpPr>
                <p:nvPr/>
              </p:nvSpPr>
              <p:spPr bwMode="auto">
                <a:xfrm>
                  <a:off x="2157"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2" name="Rectangle 125">
                  <a:extLst>
                    <a:ext uri="{FF2B5EF4-FFF2-40B4-BE49-F238E27FC236}">
                      <a16:creationId xmlns:a16="http://schemas.microsoft.com/office/drawing/2014/main" id="{6358BB38-2069-4E57-8CF0-484E5EB27479}"/>
                    </a:ext>
                  </a:extLst>
                </p:cNvPr>
                <p:cNvSpPr>
                  <a:spLocks noChangeArrowheads="1"/>
                </p:cNvSpPr>
                <p:nvPr/>
              </p:nvSpPr>
              <p:spPr bwMode="auto">
                <a:xfrm>
                  <a:off x="2114" y="1536"/>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49" name="Group 126">
                <a:extLst>
                  <a:ext uri="{FF2B5EF4-FFF2-40B4-BE49-F238E27FC236}">
                    <a16:creationId xmlns:a16="http://schemas.microsoft.com/office/drawing/2014/main" id="{EC5EB7EB-E8D8-4556-9D3B-B4F4B4152E68}"/>
                  </a:ext>
                </a:extLst>
              </p:cNvPr>
              <p:cNvGrpSpPr/>
              <p:nvPr/>
            </p:nvGrpSpPr>
            <p:grpSpPr bwMode="auto">
              <a:xfrm>
                <a:off x="0" y="1920"/>
                <a:ext cx="302" cy="384"/>
                <a:chOff x="0" y="1920"/>
                <a:chExt cx="302" cy="384"/>
              </a:xfrm>
            </p:grpSpPr>
            <p:sp>
              <p:nvSpPr>
                <p:cNvPr id="119" name="Rectangle 127">
                  <a:extLst>
                    <a:ext uri="{FF2B5EF4-FFF2-40B4-BE49-F238E27FC236}">
                      <a16:creationId xmlns:a16="http://schemas.microsoft.com/office/drawing/2014/main" id="{3CB526E7-8E06-4EE1-8D5A-367133EA8E4F}"/>
                    </a:ext>
                  </a:extLst>
                </p:cNvPr>
                <p:cNvSpPr>
                  <a:spLocks noChangeArrowheads="1"/>
                </p:cNvSpPr>
                <p:nvPr/>
              </p:nvSpPr>
              <p:spPr bwMode="auto">
                <a:xfrm>
                  <a:off x="43"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0" name="Rectangle 128">
                  <a:extLst>
                    <a:ext uri="{FF2B5EF4-FFF2-40B4-BE49-F238E27FC236}">
                      <a16:creationId xmlns:a16="http://schemas.microsoft.com/office/drawing/2014/main" id="{F5B6C1BE-315D-4BA1-B846-4F400C7D5206}"/>
                    </a:ext>
                  </a:extLst>
                </p:cNvPr>
                <p:cNvSpPr>
                  <a:spLocks noChangeArrowheads="1"/>
                </p:cNvSpPr>
                <p:nvPr/>
              </p:nvSpPr>
              <p:spPr bwMode="auto">
                <a:xfrm>
                  <a:off x="0"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0" name="Group 129">
                <a:extLst>
                  <a:ext uri="{FF2B5EF4-FFF2-40B4-BE49-F238E27FC236}">
                    <a16:creationId xmlns:a16="http://schemas.microsoft.com/office/drawing/2014/main" id="{6E8183AD-4DD8-4ABC-A6A4-9D35A53F4E25}"/>
                  </a:ext>
                </a:extLst>
              </p:cNvPr>
              <p:cNvGrpSpPr/>
              <p:nvPr/>
            </p:nvGrpSpPr>
            <p:grpSpPr bwMode="auto">
              <a:xfrm>
                <a:off x="302" y="1920"/>
                <a:ext cx="302" cy="384"/>
                <a:chOff x="302" y="1920"/>
                <a:chExt cx="302" cy="384"/>
              </a:xfrm>
            </p:grpSpPr>
            <p:sp>
              <p:nvSpPr>
                <p:cNvPr id="117" name="Rectangle 130">
                  <a:extLst>
                    <a:ext uri="{FF2B5EF4-FFF2-40B4-BE49-F238E27FC236}">
                      <a16:creationId xmlns:a16="http://schemas.microsoft.com/office/drawing/2014/main" id="{6D788251-90A0-415F-95F1-5BDC8973F7DB}"/>
                    </a:ext>
                  </a:extLst>
                </p:cNvPr>
                <p:cNvSpPr>
                  <a:spLocks noChangeArrowheads="1"/>
                </p:cNvSpPr>
                <p:nvPr/>
              </p:nvSpPr>
              <p:spPr bwMode="auto">
                <a:xfrm>
                  <a:off x="345"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8" name="Rectangle 131">
                  <a:extLst>
                    <a:ext uri="{FF2B5EF4-FFF2-40B4-BE49-F238E27FC236}">
                      <a16:creationId xmlns:a16="http://schemas.microsoft.com/office/drawing/2014/main" id="{1B09EEE9-BCE9-4CB8-8A23-D9B858296B55}"/>
                    </a:ext>
                  </a:extLst>
                </p:cNvPr>
                <p:cNvSpPr>
                  <a:spLocks noChangeArrowheads="1"/>
                </p:cNvSpPr>
                <p:nvPr/>
              </p:nvSpPr>
              <p:spPr bwMode="auto">
                <a:xfrm>
                  <a:off x="302"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1" name="Group 132">
                <a:extLst>
                  <a:ext uri="{FF2B5EF4-FFF2-40B4-BE49-F238E27FC236}">
                    <a16:creationId xmlns:a16="http://schemas.microsoft.com/office/drawing/2014/main" id="{CF748859-92CD-4D9F-B025-687001EBF241}"/>
                  </a:ext>
                </a:extLst>
              </p:cNvPr>
              <p:cNvGrpSpPr/>
              <p:nvPr/>
            </p:nvGrpSpPr>
            <p:grpSpPr bwMode="auto">
              <a:xfrm>
                <a:off x="604" y="1920"/>
                <a:ext cx="302" cy="384"/>
                <a:chOff x="604" y="1920"/>
                <a:chExt cx="302" cy="384"/>
              </a:xfrm>
            </p:grpSpPr>
            <p:sp>
              <p:nvSpPr>
                <p:cNvPr id="115" name="Rectangle 133">
                  <a:extLst>
                    <a:ext uri="{FF2B5EF4-FFF2-40B4-BE49-F238E27FC236}">
                      <a16:creationId xmlns:a16="http://schemas.microsoft.com/office/drawing/2014/main" id="{EBEE91F8-14D7-44E3-BD84-7B87D057CF44}"/>
                    </a:ext>
                  </a:extLst>
                </p:cNvPr>
                <p:cNvSpPr>
                  <a:spLocks noChangeArrowheads="1"/>
                </p:cNvSpPr>
                <p:nvPr/>
              </p:nvSpPr>
              <p:spPr bwMode="auto">
                <a:xfrm>
                  <a:off x="647"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6" name="Rectangle 134">
                  <a:extLst>
                    <a:ext uri="{FF2B5EF4-FFF2-40B4-BE49-F238E27FC236}">
                      <a16:creationId xmlns:a16="http://schemas.microsoft.com/office/drawing/2014/main" id="{675ECD89-3F58-429D-BAAE-4F3EC20F4E26}"/>
                    </a:ext>
                  </a:extLst>
                </p:cNvPr>
                <p:cNvSpPr>
                  <a:spLocks noChangeArrowheads="1"/>
                </p:cNvSpPr>
                <p:nvPr/>
              </p:nvSpPr>
              <p:spPr bwMode="auto">
                <a:xfrm>
                  <a:off x="604"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2" name="Group 135">
                <a:extLst>
                  <a:ext uri="{FF2B5EF4-FFF2-40B4-BE49-F238E27FC236}">
                    <a16:creationId xmlns:a16="http://schemas.microsoft.com/office/drawing/2014/main" id="{8F1FA710-9298-41C0-823F-FD4C52AC2BEA}"/>
                  </a:ext>
                </a:extLst>
              </p:cNvPr>
              <p:cNvGrpSpPr/>
              <p:nvPr/>
            </p:nvGrpSpPr>
            <p:grpSpPr bwMode="auto">
              <a:xfrm>
                <a:off x="906" y="1920"/>
                <a:ext cx="302" cy="384"/>
                <a:chOff x="906" y="1920"/>
                <a:chExt cx="302" cy="384"/>
              </a:xfrm>
            </p:grpSpPr>
            <p:sp>
              <p:nvSpPr>
                <p:cNvPr id="113" name="Rectangle 136">
                  <a:extLst>
                    <a:ext uri="{FF2B5EF4-FFF2-40B4-BE49-F238E27FC236}">
                      <a16:creationId xmlns:a16="http://schemas.microsoft.com/office/drawing/2014/main" id="{FB09B8BB-3C64-4E39-AEDB-BD8135D2C8EB}"/>
                    </a:ext>
                  </a:extLst>
                </p:cNvPr>
                <p:cNvSpPr>
                  <a:spLocks noChangeArrowheads="1"/>
                </p:cNvSpPr>
                <p:nvPr/>
              </p:nvSpPr>
              <p:spPr bwMode="auto">
                <a:xfrm>
                  <a:off x="949"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4" name="Rectangle 137">
                  <a:extLst>
                    <a:ext uri="{FF2B5EF4-FFF2-40B4-BE49-F238E27FC236}">
                      <a16:creationId xmlns:a16="http://schemas.microsoft.com/office/drawing/2014/main" id="{BC90B694-96A0-4C5F-AA64-135DBCDD0A07}"/>
                    </a:ext>
                  </a:extLst>
                </p:cNvPr>
                <p:cNvSpPr>
                  <a:spLocks noChangeArrowheads="1"/>
                </p:cNvSpPr>
                <p:nvPr/>
              </p:nvSpPr>
              <p:spPr bwMode="auto">
                <a:xfrm>
                  <a:off x="906"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3" name="Group 138">
                <a:extLst>
                  <a:ext uri="{FF2B5EF4-FFF2-40B4-BE49-F238E27FC236}">
                    <a16:creationId xmlns:a16="http://schemas.microsoft.com/office/drawing/2014/main" id="{1FC5B128-EA33-4A56-82E8-6227EF6A2B5C}"/>
                  </a:ext>
                </a:extLst>
              </p:cNvPr>
              <p:cNvGrpSpPr/>
              <p:nvPr/>
            </p:nvGrpSpPr>
            <p:grpSpPr bwMode="auto">
              <a:xfrm>
                <a:off x="1208" y="1920"/>
                <a:ext cx="302" cy="384"/>
                <a:chOff x="1208" y="1920"/>
                <a:chExt cx="302" cy="384"/>
              </a:xfrm>
            </p:grpSpPr>
            <p:sp>
              <p:nvSpPr>
                <p:cNvPr id="111" name="Rectangle 139">
                  <a:extLst>
                    <a:ext uri="{FF2B5EF4-FFF2-40B4-BE49-F238E27FC236}">
                      <a16:creationId xmlns:a16="http://schemas.microsoft.com/office/drawing/2014/main" id="{782406C1-42A1-4E91-ACC5-2755B9C5D81F}"/>
                    </a:ext>
                  </a:extLst>
                </p:cNvPr>
                <p:cNvSpPr>
                  <a:spLocks noChangeArrowheads="1"/>
                </p:cNvSpPr>
                <p:nvPr/>
              </p:nvSpPr>
              <p:spPr bwMode="auto">
                <a:xfrm>
                  <a:off x="1251"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2" name="Rectangle 140">
                  <a:extLst>
                    <a:ext uri="{FF2B5EF4-FFF2-40B4-BE49-F238E27FC236}">
                      <a16:creationId xmlns:a16="http://schemas.microsoft.com/office/drawing/2014/main" id="{246994DC-4C39-44F1-A25D-1AC752309FD6}"/>
                    </a:ext>
                  </a:extLst>
                </p:cNvPr>
                <p:cNvSpPr>
                  <a:spLocks noChangeArrowheads="1"/>
                </p:cNvSpPr>
                <p:nvPr/>
              </p:nvSpPr>
              <p:spPr bwMode="auto">
                <a:xfrm>
                  <a:off x="1208"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4" name="Group 141">
                <a:extLst>
                  <a:ext uri="{FF2B5EF4-FFF2-40B4-BE49-F238E27FC236}">
                    <a16:creationId xmlns:a16="http://schemas.microsoft.com/office/drawing/2014/main" id="{9EB00B1E-3D7C-4E14-8A5C-556E9B701ACC}"/>
                  </a:ext>
                </a:extLst>
              </p:cNvPr>
              <p:cNvGrpSpPr/>
              <p:nvPr/>
            </p:nvGrpSpPr>
            <p:grpSpPr bwMode="auto">
              <a:xfrm>
                <a:off x="1510" y="1920"/>
                <a:ext cx="302" cy="384"/>
                <a:chOff x="1510" y="1920"/>
                <a:chExt cx="302" cy="384"/>
              </a:xfrm>
            </p:grpSpPr>
            <p:sp>
              <p:nvSpPr>
                <p:cNvPr id="109" name="Rectangle 142">
                  <a:extLst>
                    <a:ext uri="{FF2B5EF4-FFF2-40B4-BE49-F238E27FC236}">
                      <a16:creationId xmlns:a16="http://schemas.microsoft.com/office/drawing/2014/main" id="{38B3F302-501D-48A4-A7BC-B66EAC76292F}"/>
                    </a:ext>
                  </a:extLst>
                </p:cNvPr>
                <p:cNvSpPr>
                  <a:spLocks noChangeArrowheads="1"/>
                </p:cNvSpPr>
                <p:nvPr/>
              </p:nvSpPr>
              <p:spPr bwMode="auto">
                <a:xfrm>
                  <a:off x="1553"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0" name="Rectangle 143">
                  <a:extLst>
                    <a:ext uri="{FF2B5EF4-FFF2-40B4-BE49-F238E27FC236}">
                      <a16:creationId xmlns:a16="http://schemas.microsoft.com/office/drawing/2014/main" id="{2A904291-82E9-4228-8AAB-CEE01609B983}"/>
                    </a:ext>
                  </a:extLst>
                </p:cNvPr>
                <p:cNvSpPr>
                  <a:spLocks noChangeArrowheads="1"/>
                </p:cNvSpPr>
                <p:nvPr/>
              </p:nvSpPr>
              <p:spPr bwMode="auto">
                <a:xfrm>
                  <a:off x="1510"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5" name="Group 144">
                <a:extLst>
                  <a:ext uri="{FF2B5EF4-FFF2-40B4-BE49-F238E27FC236}">
                    <a16:creationId xmlns:a16="http://schemas.microsoft.com/office/drawing/2014/main" id="{E38AC208-2BEC-4E23-BB3C-0A4FA306D95F}"/>
                  </a:ext>
                </a:extLst>
              </p:cNvPr>
              <p:cNvGrpSpPr/>
              <p:nvPr/>
            </p:nvGrpSpPr>
            <p:grpSpPr bwMode="auto">
              <a:xfrm>
                <a:off x="1812" y="1920"/>
                <a:ext cx="302" cy="384"/>
                <a:chOff x="1812" y="1920"/>
                <a:chExt cx="302" cy="384"/>
              </a:xfrm>
            </p:grpSpPr>
            <p:sp>
              <p:nvSpPr>
                <p:cNvPr id="107" name="Rectangle 145">
                  <a:extLst>
                    <a:ext uri="{FF2B5EF4-FFF2-40B4-BE49-F238E27FC236}">
                      <a16:creationId xmlns:a16="http://schemas.microsoft.com/office/drawing/2014/main" id="{82D17D48-28A7-41E9-B357-F23CFE366227}"/>
                    </a:ext>
                  </a:extLst>
                </p:cNvPr>
                <p:cNvSpPr>
                  <a:spLocks noChangeArrowheads="1"/>
                </p:cNvSpPr>
                <p:nvPr/>
              </p:nvSpPr>
              <p:spPr bwMode="auto">
                <a:xfrm>
                  <a:off x="1855"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8" name="Rectangle 146">
                  <a:extLst>
                    <a:ext uri="{FF2B5EF4-FFF2-40B4-BE49-F238E27FC236}">
                      <a16:creationId xmlns:a16="http://schemas.microsoft.com/office/drawing/2014/main" id="{A1BFCBF7-C5CE-41E9-82B2-29FEAE3BDBE6}"/>
                    </a:ext>
                  </a:extLst>
                </p:cNvPr>
                <p:cNvSpPr>
                  <a:spLocks noChangeArrowheads="1"/>
                </p:cNvSpPr>
                <p:nvPr/>
              </p:nvSpPr>
              <p:spPr bwMode="auto">
                <a:xfrm>
                  <a:off x="1812"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6" name="Group 147">
                <a:extLst>
                  <a:ext uri="{FF2B5EF4-FFF2-40B4-BE49-F238E27FC236}">
                    <a16:creationId xmlns:a16="http://schemas.microsoft.com/office/drawing/2014/main" id="{F7B9AAAC-9515-4FB6-8D4F-FE718D3E7C7F}"/>
                  </a:ext>
                </a:extLst>
              </p:cNvPr>
              <p:cNvGrpSpPr/>
              <p:nvPr/>
            </p:nvGrpSpPr>
            <p:grpSpPr bwMode="auto">
              <a:xfrm>
                <a:off x="2114" y="1920"/>
                <a:ext cx="302" cy="384"/>
                <a:chOff x="2114" y="1920"/>
                <a:chExt cx="302" cy="384"/>
              </a:xfrm>
            </p:grpSpPr>
            <p:sp>
              <p:nvSpPr>
                <p:cNvPr id="105" name="Rectangle 148">
                  <a:extLst>
                    <a:ext uri="{FF2B5EF4-FFF2-40B4-BE49-F238E27FC236}">
                      <a16:creationId xmlns:a16="http://schemas.microsoft.com/office/drawing/2014/main" id="{4AAF49A7-AE8D-49AC-B35C-79FA0F156C6E}"/>
                    </a:ext>
                  </a:extLst>
                </p:cNvPr>
                <p:cNvSpPr>
                  <a:spLocks noChangeArrowheads="1"/>
                </p:cNvSpPr>
                <p:nvPr/>
              </p:nvSpPr>
              <p:spPr bwMode="auto">
                <a:xfrm>
                  <a:off x="2157" y="192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6" name="Rectangle 149">
                  <a:extLst>
                    <a:ext uri="{FF2B5EF4-FFF2-40B4-BE49-F238E27FC236}">
                      <a16:creationId xmlns:a16="http://schemas.microsoft.com/office/drawing/2014/main" id="{39DD8156-608A-44FE-B1BA-B2038FDBB086}"/>
                    </a:ext>
                  </a:extLst>
                </p:cNvPr>
                <p:cNvSpPr>
                  <a:spLocks noChangeArrowheads="1"/>
                </p:cNvSpPr>
                <p:nvPr/>
              </p:nvSpPr>
              <p:spPr bwMode="auto">
                <a:xfrm>
                  <a:off x="2114" y="192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7" name="Group 150">
                <a:extLst>
                  <a:ext uri="{FF2B5EF4-FFF2-40B4-BE49-F238E27FC236}">
                    <a16:creationId xmlns:a16="http://schemas.microsoft.com/office/drawing/2014/main" id="{5CC0A3F0-1896-4FAD-8756-755CE322008B}"/>
                  </a:ext>
                </a:extLst>
              </p:cNvPr>
              <p:cNvGrpSpPr/>
              <p:nvPr/>
            </p:nvGrpSpPr>
            <p:grpSpPr bwMode="auto">
              <a:xfrm>
                <a:off x="0" y="2304"/>
                <a:ext cx="302" cy="384"/>
                <a:chOff x="0" y="2304"/>
                <a:chExt cx="302" cy="384"/>
              </a:xfrm>
            </p:grpSpPr>
            <p:sp>
              <p:nvSpPr>
                <p:cNvPr id="103" name="Rectangle 151">
                  <a:extLst>
                    <a:ext uri="{FF2B5EF4-FFF2-40B4-BE49-F238E27FC236}">
                      <a16:creationId xmlns:a16="http://schemas.microsoft.com/office/drawing/2014/main" id="{044A89AE-1E70-42A0-A894-608B45BECAB6}"/>
                    </a:ext>
                  </a:extLst>
                </p:cNvPr>
                <p:cNvSpPr>
                  <a:spLocks noChangeArrowheads="1"/>
                </p:cNvSpPr>
                <p:nvPr/>
              </p:nvSpPr>
              <p:spPr bwMode="auto">
                <a:xfrm>
                  <a:off x="0" y="2304"/>
                  <a:ext cx="29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abc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4" name="Rectangle 152">
                  <a:extLst>
                    <a:ext uri="{FF2B5EF4-FFF2-40B4-BE49-F238E27FC236}">
                      <a16:creationId xmlns:a16="http://schemas.microsoft.com/office/drawing/2014/main" id="{C2FC3EB6-BABA-4CEA-9308-D8AB216F3137}"/>
                    </a:ext>
                  </a:extLst>
                </p:cNvPr>
                <p:cNvSpPr>
                  <a:spLocks noChangeArrowheads="1"/>
                </p:cNvSpPr>
                <p:nvPr/>
              </p:nvSpPr>
              <p:spPr bwMode="auto">
                <a:xfrm>
                  <a:off x="0"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8" name="Group 153">
                <a:extLst>
                  <a:ext uri="{FF2B5EF4-FFF2-40B4-BE49-F238E27FC236}">
                    <a16:creationId xmlns:a16="http://schemas.microsoft.com/office/drawing/2014/main" id="{6695096F-B5FE-450D-9626-BB48FEEAB46A}"/>
                  </a:ext>
                </a:extLst>
              </p:cNvPr>
              <p:cNvGrpSpPr/>
              <p:nvPr/>
            </p:nvGrpSpPr>
            <p:grpSpPr bwMode="auto">
              <a:xfrm>
                <a:off x="302" y="2304"/>
                <a:ext cx="302" cy="384"/>
                <a:chOff x="302" y="2304"/>
                <a:chExt cx="302" cy="384"/>
              </a:xfrm>
            </p:grpSpPr>
            <p:sp>
              <p:nvSpPr>
                <p:cNvPr id="101" name="Rectangle 154">
                  <a:extLst>
                    <a:ext uri="{FF2B5EF4-FFF2-40B4-BE49-F238E27FC236}">
                      <a16:creationId xmlns:a16="http://schemas.microsoft.com/office/drawing/2014/main" id="{64CB4C3C-C73F-41C7-85B2-B13FFC937F76}"/>
                    </a:ext>
                  </a:extLst>
                </p:cNvPr>
                <p:cNvSpPr>
                  <a:spLocks noChangeArrowheads="1"/>
                </p:cNvSpPr>
                <p:nvPr/>
              </p:nvSpPr>
              <p:spPr bwMode="auto">
                <a:xfrm>
                  <a:off x="345"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2" name="Rectangle 155">
                  <a:extLst>
                    <a:ext uri="{FF2B5EF4-FFF2-40B4-BE49-F238E27FC236}">
                      <a16:creationId xmlns:a16="http://schemas.microsoft.com/office/drawing/2014/main" id="{B97D7200-F8DB-4410-93B3-0325AD6E3A3C}"/>
                    </a:ext>
                  </a:extLst>
                </p:cNvPr>
                <p:cNvSpPr>
                  <a:spLocks noChangeArrowheads="1"/>
                </p:cNvSpPr>
                <p:nvPr/>
              </p:nvSpPr>
              <p:spPr bwMode="auto">
                <a:xfrm>
                  <a:off x="302"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59" name="Group 156">
                <a:extLst>
                  <a:ext uri="{FF2B5EF4-FFF2-40B4-BE49-F238E27FC236}">
                    <a16:creationId xmlns:a16="http://schemas.microsoft.com/office/drawing/2014/main" id="{95C541A8-3EE8-4EA7-8A75-82D42CF981ED}"/>
                  </a:ext>
                </a:extLst>
              </p:cNvPr>
              <p:cNvGrpSpPr/>
              <p:nvPr/>
            </p:nvGrpSpPr>
            <p:grpSpPr bwMode="auto">
              <a:xfrm>
                <a:off x="604" y="2304"/>
                <a:ext cx="302" cy="384"/>
                <a:chOff x="604" y="2304"/>
                <a:chExt cx="302" cy="384"/>
              </a:xfrm>
            </p:grpSpPr>
            <p:sp>
              <p:nvSpPr>
                <p:cNvPr id="99" name="Rectangle 157">
                  <a:extLst>
                    <a:ext uri="{FF2B5EF4-FFF2-40B4-BE49-F238E27FC236}">
                      <a16:creationId xmlns:a16="http://schemas.microsoft.com/office/drawing/2014/main" id="{3DEE81A0-8635-4A2E-8FB6-0176BB61D0A6}"/>
                    </a:ext>
                  </a:extLst>
                </p:cNvPr>
                <p:cNvSpPr>
                  <a:spLocks noChangeArrowheads="1"/>
                </p:cNvSpPr>
                <p:nvPr/>
              </p:nvSpPr>
              <p:spPr bwMode="auto">
                <a:xfrm>
                  <a:off x="647"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0" name="Rectangle 158">
                  <a:extLst>
                    <a:ext uri="{FF2B5EF4-FFF2-40B4-BE49-F238E27FC236}">
                      <a16:creationId xmlns:a16="http://schemas.microsoft.com/office/drawing/2014/main" id="{CD2E5F7D-7757-4C35-A6B1-F55533A9AB94}"/>
                    </a:ext>
                  </a:extLst>
                </p:cNvPr>
                <p:cNvSpPr>
                  <a:spLocks noChangeArrowheads="1"/>
                </p:cNvSpPr>
                <p:nvPr/>
              </p:nvSpPr>
              <p:spPr bwMode="auto">
                <a:xfrm>
                  <a:off x="604"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0" name="Group 159">
                <a:extLst>
                  <a:ext uri="{FF2B5EF4-FFF2-40B4-BE49-F238E27FC236}">
                    <a16:creationId xmlns:a16="http://schemas.microsoft.com/office/drawing/2014/main" id="{F827C42E-A1F3-4CE1-87B3-27E433277883}"/>
                  </a:ext>
                </a:extLst>
              </p:cNvPr>
              <p:cNvGrpSpPr/>
              <p:nvPr/>
            </p:nvGrpSpPr>
            <p:grpSpPr bwMode="auto">
              <a:xfrm>
                <a:off x="906" y="2304"/>
                <a:ext cx="302" cy="384"/>
                <a:chOff x="906" y="2304"/>
                <a:chExt cx="302" cy="384"/>
              </a:xfrm>
            </p:grpSpPr>
            <p:sp>
              <p:nvSpPr>
                <p:cNvPr id="97" name="Rectangle 160">
                  <a:extLst>
                    <a:ext uri="{FF2B5EF4-FFF2-40B4-BE49-F238E27FC236}">
                      <a16:creationId xmlns:a16="http://schemas.microsoft.com/office/drawing/2014/main" id="{2D5A9886-1E26-4B6D-A904-B886FE3CBA25}"/>
                    </a:ext>
                  </a:extLst>
                </p:cNvPr>
                <p:cNvSpPr>
                  <a:spLocks noChangeArrowheads="1"/>
                </p:cNvSpPr>
                <p:nvPr/>
              </p:nvSpPr>
              <p:spPr bwMode="auto">
                <a:xfrm>
                  <a:off x="949"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8" name="Rectangle 161">
                  <a:extLst>
                    <a:ext uri="{FF2B5EF4-FFF2-40B4-BE49-F238E27FC236}">
                      <a16:creationId xmlns:a16="http://schemas.microsoft.com/office/drawing/2014/main" id="{5756563F-FFFF-4B5E-B01A-D337AB4D483B}"/>
                    </a:ext>
                  </a:extLst>
                </p:cNvPr>
                <p:cNvSpPr>
                  <a:spLocks noChangeArrowheads="1"/>
                </p:cNvSpPr>
                <p:nvPr/>
              </p:nvSpPr>
              <p:spPr bwMode="auto">
                <a:xfrm>
                  <a:off x="906"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1" name="Group 162">
                <a:extLst>
                  <a:ext uri="{FF2B5EF4-FFF2-40B4-BE49-F238E27FC236}">
                    <a16:creationId xmlns:a16="http://schemas.microsoft.com/office/drawing/2014/main" id="{E401D502-28E5-4010-9C3F-C6FD05DC3D78}"/>
                  </a:ext>
                </a:extLst>
              </p:cNvPr>
              <p:cNvGrpSpPr/>
              <p:nvPr/>
            </p:nvGrpSpPr>
            <p:grpSpPr bwMode="auto">
              <a:xfrm>
                <a:off x="1208" y="2304"/>
                <a:ext cx="302" cy="384"/>
                <a:chOff x="1208" y="2304"/>
                <a:chExt cx="302" cy="384"/>
              </a:xfrm>
            </p:grpSpPr>
            <p:sp>
              <p:nvSpPr>
                <p:cNvPr id="95" name="Rectangle 163">
                  <a:extLst>
                    <a:ext uri="{FF2B5EF4-FFF2-40B4-BE49-F238E27FC236}">
                      <a16:creationId xmlns:a16="http://schemas.microsoft.com/office/drawing/2014/main" id="{4801A235-541E-40EC-8D59-697EEAB6363E}"/>
                    </a:ext>
                  </a:extLst>
                </p:cNvPr>
                <p:cNvSpPr>
                  <a:spLocks noChangeArrowheads="1"/>
                </p:cNvSpPr>
                <p:nvPr/>
              </p:nvSpPr>
              <p:spPr bwMode="auto">
                <a:xfrm>
                  <a:off x="1251"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6" name="Rectangle 164">
                  <a:extLst>
                    <a:ext uri="{FF2B5EF4-FFF2-40B4-BE49-F238E27FC236}">
                      <a16:creationId xmlns:a16="http://schemas.microsoft.com/office/drawing/2014/main" id="{D5048AEB-1368-4536-A8D9-E71A26028F95}"/>
                    </a:ext>
                  </a:extLst>
                </p:cNvPr>
                <p:cNvSpPr>
                  <a:spLocks noChangeArrowheads="1"/>
                </p:cNvSpPr>
                <p:nvPr/>
              </p:nvSpPr>
              <p:spPr bwMode="auto">
                <a:xfrm>
                  <a:off x="1208"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2" name="Group 165">
                <a:extLst>
                  <a:ext uri="{FF2B5EF4-FFF2-40B4-BE49-F238E27FC236}">
                    <a16:creationId xmlns:a16="http://schemas.microsoft.com/office/drawing/2014/main" id="{D81D5232-C439-46E1-9F85-50FF291E6215}"/>
                  </a:ext>
                </a:extLst>
              </p:cNvPr>
              <p:cNvGrpSpPr/>
              <p:nvPr/>
            </p:nvGrpSpPr>
            <p:grpSpPr bwMode="auto">
              <a:xfrm>
                <a:off x="1510" y="2304"/>
                <a:ext cx="302" cy="384"/>
                <a:chOff x="1510" y="2304"/>
                <a:chExt cx="302" cy="384"/>
              </a:xfrm>
            </p:grpSpPr>
            <p:sp>
              <p:nvSpPr>
                <p:cNvPr id="93" name="Rectangle 166">
                  <a:extLst>
                    <a:ext uri="{FF2B5EF4-FFF2-40B4-BE49-F238E27FC236}">
                      <a16:creationId xmlns:a16="http://schemas.microsoft.com/office/drawing/2014/main" id="{BC7C61AB-16DF-41FB-9D7A-79A2DFCDFF9A}"/>
                    </a:ext>
                  </a:extLst>
                </p:cNvPr>
                <p:cNvSpPr>
                  <a:spLocks noChangeArrowheads="1"/>
                </p:cNvSpPr>
                <p:nvPr/>
              </p:nvSpPr>
              <p:spPr bwMode="auto">
                <a:xfrm>
                  <a:off x="1553"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4" name="Rectangle 167">
                  <a:extLst>
                    <a:ext uri="{FF2B5EF4-FFF2-40B4-BE49-F238E27FC236}">
                      <a16:creationId xmlns:a16="http://schemas.microsoft.com/office/drawing/2014/main" id="{AD248AE2-D4DD-42A0-AF87-B87096396E6E}"/>
                    </a:ext>
                  </a:extLst>
                </p:cNvPr>
                <p:cNvSpPr>
                  <a:spLocks noChangeArrowheads="1"/>
                </p:cNvSpPr>
                <p:nvPr/>
              </p:nvSpPr>
              <p:spPr bwMode="auto">
                <a:xfrm>
                  <a:off x="1510"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3" name="Group 168">
                <a:extLst>
                  <a:ext uri="{FF2B5EF4-FFF2-40B4-BE49-F238E27FC236}">
                    <a16:creationId xmlns:a16="http://schemas.microsoft.com/office/drawing/2014/main" id="{D66FC950-5383-4E01-A16B-2DF8AC1031D1}"/>
                  </a:ext>
                </a:extLst>
              </p:cNvPr>
              <p:cNvGrpSpPr/>
              <p:nvPr/>
            </p:nvGrpSpPr>
            <p:grpSpPr bwMode="auto">
              <a:xfrm>
                <a:off x="1812" y="2304"/>
                <a:ext cx="302" cy="384"/>
                <a:chOff x="1812" y="2304"/>
                <a:chExt cx="302" cy="384"/>
              </a:xfrm>
            </p:grpSpPr>
            <p:sp>
              <p:nvSpPr>
                <p:cNvPr id="91" name="Rectangle 169">
                  <a:extLst>
                    <a:ext uri="{FF2B5EF4-FFF2-40B4-BE49-F238E27FC236}">
                      <a16:creationId xmlns:a16="http://schemas.microsoft.com/office/drawing/2014/main" id="{5E72FD45-9DCF-4AA3-90F2-BF04B65C87A3}"/>
                    </a:ext>
                  </a:extLst>
                </p:cNvPr>
                <p:cNvSpPr>
                  <a:spLocks noChangeArrowheads="1"/>
                </p:cNvSpPr>
                <p:nvPr/>
              </p:nvSpPr>
              <p:spPr bwMode="auto">
                <a:xfrm>
                  <a:off x="1855"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2" name="Rectangle 170">
                  <a:extLst>
                    <a:ext uri="{FF2B5EF4-FFF2-40B4-BE49-F238E27FC236}">
                      <a16:creationId xmlns:a16="http://schemas.microsoft.com/office/drawing/2014/main" id="{E6AC4769-C30C-4205-8AAA-11605C259658}"/>
                    </a:ext>
                  </a:extLst>
                </p:cNvPr>
                <p:cNvSpPr>
                  <a:spLocks noChangeArrowheads="1"/>
                </p:cNvSpPr>
                <p:nvPr/>
              </p:nvSpPr>
              <p:spPr bwMode="auto">
                <a:xfrm>
                  <a:off x="1812"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4" name="Group 171">
                <a:extLst>
                  <a:ext uri="{FF2B5EF4-FFF2-40B4-BE49-F238E27FC236}">
                    <a16:creationId xmlns:a16="http://schemas.microsoft.com/office/drawing/2014/main" id="{230B8967-4ECC-4CC4-8797-582E6C449C71}"/>
                  </a:ext>
                </a:extLst>
              </p:cNvPr>
              <p:cNvGrpSpPr/>
              <p:nvPr/>
            </p:nvGrpSpPr>
            <p:grpSpPr bwMode="auto">
              <a:xfrm>
                <a:off x="2114" y="2304"/>
                <a:ext cx="302" cy="384"/>
                <a:chOff x="2114" y="2304"/>
                <a:chExt cx="302" cy="384"/>
              </a:xfrm>
            </p:grpSpPr>
            <p:sp>
              <p:nvSpPr>
                <p:cNvPr id="89" name="Rectangle 172">
                  <a:extLst>
                    <a:ext uri="{FF2B5EF4-FFF2-40B4-BE49-F238E27FC236}">
                      <a16:creationId xmlns:a16="http://schemas.microsoft.com/office/drawing/2014/main" id="{65F82582-3602-4C69-9F93-3A43161EEC0C}"/>
                    </a:ext>
                  </a:extLst>
                </p:cNvPr>
                <p:cNvSpPr>
                  <a:spLocks noChangeArrowheads="1"/>
                </p:cNvSpPr>
                <p:nvPr/>
              </p:nvSpPr>
              <p:spPr bwMode="auto">
                <a:xfrm>
                  <a:off x="2157"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0" name="Rectangle 173">
                  <a:extLst>
                    <a:ext uri="{FF2B5EF4-FFF2-40B4-BE49-F238E27FC236}">
                      <a16:creationId xmlns:a16="http://schemas.microsoft.com/office/drawing/2014/main" id="{538B27E8-CB7C-41BE-85D2-FAF955FC2D28}"/>
                    </a:ext>
                  </a:extLst>
                </p:cNvPr>
                <p:cNvSpPr>
                  <a:spLocks noChangeArrowheads="1"/>
                </p:cNvSpPr>
                <p:nvPr/>
              </p:nvSpPr>
              <p:spPr bwMode="auto">
                <a:xfrm>
                  <a:off x="2114" y="2304"/>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5" name="Group 174">
                <a:extLst>
                  <a:ext uri="{FF2B5EF4-FFF2-40B4-BE49-F238E27FC236}">
                    <a16:creationId xmlns:a16="http://schemas.microsoft.com/office/drawing/2014/main" id="{E02A4053-24F8-453A-BB6B-7EAF49BCA98A}"/>
                  </a:ext>
                </a:extLst>
              </p:cNvPr>
              <p:cNvGrpSpPr/>
              <p:nvPr/>
            </p:nvGrpSpPr>
            <p:grpSpPr bwMode="auto">
              <a:xfrm>
                <a:off x="0" y="2688"/>
                <a:ext cx="302" cy="384"/>
                <a:chOff x="0" y="2688"/>
                <a:chExt cx="302" cy="384"/>
              </a:xfrm>
            </p:grpSpPr>
            <p:sp>
              <p:nvSpPr>
                <p:cNvPr id="87" name="Rectangle 175">
                  <a:extLst>
                    <a:ext uri="{FF2B5EF4-FFF2-40B4-BE49-F238E27FC236}">
                      <a16:creationId xmlns:a16="http://schemas.microsoft.com/office/drawing/2014/main" id="{0F53F0F8-83F2-41BD-867C-6AB8928EE348}"/>
                    </a:ext>
                  </a:extLst>
                </p:cNvPr>
                <p:cNvSpPr>
                  <a:spLocks noChangeArrowheads="1"/>
                </p:cNvSpPr>
                <p:nvPr/>
              </p:nvSpPr>
              <p:spPr bwMode="auto">
                <a:xfrm>
                  <a:off x="43"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8" name="Rectangle 176">
                  <a:extLst>
                    <a:ext uri="{FF2B5EF4-FFF2-40B4-BE49-F238E27FC236}">
                      <a16:creationId xmlns:a16="http://schemas.microsoft.com/office/drawing/2014/main" id="{400787CA-0585-4A5F-A146-404D96E48B11}"/>
                    </a:ext>
                  </a:extLst>
                </p:cNvPr>
                <p:cNvSpPr>
                  <a:spLocks noChangeArrowheads="1"/>
                </p:cNvSpPr>
                <p:nvPr/>
              </p:nvSpPr>
              <p:spPr bwMode="auto">
                <a:xfrm>
                  <a:off x="0"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6" name="Group 177">
                <a:extLst>
                  <a:ext uri="{FF2B5EF4-FFF2-40B4-BE49-F238E27FC236}">
                    <a16:creationId xmlns:a16="http://schemas.microsoft.com/office/drawing/2014/main" id="{A3BBDBD6-1CC8-46D8-83E8-395B58435799}"/>
                  </a:ext>
                </a:extLst>
              </p:cNvPr>
              <p:cNvGrpSpPr/>
              <p:nvPr/>
            </p:nvGrpSpPr>
            <p:grpSpPr bwMode="auto">
              <a:xfrm>
                <a:off x="302" y="2688"/>
                <a:ext cx="302" cy="384"/>
                <a:chOff x="302" y="2688"/>
                <a:chExt cx="302" cy="384"/>
              </a:xfrm>
            </p:grpSpPr>
            <p:sp>
              <p:nvSpPr>
                <p:cNvPr id="85" name="Rectangle 178">
                  <a:extLst>
                    <a:ext uri="{FF2B5EF4-FFF2-40B4-BE49-F238E27FC236}">
                      <a16:creationId xmlns:a16="http://schemas.microsoft.com/office/drawing/2014/main" id="{F07161C4-1AC4-4BEE-807A-1EBB5FF0CE22}"/>
                    </a:ext>
                  </a:extLst>
                </p:cNvPr>
                <p:cNvSpPr>
                  <a:spLocks noChangeArrowheads="1"/>
                </p:cNvSpPr>
                <p:nvPr/>
              </p:nvSpPr>
              <p:spPr bwMode="auto">
                <a:xfrm>
                  <a:off x="345"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6" name="Rectangle 179">
                  <a:extLst>
                    <a:ext uri="{FF2B5EF4-FFF2-40B4-BE49-F238E27FC236}">
                      <a16:creationId xmlns:a16="http://schemas.microsoft.com/office/drawing/2014/main" id="{93394FE8-3A7B-43BD-8A91-C13B5551C6DB}"/>
                    </a:ext>
                  </a:extLst>
                </p:cNvPr>
                <p:cNvSpPr>
                  <a:spLocks noChangeArrowheads="1"/>
                </p:cNvSpPr>
                <p:nvPr/>
              </p:nvSpPr>
              <p:spPr bwMode="auto">
                <a:xfrm>
                  <a:off x="302"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7" name="Group 180">
                <a:extLst>
                  <a:ext uri="{FF2B5EF4-FFF2-40B4-BE49-F238E27FC236}">
                    <a16:creationId xmlns:a16="http://schemas.microsoft.com/office/drawing/2014/main" id="{9BEF2FF9-501E-45A6-A3F5-04957A7E0DC7}"/>
                  </a:ext>
                </a:extLst>
              </p:cNvPr>
              <p:cNvGrpSpPr/>
              <p:nvPr/>
            </p:nvGrpSpPr>
            <p:grpSpPr bwMode="auto">
              <a:xfrm>
                <a:off x="604" y="2688"/>
                <a:ext cx="302" cy="384"/>
                <a:chOff x="604" y="2688"/>
                <a:chExt cx="302" cy="384"/>
              </a:xfrm>
            </p:grpSpPr>
            <p:sp>
              <p:nvSpPr>
                <p:cNvPr id="83" name="Rectangle 181">
                  <a:extLst>
                    <a:ext uri="{FF2B5EF4-FFF2-40B4-BE49-F238E27FC236}">
                      <a16:creationId xmlns:a16="http://schemas.microsoft.com/office/drawing/2014/main" id="{FCE21FF4-35EB-4DFD-8998-4FDB0CA9044F}"/>
                    </a:ext>
                  </a:extLst>
                </p:cNvPr>
                <p:cNvSpPr>
                  <a:spLocks noChangeArrowheads="1"/>
                </p:cNvSpPr>
                <p:nvPr/>
              </p:nvSpPr>
              <p:spPr bwMode="auto">
                <a:xfrm>
                  <a:off x="647"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4" name="Rectangle 182">
                  <a:extLst>
                    <a:ext uri="{FF2B5EF4-FFF2-40B4-BE49-F238E27FC236}">
                      <a16:creationId xmlns:a16="http://schemas.microsoft.com/office/drawing/2014/main" id="{B2DC070C-B0B9-4DCD-899F-EFCBD0C45655}"/>
                    </a:ext>
                  </a:extLst>
                </p:cNvPr>
                <p:cNvSpPr>
                  <a:spLocks noChangeArrowheads="1"/>
                </p:cNvSpPr>
                <p:nvPr/>
              </p:nvSpPr>
              <p:spPr bwMode="auto">
                <a:xfrm>
                  <a:off x="604"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8" name="Group 183">
                <a:extLst>
                  <a:ext uri="{FF2B5EF4-FFF2-40B4-BE49-F238E27FC236}">
                    <a16:creationId xmlns:a16="http://schemas.microsoft.com/office/drawing/2014/main" id="{2BA0AB77-6ADF-4AA0-97A9-DDFE6438A66A}"/>
                  </a:ext>
                </a:extLst>
              </p:cNvPr>
              <p:cNvGrpSpPr/>
              <p:nvPr/>
            </p:nvGrpSpPr>
            <p:grpSpPr bwMode="auto">
              <a:xfrm>
                <a:off x="906" y="2688"/>
                <a:ext cx="302" cy="384"/>
                <a:chOff x="906" y="2688"/>
                <a:chExt cx="302" cy="384"/>
              </a:xfrm>
            </p:grpSpPr>
            <p:sp>
              <p:nvSpPr>
                <p:cNvPr id="81" name="Rectangle 184">
                  <a:extLst>
                    <a:ext uri="{FF2B5EF4-FFF2-40B4-BE49-F238E27FC236}">
                      <a16:creationId xmlns:a16="http://schemas.microsoft.com/office/drawing/2014/main" id="{D9C17135-057C-4A14-89C8-4EEE93E16F74}"/>
                    </a:ext>
                  </a:extLst>
                </p:cNvPr>
                <p:cNvSpPr>
                  <a:spLocks noChangeArrowheads="1"/>
                </p:cNvSpPr>
                <p:nvPr/>
              </p:nvSpPr>
              <p:spPr bwMode="auto">
                <a:xfrm>
                  <a:off x="949"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2" name="Rectangle 185">
                  <a:extLst>
                    <a:ext uri="{FF2B5EF4-FFF2-40B4-BE49-F238E27FC236}">
                      <a16:creationId xmlns:a16="http://schemas.microsoft.com/office/drawing/2014/main" id="{9826CF6F-428E-4711-9D1F-ED9CB7129F7A}"/>
                    </a:ext>
                  </a:extLst>
                </p:cNvPr>
                <p:cNvSpPr>
                  <a:spLocks noChangeArrowheads="1"/>
                </p:cNvSpPr>
                <p:nvPr/>
              </p:nvSpPr>
              <p:spPr bwMode="auto">
                <a:xfrm>
                  <a:off x="906"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69" name="Group 186">
                <a:extLst>
                  <a:ext uri="{FF2B5EF4-FFF2-40B4-BE49-F238E27FC236}">
                    <a16:creationId xmlns:a16="http://schemas.microsoft.com/office/drawing/2014/main" id="{D04578C1-8224-4B69-AD93-E683DE544D35}"/>
                  </a:ext>
                </a:extLst>
              </p:cNvPr>
              <p:cNvGrpSpPr/>
              <p:nvPr/>
            </p:nvGrpSpPr>
            <p:grpSpPr bwMode="auto">
              <a:xfrm>
                <a:off x="1208" y="2688"/>
                <a:ext cx="302" cy="384"/>
                <a:chOff x="1208" y="2688"/>
                <a:chExt cx="302" cy="384"/>
              </a:xfrm>
            </p:grpSpPr>
            <p:sp>
              <p:nvSpPr>
                <p:cNvPr id="79" name="Rectangle 187">
                  <a:extLst>
                    <a:ext uri="{FF2B5EF4-FFF2-40B4-BE49-F238E27FC236}">
                      <a16:creationId xmlns:a16="http://schemas.microsoft.com/office/drawing/2014/main" id="{8AA8286E-0549-40AA-B946-8943AFEAFA2A}"/>
                    </a:ext>
                  </a:extLst>
                </p:cNvPr>
                <p:cNvSpPr>
                  <a:spLocks noChangeArrowheads="1"/>
                </p:cNvSpPr>
                <p:nvPr/>
              </p:nvSpPr>
              <p:spPr bwMode="auto">
                <a:xfrm>
                  <a:off x="1251"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ac</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0" name="Rectangle 188">
                  <a:extLst>
                    <a:ext uri="{FF2B5EF4-FFF2-40B4-BE49-F238E27FC236}">
                      <a16:creationId xmlns:a16="http://schemas.microsoft.com/office/drawing/2014/main" id="{47210EFF-B0CC-4314-B680-57E83121F9B2}"/>
                    </a:ext>
                  </a:extLst>
                </p:cNvPr>
                <p:cNvSpPr>
                  <a:spLocks noChangeArrowheads="1"/>
                </p:cNvSpPr>
                <p:nvPr/>
              </p:nvSpPr>
              <p:spPr bwMode="auto">
                <a:xfrm>
                  <a:off x="1208"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70" name="Group 189">
                <a:extLst>
                  <a:ext uri="{FF2B5EF4-FFF2-40B4-BE49-F238E27FC236}">
                    <a16:creationId xmlns:a16="http://schemas.microsoft.com/office/drawing/2014/main" id="{1A426A85-5C16-4CAC-B5D2-63302E496B97}"/>
                  </a:ext>
                </a:extLst>
              </p:cNvPr>
              <p:cNvGrpSpPr/>
              <p:nvPr/>
            </p:nvGrpSpPr>
            <p:grpSpPr bwMode="auto">
              <a:xfrm>
                <a:off x="1510" y="2688"/>
                <a:ext cx="302" cy="384"/>
                <a:chOff x="1510" y="2688"/>
                <a:chExt cx="302" cy="384"/>
              </a:xfrm>
            </p:grpSpPr>
            <p:sp>
              <p:nvSpPr>
                <p:cNvPr id="77" name="Rectangle 190">
                  <a:extLst>
                    <a:ext uri="{FF2B5EF4-FFF2-40B4-BE49-F238E27FC236}">
                      <a16:creationId xmlns:a16="http://schemas.microsoft.com/office/drawing/2014/main" id="{D33A157C-813C-4565-9EBC-03EA0C5BA733}"/>
                    </a:ext>
                  </a:extLst>
                </p:cNvPr>
                <p:cNvSpPr>
                  <a:spLocks noChangeArrowheads="1"/>
                </p:cNvSpPr>
                <p:nvPr/>
              </p:nvSpPr>
              <p:spPr bwMode="auto">
                <a:xfrm>
                  <a:off x="1553"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ab</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78" name="Rectangle 191">
                  <a:extLst>
                    <a:ext uri="{FF2B5EF4-FFF2-40B4-BE49-F238E27FC236}">
                      <a16:creationId xmlns:a16="http://schemas.microsoft.com/office/drawing/2014/main" id="{86EE9FE9-8FB9-4D23-B429-BB5F4A35B440}"/>
                    </a:ext>
                  </a:extLst>
                </p:cNvPr>
                <p:cNvSpPr>
                  <a:spLocks noChangeArrowheads="1"/>
                </p:cNvSpPr>
                <p:nvPr/>
              </p:nvSpPr>
              <p:spPr bwMode="auto">
                <a:xfrm>
                  <a:off x="1510"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71" name="Group 192">
                <a:extLst>
                  <a:ext uri="{FF2B5EF4-FFF2-40B4-BE49-F238E27FC236}">
                    <a16:creationId xmlns:a16="http://schemas.microsoft.com/office/drawing/2014/main" id="{A29A4971-6C15-40EF-A4F5-AEEFD6566CD1}"/>
                  </a:ext>
                </a:extLst>
              </p:cNvPr>
              <p:cNvGrpSpPr/>
              <p:nvPr/>
            </p:nvGrpSpPr>
            <p:grpSpPr bwMode="auto">
              <a:xfrm>
                <a:off x="1812" y="2688"/>
                <a:ext cx="302" cy="384"/>
                <a:chOff x="1812" y="2688"/>
                <a:chExt cx="302" cy="384"/>
              </a:xfrm>
            </p:grpSpPr>
            <p:sp>
              <p:nvSpPr>
                <p:cNvPr id="75" name="Rectangle 193">
                  <a:extLst>
                    <a:ext uri="{FF2B5EF4-FFF2-40B4-BE49-F238E27FC236}">
                      <a16:creationId xmlns:a16="http://schemas.microsoft.com/office/drawing/2014/main" id="{B7B779EA-23B4-420E-8FCC-E1DC00F54337}"/>
                    </a:ext>
                  </a:extLst>
                </p:cNvPr>
                <p:cNvSpPr>
                  <a:spLocks noChangeArrowheads="1"/>
                </p:cNvSpPr>
                <p:nvPr/>
              </p:nvSpPr>
              <p:spPr bwMode="auto">
                <a:xfrm>
                  <a:off x="1855"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bc</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76" name="Rectangle 194">
                  <a:extLst>
                    <a:ext uri="{FF2B5EF4-FFF2-40B4-BE49-F238E27FC236}">
                      <a16:creationId xmlns:a16="http://schemas.microsoft.com/office/drawing/2014/main" id="{A7472018-6C62-4A96-BF4D-C25D0303248E}"/>
                    </a:ext>
                  </a:extLst>
                </p:cNvPr>
                <p:cNvSpPr>
                  <a:spLocks noChangeArrowheads="1"/>
                </p:cNvSpPr>
                <p:nvPr/>
              </p:nvSpPr>
              <p:spPr bwMode="auto">
                <a:xfrm>
                  <a:off x="1812"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72" name="Group 195">
                <a:extLst>
                  <a:ext uri="{FF2B5EF4-FFF2-40B4-BE49-F238E27FC236}">
                    <a16:creationId xmlns:a16="http://schemas.microsoft.com/office/drawing/2014/main" id="{1475E126-A185-4E91-A6D0-0C944C1AE0B7}"/>
                  </a:ext>
                </a:extLst>
              </p:cNvPr>
              <p:cNvGrpSpPr/>
              <p:nvPr/>
            </p:nvGrpSpPr>
            <p:grpSpPr bwMode="auto">
              <a:xfrm>
                <a:off x="2114" y="2688"/>
                <a:ext cx="302" cy="384"/>
                <a:chOff x="2114" y="2688"/>
                <a:chExt cx="302" cy="384"/>
              </a:xfrm>
            </p:grpSpPr>
            <p:sp>
              <p:nvSpPr>
                <p:cNvPr id="73" name="Rectangle 196">
                  <a:extLst>
                    <a:ext uri="{FF2B5EF4-FFF2-40B4-BE49-F238E27FC236}">
                      <a16:creationId xmlns:a16="http://schemas.microsoft.com/office/drawing/2014/main" id="{A30D3376-2091-4FA4-87DB-7986C0B036C8}"/>
                    </a:ext>
                  </a:extLst>
                </p:cNvPr>
                <p:cNvSpPr>
                  <a:spLocks noChangeArrowheads="1"/>
                </p:cNvSpPr>
                <p:nvPr/>
              </p:nvSpPr>
              <p:spPr bwMode="auto">
                <a:xfrm>
                  <a:off x="2157" y="268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a:t>
                  </a: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74" name="Rectangle 197">
                  <a:extLst>
                    <a:ext uri="{FF2B5EF4-FFF2-40B4-BE49-F238E27FC236}">
                      <a16:creationId xmlns:a16="http://schemas.microsoft.com/office/drawing/2014/main" id="{2275F97E-571F-47C8-B5D4-3168284B5FF2}"/>
                    </a:ext>
                  </a:extLst>
                </p:cNvPr>
                <p:cNvSpPr>
                  <a:spLocks noChangeArrowheads="1"/>
                </p:cNvSpPr>
                <p:nvPr/>
              </p:nvSpPr>
              <p:spPr bwMode="auto">
                <a:xfrm>
                  <a:off x="2114" y="2688"/>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sp>
          <p:nvSpPr>
            <p:cNvPr id="8" name="Rectangle 198">
              <a:extLst>
                <a:ext uri="{FF2B5EF4-FFF2-40B4-BE49-F238E27FC236}">
                  <a16:creationId xmlns:a16="http://schemas.microsoft.com/office/drawing/2014/main" id="{B13B7FD9-9B38-4F32-8620-735429D0DD57}"/>
                </a:ext>
              </a:extLst>
            </p:cNvPr>
            <p:cNvSpPr>
              <a:spLocks noChangeArrowheads="1"/>
            </p:cNvSpPr>
            <p:nvPr/>
          </p:nvSpPr>
          <p:spPr bwMode="auto">
            <a:xfrm>
              <a:off x="-3" y="-3"/>
              <a:ext cx="2422" cy="3078"/>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sp>
        <p:nvSpPr>
          <p:cNvPr id="202" name="矩形 201">
            <a:extLst>
              <a:ext uri="{FF2B5EF4-FFF2-40B4-BE49-F238E27FC236}">
                <a16:creationId xmlns:a16="http://schemas.microsoft.com/office/drawing/2014/main" id="{FA37A922-3BEA-4DC2-9EF7-D046622FC323}"/>
              </a:ext>
            </a:extLst>
          </p:cNvPr>
          <p:cNvSpPr/>
          <p:nvPr/>
        </p:nvSpPr>
        <p:spPr>
          <a:xfrm>
            <a:off x="551024" y="3888772"/>
            <a:ext cx="11557803" cy="2809039"/>
          </a:xfrm>
          <a:prstGeom prst="rect">
            <a:avLst/>
          </a:prstGeom>
        </p:spPr>
        <p:txBody>
          <a:bodyPr wrap="square">
            <a:spAutoFit/>
          </a:bodyPr>
          <a:lstStyle/>
          <a:p>
            <a:pPr algn="just" eaLnBrk="1" hangingPunct="1">
              <a:lnSpc>
                <a:spcPct val="130000"/>
              </a:lnSpc>
              <a:spcBef>
                <a:spcPct val="25000"/>
              </a:spcBef>
            </a:pPr>
            <a:r>
              <a:rPr lang="en-US" altLang="zh-CN" sz="2400" b="1" dirty="0">
                <a:solidFill>
                  <a:srgbClr val="990099"/>
                </a:solidFill>
                <a:latin typeface="Arial" panose="020B0604020202020204" pitchFamily="34" charset="0"/>
                <a:ea typeface="宋体" panose="02010600030101010101" pitchFamily="2" charset="-122"/>
              </a:rPr>
              <a:t>a</a:t>
            </a: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b</a:t>
            </a: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c</a:t>
            </a:r>
            <a:r>
              <a:rPr lang="zh-CN" altLang="en-US" sz="2400" b="1" dirty="0">
                <a:solidFill>
                  <a:srgbClr val="990099"/>
                </a:solidFill>
                <a:latin typeface="Arial" panose="020B0604020202020204" pitchFamily="34" charset="0"/>
                <a:ea typeface="宋体" panose="02010600030101010101" pitchFamily="2" charset="-122"/>
              </a:rPr>
              <a:t>分别为第</a:t>
            </a:r>
            <a:r>
              <a:rPr lang="en-US" altLang="zh-CN" sz="2400" b="1" dirty="0">
                <a:solidFill>
                  <a:srgbClr val="990099"/>
                </a:solidFill>
                <a:latin typeface="Arial" panose="020B0604020202020204" pitchFamily="34" charset="0"/>
                <a:ea typeface="宋体" panose="02010600030101010101" pitchFamily="2" charset="-122"/>
              </a:rPr>
              <a:t>4</a:t>
            </a:r>
            <a:r>
              <a:rPr lang="zh-CN" altLang="en-US" sz="2400" b="1" dirty="0">
                <a:solidFill>
                  <a:srgbClr val="990099"/>
                </a:solidFill>
                <a:latin typeface="Arial" panose="020B0604020202020204" pitchFamily="34" charset="0"/>
                <a:ea typeface="宋体" panose="02010600030101010101" pitchFamily="2" charset="-122"/>
              </a:rPr>
              <a:t>行</a:t>
            </a:r>
            <a:r>
              <a:rPr lang="en-US" altLang="zh-CN" sz="2400" b="1" dirty="0">
                <a:solidFill>
                  <a:srgbClr val="990099"/>
                </a:solidFill>
                <a:latin typeface="Arial" panose="020B0604020202020204" pitchFamily="34" charset="0"/>
                <a:ea typeface="宋体" panose="02010600030101010101" pitchFamily="2" charset="-122"/>
              </a:rPr>
              <a:t>A</a:t>
            </a: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B</a:t>
            </a:r>
            <a:r>
              <a:rPr lang="zh-CN" altLang="en-US" sz="2400" b="1" dirty="0">
                <a:solidFill>
                  <a:srgbClr val="990099"/>
                </a:solidFill>
                <a:latin typeface="Arial" panose="020B0604020202020204" pitchFamily="34" charset="0"/>
                <a:ea typeface="宋体" panose="02010600030101010101" pitchFamily="2" charset="-122"/>
              </a:rPr>
              <a:t>、</a:t>
            </a:r>
            <a:r>
              <a:rPr lang="en-US" altLang="zh-CN" sz="2400" b="1" dirty="0">
                <a:solidFill>
                  <a:srgbClr val="990099"/>
                </a:solidFill>
                <a:latin typeface="Arial" panose="020B0604020202020204" pitchFamily="34" charset="0"/>
                <a:ea typeface="宋体" panose="02010600030101010101" pitchFamily="2" charset="-122"/>
              </a:rPr>
              <a:t>C</a:t>
            </a:r>
            <a:r>
              <a:rPr lang="zh-CN" altLang="en-US" sz="2400" b="1" dirty="0">
                <a:solidFill>
                  <a:srgbClr val="990099"/>
                </a:solidFill>
                <a:latin typeface="Arial" panose="020B0604020202020204" pitchFamily="34" charset="0"/>
                <a:ea typeface="宋体" panose="02010600030101010101" pitchFamily="2" charset="-122"/>
              </a:rPr>
              <a:t>处放了</a:t>
            </a:r>
            <a:endParaRPr lang="en-US" altLang="zh-CN" sz="2400" b="1" dirty="0">
              <a:solidFill>
                <a:srgbClr val="990099"/>
              </a:solidFill>
              <a:latin typeface="Arial" panose="020B0604020202020204" pitchFamily="34" charset="0"/>
              <a:ea typeface="宋体" panose="02010600030101010101" pitchFamily="2" charset="-122"/>
            </a:endParaRPr>
          </a:p>
          <a:p>
            <a:pPr algn="just" eaLnBrk="1" hangingPunct="1">
              <a:lnSpc>
                <a:spcPct val="130000"/>
              </a:lnSpc>
              <a:spcBef>
                <a:spcPct val="25000"/>
              </a:spcBef>
            </a:pPr>
            <a:r>
              <a:rPr lang="zh-CN" altLang="en-US" sz="2400" b="1" dirty="0">
                <a:solidFill>
                  <a:srgbClr val="990099"/>
                </a:solidFill>
                <a:latin typeface="Arial" panose="020B0604020202020204" pitchFamily="34" charset="0"/>
                <a:ea typeface="宋体" panose="02010600030101010101" pitchFamily="2" charset="-122"/>
              </a:rPr>
              <a:t>皇后剩下可放</a:t>
            </a:r>
            <a:r>
              <a:rPr lang="en-US" altLang="zh-CN" sz="2400" b="1" dirty="0">
                <a:solidFill>
                  <a:srgbClr val="990099"/>
                </a:solidFill>
                <a:latin typeface="Arial" panose="020B0604020202020204" pitchFamily="34" charset="0"/>
                <a:ea typeface="宋体" panose="02010600030101010101" pitchFamily="2" charset="-122"/>
              </a:rPr>
              <a:t>Q</a:t>
            </a:r>
            <a:r>
              <a:rPr lang="zh-CN" altLang="en-US" sz="2400" b="1" dirty="0">
                <a:solidFill>
                  <a:srgbClr val="990099"/>
                </a:solidFill>
                <a:latin typeface="Arial" panose="020B0604020202020204" pitchFamily="34" charset="0"/>
                <a:ea typeface="宋体" panose="02010600030101010101" pitchFamily="2" charset="-122"/>
              </a:rPr>
              <a:t>的位置。</a:t>
            </a:r>
            <a:endParaRPr lang="en-US" altLang="zh-CN" sz="2400" b="1" dirty="0">
              <a:solidFill>
                <a:srgbClr val="990099"/>
              </a:solidFill>
              <a:latin typeface="Arial" panose="020B0604020202020204" pitchFamily="34" charset="0"/>
              <a:ea typeface="宋体" panose="02010600030101010101" pitchFamily="2" charset="-122"/>
            </a:endParaRPr>
          </a:p>
          <a:p>
            <a:pPr algn="just" eaLnBrk="1" hangingPunct="1">
              <a:lnSpc>
                <a:spcPct val="130000"/>
              </a:lnSpc>
              <a:spcBef>
                <a:spcPct val="25000"/>
              </a:spcBef>
            </a:pPr>
            <a:r>
              <a:rPr lang="zh-CN" altLang="en-US" sz="2400" b="1" dirty="0">
                <a:solidFill>
                  <a:srgbClr val="990099"/>
                </a:solidFill>
                <a:latin typeface="Arial" panose="020B0604020202020204" pitchFamily="34" charset="0"/>
                <a:ea typeface="宋体" panose="02010600030101010101" pitchFamily="2" charset="-122"/>
              </a:rPr>
              <a:t>按照以上定义，可求得：</a:t>
            </a:r>
          </a:p>
          <a:p>
            <a:pPr algn="just" eaLnBrk="1" hangingPunct="1">
              <a:lnSpc>
                <a:spcPct val="130000"/>
              </a:lnSpc>
              <a:spcBef>
                <a:spcPct val="25000"/>
              </a:spcBef>
            </a:pPr>
            <a:r>
              <a:rPr lang="zh-CN" altLang="en-US" sz="2400" b="1" dirty="0">
                <a:solidFill>
                  <a:srgbClr val="990099"/>
                </a:solidFill>
                <a:latin typeface="Arial" panose="020B0604020202020204" pitchFamily="34" charset="0"/>
                <a:ea typeface="宋体" panose="02010600030101010101" pitchFamily="2" charset="-122"/>
              </a:rPr>
              <a:t>     </a:t>
            </a:r>
            <a:r>
              <a:rPr lang="en-US" altLang="zh-CN" sz="2400" b="1" dirty="0">
                <a:solidFill>
                  <a:srgbClr val="3333FF"/>
                </a:solidFill>
                <a:latin typeface="Arial" panose="020B0604020202020204" pitchFamily="34" charset="0"/>
                <a:ea typeface="宋体" panose="02010600030101010101" pitchFamily="2" charset="-122"/>
              </a:rPr>
              <a:t>f</a:t>
            </a:r>
            <a:r>
              <a:rPr lang="zh-CN" altLang="en-US" sz="2400" b="1" dirty="0">
                <a:solidFill>
                  <a:srgbClr val="3333FF"/>
                </a:solidFill>
                <a:latin typeface="Arial" panose="020B0604020202020204" pitchFamily="34" charset="0"/>
                <a:ea typeface="宋体" panose="02010600030101010101" pitchFamily="2" charset="-122"/>
              </a:rPr>
              <a:t>（</a:t>
            </a:r>
            <a:r>
              <a:rPr lang="en-US" altLang="zh-CN" sz="2400" b="1" dirty="0">
                <a:solidFill>
                  <a:srgbClr val="3333FF"/>
                </a:solidFill>
                <a:latin typeface="Arial" panose="020B0604020202020204" pitchFamily="34" charset="0"/>
                <a:ea typeface="宋体" panose="02010600030101010101" pitchFamily="2" charset="-122"/>
              </a:rPr>
              <a:t>A</a:t>
            </a:r>
            <a:r>
              <a:rPr lang="zh-CN" altLang="en-US" sz="2400" b="1" dirty="0">
                <a:solidFill>
                  <a:srgbClr val="3333FF"/>
                </a:solidFill>
                <a:latin typeface="Arial" panose="020B0604020202020204" pitchFamily="34" charset="0"/>
                <a:ea typeface="宋体" panose="02010600030101010101" pitchFamily="2" charset="-122"/>
              </a:rPr>
              <a:t>）</a:t>
            </a:r>
            <a:r>
              <a:rPr lang="en-US" altLang="zh-CN" sz="2400" b="1" dirty="0">
                <a:solidFill>
                  <a:srgbClr val="3333FF"/>
                </a:solidFill>
                <a:latin typeface="Arial" panose="020B0604020202020204" pitchFamily="34" charset="0"/>
                <a:ea typeface="宋体" panose="02010600030101010101" pitchFamily="2" charset="-122"/>
              </a:rPr>
              <a:t>=8</a:t>
            </a:r>
            <a:r>
              <a:rPr lang="zh-CN" altLang="en-US" sz="2400" b="1" dirty="0">
                <a:solidFill>
                  <a:srgbClr val="3333FF"/>
                </a:solidFill>
                <a:latin typeface="Arial" panose="020B0604020202020204" pitchFamily="34" charset="0"/>
                <a:ea typeface="宋体" panose="02010600030101010101" pitchFamily="2" charset="-122"/>
              </a:rPr>
              <a:t>，   </a:t>
            </a:r>
            <a:r>
              <a:rPr lang="en-US" altLang="zh-CN" sz="2400" b="1" dirty="0">
                <a:solidFill>
                  <a:srgbClr val="3333FF"/>
                </a:solidFill>
                <a:latin typeface="Arial" panose="020B0604020202020204" pitchFamily="34" charset="0"/>
                <a:ea typeface="宋体" panose="02010600030101010101" pitchFamily="2" charset="-122"/>
              </a:rPr>
              <a:t>f</a:t>
            </a:r>
            <a:r>
              <a:rPr lang="zh-CN" altLang="en-US" sz="2400" b="1" dirty="0">
                <a:solidFill>
                  <a:srgbClr val="3333FF"/>
                </a:solidFill>
                <a:latin typeface="Arial" panose="020B0604020202020204" pitchFamily="34" charset="0"/>
                <a:ea typeface="宋体" panose="02010600030101010101" pitchFamily="2" charset="-122"/>
              </a:rPr>
              <a:t>（</a:t>
            </a:r>
            <a:r>
              <a:rPr lang="en-US" altLang="zh-CN" sz="2400" b="1" dirty="0">
                <a:solidFill>
                  <a:srgbClr val="3333FF"/>
                </a:solidFill>
                <a:latin typeface="Arial" panose="020B0604020202020204" pitchFamily="34" charset="0"/>
                <a:ea typeface="宋体" panose="02010600030101010101" pitchFamily="2" charset="-122"/>
              </a:rPr>
              <a:t>B</a:t>
            </a:r>
            <a:r>
              <a:rPr lang="zh-CN" altLang="en-US" sz="2400" b="1" dirty="0">
                <a:solidFill>
                  <a:srgbClr val="3333FF"/>
                </a:solidFill>
                <a:latin typeface="Arial" panose="020B0604020202020204" pitchFamily="34" charset="0"/>
                <a:ea typeface="宋体" panose="02010600030101010101" pitchFamily="2" charset="-122"/>
              </a:rPr>
              <a:t>）</a:t>
            </a:r>
            <a:r>
              <a:rPr lang="en-US" altLang="zh-CN" sz="2400" b="1" dirty="0">
                <a:solidFill>
                  <a:srgbClr val="3333FF"/>
                </a:solidFill>
                <a:latin typeface="Arial" panose="020B0604020202020204" pitchFamily="34" charset="0"/>
                <a:ea typeface="宋体" panose="02010600030101010101" pitchFamily="2" charset="-122"/>
              </a:rPr>
              <a:t>=9</a:t>
            </a:r>
            <a:r>
              <a:rPr lang="zh-CN" altLang="en-US" sz="2400" b="1" dirty="0">
                <a:solidFill>
                  <a:srgbClr val="3333FF"/>
                </a:solidFill>
                <a:latin typeface="Arial" panose="020B0604020202020204" pitchFamily="34" charset="0"/>
                <a:ea typeface="宋体" panose="02010600030101010101" pitchFamily="2" charset="-122"/>
              </a:rPr>
              <a:t>，  </a:t>
            </a:r>
            <a:r>
              <a:rPr lang="en-US" altLang="zh-CN" sz="2400" b="1" dirty="0">
                <a:solidFill>
                  <a:srgbClr val="3333FF"/>
                </a:solidFill>
                <a:latin typeface="Arial" panose="020B0604020202020204" pitchFamily="34" charset="0"/>
                <a:ea typeface="宋体" panose="02010600030101010101" pitchFamily="2" charset="-122"/>
              </a:rPr>
              <a:t>f</a:t>
            </a:r>
            <a:r>
              <a:rPr lang="zh-CN" altLang="en-US" sz="2400" b="1" dirty="0">
                <a:solidFill>
                  <a:srgbClr val="3333FF"/>
                </a:solidFill>
                <a:latin typeface="Arial" panose="020B0604020202020204" pitchFamily="34" charset="0"/>
                <a:ea typeface="宋体" panose="02010600030101010101" pitchFamily="2" charset="-122"/>
              </a:rPr>
              <a:t>（</a:t>
            </a:r>
            <a:r>
              <a:rPr lang="en-US" altLang="zh-CN" sz="2400" b="1" dirty="0">
                <a:solidFill>
                  <a:srgbClr val="3333FF"/>
                </a:solidFill>
                <a:latin typeface="Arial" panose="020B0604020202020204" pitchFamily="34" charset="0"/>
                <a:ea typeface="宋体" panose="02010600030101010101" pitchFamily="2" charset="-122"/>
              </a:rPr>
              <a:t>C</a:t>
            </a:r>
            <a:r>
              <a:rPr lang="zh-CN" altLang="en-US" sz="2400" b="1" dirty="0">
                <a:solidFill>
                  <a:srgbClr val="3333FF"/>
                </a:solidFill>
                <a:latin typeface="Arial" panose="020B0604020202020204" pitchFamily="34" charset="0"/>
                <a:ea typeface="宋体" panose="02010600030101010101" pitchFamily="2" charset="-122"/>
              </a:rPr>
              <a:t>）</a:t>
            </a:r>
            <a:r>
              <a:rPr lang="en-US" altLang="zh-CN" sz="2400" b="1" dirty="0">
                <a:solidFill>
                  <a:srgbClr val="3333FF"/>
                </a:solidFill>
                <a:latin typeface="Arial" panose="020B0604020202020204" pitchFamily="34" charset="0"/>
                <a:ea typeface="宋体" panose="02010600030101010101" pitchFamily="2" charset="-122"/>
              </a:rPr>
              <a:t>=10</a:t>
            </a:r>
            <a:r>
              <a:rPr lang="zh-CN" altLang="en-US" sz="2400" b="1" dirty="0">
                <a:solidFill>
                  <a:srgbClr val="3333FF"/>
                </a:solidFill>
                <a:latin typeface="Arial" panose="020B0604020202020204" pitchFamily="34" charset="0"/>
                <a:ea typeface="宋体" panose="02010600030101010101" pitchFamily="2" charset="-122"/>
              </a:rPr>
              <a:t>。</a:t>
            </a:r>
          </a:p>
          <a:p>
            <a:pPr algn="just" eaLnBrk="1" hangingPunct="1">
              <a:lnSpc>
                <a:spcPct val="130000"/>
              </a:lnSpc>
              <a:spcBef>
                <a:spcPct val="25000"/>
              </a:spcBef>
            </a:pPr>
            <a:r>
              <a:rPr lang="zh-CN" altLang="en-US" sz="2400" b="1" dirty="0">
                <a:solidFill>
                  <a:srgbClr val="990099"/>
                </a:solidFill>
                <a:latin typeface="Arial" panose="020B0604020202020204" pitchFamily="34" charset="0"/>
                <a:ea typeface="宋体" panose="02010600030101010101" pitchFamily="2" charset="-122"/>
              </a:rPr>
              <a:t>所以搜索可以从</a:t>
            </a:r>
            <a:r>
              <a:rPr lang="en-US" altLang="zh-CN" sz="2400" b="1" dirty="0">
                <a:solidFill>
                  <a:srgbClr val="990099"/>
                </a:solidFill>
                <a:latin typeface="Arial" panose="020B0604020202020204" pitchFamily="34" charset="0"/>
                <a:ea typeface="宋体" panose="02010600030101010101" pitchFamily="2" charset="-122"/>
              </a:rPr>
              <a:t>C</a:t>
            </a:r>
            <a:r>
              <a:rPr lang="zh-CN" altLang="en-US" sz="2400" b="1" dirty="0">
                <a:solidFill>
                  <a:srgbClr val="990099"/>
                </a:solidFill>
                <a:latin typeface="Arial" panose="020B0604020202020204" pitchFamily="34" charset="0"/>
                <a:ea typeface="宋体" panose="02010600030101010101" pitchFamily="2" charset="-122"/>
              </a:rPr>
              <a:t>对应的空格放置一个皇后开始，其余的空格对应的搜索树可以删除。</a:t>
            </a:r>
          </a:p>
        </p:txBody>
      </p:sp>
    </p:spTree>
    <p:extLst>
      <p:ext uri="{BB962C8B-B14F-4D97-AF65-F5344CB8AC3E}">
        <p14:creationId xmlns:p14="http://schemas.microsoft.com/office/powerpoint/2010/main" val="2593627777"/>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33291681-7A52-4529-9E87-CB57DB001915}"/>
              </a:ext>
            </a:extLst>
          </p:cNvPr>
          <p:cNvSpPr/>
          <p:nvPr/>
        </p:nvSpPr>
        <p:spPr>
          <a:xfrm>
            <a:off x="770235" y="1598020"/>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宋体" panose="02010600030101010101" pitchFamily="2" charset="-122"/>
              </a:rPr>
              <a:t>例</a:t>
            </a:r>
            <a:r>
              <a:rPr lang="en-US" altLang="zh-CN" sz="2700" b="1" dirty="0">
                <a:solidFill>
                  <a:srgbClr val="990099"/>
                </a:solidFill>
                <a:latin typeface="黑体" panose="02010609060101010101" pitchFamily="49" charset="-122"/>
                <a:ea typeface="宋体" panose="02010600030101010101" pitchFamily="2" charset="-122"/>
              </a:rPr>
              <a:t>3.2 </a:t>
            </a:r>
            <a:r>
              <a:rPr lang="zh-CN" altLang="en-US" sz="2700" b="1" dirty="0">
                <a:solidFill>
                  <a:srgbClr val="990099"/>
                </a:solidFill>
                <a:latin typeface="黑体" panose="02010609060101010101" pitchFamily="49" charset="-122"/>
                <a:ea typeface="宋体" panose="02010600030101010101" pitchFamily="2" charset="-122"/>
              </a:rPr>
              <a:t>八皇后问题</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5CB3E7A6-9905-4D0D-B4CD-2C8A4023A82D}"/>
              </a:ext>
            </a:extLst>
          </p:cNvPr>
          <p:cNvSpPr/>
          <p:nvPr/>
        </p:nvSpPr>
        <p:spPr>
          <a:xfrm>
            <a:off x="1502912" y="2246092"/>
            <a:ext cx="9980682" cy="3843168"/>
          </a:xfrm>
          <a:prstGeom prst="rect">
            <a:avLst/>
          </a:prstGeom>
        </p:spPr>
        <p:txBody>
          <a:bodyPr wrap="square">
            <a:spAutoFit/>
          </a:bodyPr>
          <a:lstStyle/>
          <a:p>
            <a:pPr indent="-65405" algn="just" eaLnBrk="1" hangingPunct="1">
              <a:lnSpc>
                <a:spcPct val="150000"/>
              </a:lnSpc>
            </a:pPr>
            <a:r>
              <a:rPr lang="zh-CN" altLang="en-US" sz="2400" b="1" dirty="0">
                <a:solidFill>
                  <a:srgbClr val="990099"/>
                </a:solidFill>
                <a:latin typeface="黑体" panose="02010609060101010101" pitchFamily="49" charset="-122"/>
                <a:ea typeface="黑体" panose="02010609060101010101" pitchFamily="49" charset="-122"/>
                <a:sym typeface="+mn-ea"/>
              </a:rPr>
              <a:t>求解这个问题的过程为：</a:t>
            </a:r>
            <a:endParaRPr lang="zh-CN" altLang="en-US" sz="2400" b="1" dirty="0">
              <a:solidFill>
                <a:srgbClr val="990099"/>
              </a:solidFill>
              <a:latin typeface="黑体" panose="02010609060101010101" pitchFamily="49" charset="-122"/>
              <a:ea typeface="黑体" panose="02010609060101010101" pitchFamily="49" charset="-122"/>
            </a:endParaRPr>
          </a:p>
          <a:p>
            <a:pPr indent="-65405" algn="just" eaLnBrk="1" hangingPunct="1">
              <a:lnSpc>
                <a:spcPct val="150000"/>
              </a:lnSpc>
            </a:pPr>
            <a:r>
              <a:rPr lang="zh-CN" altLang="en-US" sz="2400" b="1" dirty="0">
                <a:solidFill>
                  <a:srgbClr val="990099"/>
                </a:solidFill>
                <a:latin typeface="黑体" panose="02010609060101010101" pitchFamily="49" charset="-122"/>
                <a:ea typeface="黑体" panose="02010609060101010101" pitchFamily="49" charset="-122"/>
                <a:sym typeface="+mn-ea"/>
              </a:rPr>
              <a:t>  </a:t>
            </a:r>
            <a:r>
              <a:rPr lang="zh-CN" altLang="en-US" sz="2400" b="1" dirty="0">
                <a:solidFill>
                  <a:srgbClr val="3333FF"/>
                </a:solidFill>
                <a:latin typeface="黑体" panose="02010609060101010101" pitchFamily="49" charset="-122"/>
                <a:ea typeface="黑体" panose="02010609060101010101" pitchFamily="49" charset="-122"/>
                <a:sym typeface="+mn-ea"/>
              </a:rPr>
              <a:t>（</a:t>
            </a:r>
            <a:r>
              <a:rPr lang="en-US" altLang="zh-CN" sz="2400" b="1" dirty="0">
                <a:solidFill>
                  <a:srgbClr val="3333FF"/>
                </a:solidFill>
                <a:latin typeface="黑体" panose="02010609060101010101" pitchFamily="49" charset="-122"/>
                <a:ea typeface="黑体" panose="02010609060101010101" pitchFamily="49" charset="-122"/>
                <a:sym typeface="+mn-ea"/>
              </a:rPr>
              <a:t>a</a:t>
            </a:r>
            <a:r>
              <a:rPr lang="zh-CN" altLang="en-US" sz="2400" b="1" dirty="0">
                <a:solidFill>
                  <a:srgbClr val="3333FF"/>
                </a:solidFill>
                <a:latin typeface="黑体" panose="02010609060101010101" pitchFamily="49" charset="-122"/>
                <a:ea typeface="黑体" panose="02010609060101010101" pitchFamily="49" charset="-122"/>
                <a:sym typeface="+mn-ea"/>
              </a:rPr>
              <a:t>）定义状态空间</a:t>
            </a:r>
            <a:endParaRPr lang="zh-CN" altLang="en-US" sz="2400" b="1" dirty="0">
              <a:solidFill>
                <a:srgbClr val="3333FF"/>
              </a:solidFill>
              <a:latin typeface="黑体" panose="02010609060101010101" pitchFamily="49" charset="-122"/>
              <a:ea typeface="黑体" panose="02010609060101010101" pitchFamily="49" charset="-122"/>
            </a:endParaRPr>
          </a:p>
          <a:p>
            <a:pPr indent="-65405" algn="just" eaLnBrk="1" hangingPunct="1">
              <a:lnSpc>
                <a:spcPct val="150000"/>
              </a:lnSpc>
            </a:pPr>
            <a:r>
              <a:rPr lang="zh-CN" altLang="en-US" sz="2400" b="1" dirty="0">
                <a:solidFill>
                  <a:srgbClr val="990099"/>
                </a:solidFill>
                <a:latin typeface="黑体" panose="02010609060101010101" pitchFamily="49" charset="-122"/>
                <a:ea typeface="黑体" panose="02010609060101010101" pitchFamily="49" charset="-122"/>
                <a:sym typeface="+mn-ea"/>
              </a:rPr>
              <a:t>  </a:t>
            </a:r>
            <a:r>
              <a:rPr lang="zh-CN" altLang="en-US" sz="2400" b="1" dirty="0">
                <a:solidFill>
                  <a:srgbClr val="3333FF"/>
                </a:solidFill>
                <a:latin typeface="黑体" panose="02010609060101010101" pitchFamily="49" charset="-122"/>
                <a:ea typeface="黑体" panose="02010609060101010101" pitchFamily="49" charset="-122"/>
                <a:sym typeface="+mn-ea"/>
              </a:rPr>
              <a:t>（</a:t>
            </a:r>
            <a:r>
              <a:rPr lang="en-US" altLang="zh-CN" sz="2400" b="1" dirty="0">
                <a:solidFill>
                  <a:srgbClr val="3333FF"/>
                </a:solidFill>
                <a:latin typeface="黑体" panose="02010609060101010101" pitchFamily="49" charset="-122"/>
                <a:ea typeface="黑体" panose="02010609060101010101" pitchFamily="49" charset="-122"/>
                <a:sym typeface="+mn-ea"/>
              </a:rPr>
              <a:t>b</a:t>
            </a:r>
            <a:r>
              <a:rPr lang="zh-CN" altLang="en-US" sz="2400" b="1" dirty="0">
                <a:solidFill>
                  <a:srgbClr val="3333FF"/>
                </a:solidFill>
                <a:latin typeface="黑体" panose="02010609060101010101" pitchFamily="49" charset="-122"/>
                <a:ea typeface="黑体" panose="02010609060101010101" pitchFamily="49" charset="-122"/>
                <a:sym typeface="+mn-ea"/>
              </a:rPr>
              <a:t>）定义操作规则</a:t>
            </a:r>
            <a:endParaRPr lang="zh-CN" altLang="en-US" sz="2400" b="1" dirty="0">
              <a:solidFill>
                <a:srgbClr val="3333FF"/>
              </a:solidFill>
              <a:latin typeface="黑体" panose="02010609060101010101" pitchFamily="49" charset="-122"/>
              <a:ea typeface="黑体" panose="02010609060101010101" pitchFamily="49" charset="-122"/>
            </a:endParaRPr>
          </a:p>
          <a:p>
            <a:pPr algn="just" eaLnBrk="1" hangingPunct="1">
              <a:lnSpc>
                <a:spcPct val="130000"/>
              </a:lnSpc>
              <a:spcBef>
                <a:spcPct val="30000"/>
              </a:spcBef>
            </a:pPr>
            <a:r>
              <a:rPr lang="zh-CN" altLang="en-US" sz="2400" b="1" dirty="0">
                <a:solidFill>
                  <a:srgbClr val="3333FF"/>
                </a:solidFill>
                <a:latin typeface="Arial" panose="020B0604020202020204" pitchFamily="34" charset="0"/>
                <a:ea typeface="宋体" panose="02010600030101010101" pitchFamily="2" charset="-122"/>
              </a:rPr>
              <a:t>   （</a:t>
            </a:r>
            <a:r>
              <a:rPr lang="en-US" altLang="zh-CN" sz="2400" b="1" dirty="0">
                <a:solidFill>
                  <a:srgbClr val="3333FF"/>
                </a:solidFill>
                <a:latin typeface="Arial" panose="020B0604020202020204" pitchFamily="34" charset="0"/>
                <a:ea typeface="宋体" panose="02010600030101010101" pitchFamily="2" charset="-122"/>
              </a:rPr>
              <a:t>c</a:t>
            </a:r>
            <a:r>
              <a:rPr lang="zh-CN" altLang="en-US" sz="2400" b="1" dirty="0">
                <a:solidFill>
                  <a:srgbClr val="3333FF"/>
                </a:solidFill>
                <a:latin typeface="Arial" panose="020B0604020202020204" pitchFamily="34" charset="0"/>
                <a:ea typeface="宋体" panose="02010600030101010101" pitchFamily="2" charset="-122"/>
              </a:rPr>
              <a:t>）定义搜索策略。</a:t>
            </a:r>
          </a:p>
          <a:p>
            <a:pPr indent="633730" algn="just" eaLnBrk="1" hangingPunct="1">
              <a:lnSpc>
                <a:spcPct val="130000"/>
              </a:lnSpc>
              <a:spcBef>
                <a:spcPct val="15000"/>
              </a:spcBef>
            </a:pPr>
            <a:r>
              <a:rPr lang="zh-CN" altLang="en-US" sz="2400" b="1" dirty="0">
                <a:solidFill>
                  <a:srgbClr val="990099"/>
                </a:solidFill>
                <a:latin typeface="Arial" panose="020B0604020202020204" pitchFamily="34" charset="0"/>
                <a:ea typeface="宋体" panose="02010600030101010101" pitchFamily="2" charset="-122"/>
              </a:rPr>
              <a:t>第</a:t>
            </a:r>
            <a:r>
              <a:rPr lang="en-US" altLang="zh-CN" sz="2400" b="1" dirty="0" err="1">
                <a:solidFill>
                  <a:srgbClr val="990099"/>
                </a:solidFill>
                <a:latin typeface="Arial" panose="020B0604020202020204" pitchFamily="34" charset="0"/>
                <a:ea typeface="宋体" panose="02010600030101010101" pitchFamily="2" charset="-122"/>
              </a:rPr>
              <a:t>i</a:t>
            </a:r>
            <a:r>
              <a:rPr lang="zh-CN" altLang="en-US" sz="2400" b="1" dirty="0">
                <a:solidFill>
                  <a:srgbClr val="990099"/>
                </a:solidFill>
                <a:latin typeface="Arial" panose="020B0604020202020204" pitchFamily="34" charset="0"/>
                <a:ea typeface="宋体" panose="02010600030101010101" pitchFamily="2" charset="-122"/>
              </a:rPr>
              <a:t>个皇后放到第</a:t>
            </a:r>
            <a:r>
              <a:rPr lang="en-US" altLang="zh-CN" sz="2400" b="1" dirty="0" err="1">
                <a:solidFill>
                  <a:srgbClr val="990099"/>
                </a:solidFill>
                <a:latin typeface="Arial" panose="020B0604020202020204" pitchFamily="34" charset="0"/>
                <a:ea typeface="宋体" panose="02010600030101010101" pitchFamily="2" charset="-122"/>
              </a:rPr>
              <a:t>i</a:t>
            </a:r>
            <a:r>
              <a:rPr lang="zh-CN" altLang="en-US" sz="2400" b="1" dirty="0">
                <a:solidFill>
                  <a:srgbClr val="990099"/>
                </a:solidFill>
                <a:latin typeface="Arial" panose="020B0604020202020204" pitchFamily="34" charset="0"/>
                <a:ea typeface="宋体" panose="02010600030101010101" pitchFamily="2" charset="-122"/>
              </a:rPr>
              <a:t>行中的那个与前面</a:t>
            </a:r>
            <a:r>
              <a:rPr lang="en-US" altLang="zh-CN" sz="2400" b="1" dirty="0">
                <a:solidFill>
                  <a:srgbClr val="990099"/>
                </a:solidFill>
                <a:latin typeface="Arial" panose="020B0604020202020204" pitchFamily="34" charset="0"/>
                <a:ea typeface="宋体" panose="02010600030101010101" pitchFamily="2" charset="-122"/>
              </a:rPr>
              <a:t>i-1</a:t>
            </a:r>
            <a:r>
              <a:rPr lang="zh-CN" altLang="en-US" sz="2400" b="1" dirty="0">
                <a:solidFill>
                  <a:srgbClr val="990099"/>
                </a:solidFill>
                <a:latin typeface="Arial" panose="020B0604020202020204" pitchFamily="34" charset="0"/>
                <a:ea typeface="宋体" panose="02010600030101010101" pitchFamily="2" charset="-122"/>
              </a:rPr>
              <a:t>个皇后不在同一列或对角线上且</a:t>
            </a:r>
            <a:r>
              <a:rPr lang="en-US" altLang="zh-CN" sz="2400" b="1" dirty="0">
                <a:solidFill>
                  <a:srgbClr val="990099"/>
                </a:solidFill>
                <a:latin typeface="Arial" panose="020B0604020202020204" pitchFamily="34" charset="0"/>
                <a:ea typeface="宋体" panose="02010600030101010101" pitchFamily="2" charset="-122"/>
              </a:rPr>
              <a:t>f(x)</a:t>
            </a:r>
            <a:r>
              <a:rPr lang="zh-CN" altLang="en-US" sz="2400" b="1" dirty="0">
                <a:solidFill>
                  <a:srgbClr val="990099"/>
                </a:solidFill>
                <a:latin typeface="Arial" panose="020B0604020202020204" pitchFamily="34" charset="0"/>
                <a:ea typeface="宋体" panose="02010600030101010101" pitchFamily="2" charset="-122"/>
              </a:rPr>
              <a:t>值最大的空格中。</a:t>
            </a:r>
          </a:p>
          <a:p>
            <a:pPr indent="633730" algn="just" eaLnBrk="1" hangingPunct="1">
              <a:lnSpc>
                <a:spcPct val="130000"/>
              </a:lnSpc>
              <a:spcBef>
                <a:spcPct val="15000"/>
              </a:spcBef>
            </a:pPr>
            <a:r>
              <a:rPr lang="zh-CN" altLang="en-US" sz="2400" b="1" dirty="0">
                <a:solidFill>
                  <a:srgbClr val="990099"/>
                </a:solidFill>
                <a:latin typeface="Arial" panose="020B0604020202020204" pitchFamily="34" charset="0"/>
                <a:ea typeface="宋体" panose="02010600030101010101" pitchFamily="2" charset="-122"/>
              </a:rPr>
              <a:t>启发式信息是某些领域里的知识信息，能简化搜索过程。 </a:t>
            </a:r>
          </a:p>
        </p:txBody>
      </p:sp>
      <p:sp>
        <p:nvSpPr>
          <p:cNvPr id="6" name="文本框 5">
            <a:extLst>
              <a:ext uri="{FF2B5EF4-FFF2-40B4-BE49-F238E27FC236}">
                <a16:creationId xmlns:a16="http://schemas.microsoft.com/office/drawing/2014/main" id="{814F57D4-FCBC-491B-9137-DC20E5BC68F3}"/>
              </a:ext>
            </a:extLst>
          </p:cNvPr>
          <p:cNvSpPr txBox="1"/>
          <p:nvPr/>
        </p:nvSpPr>
        <p:spPr>
          <a:xfrm>
            <a:off x="7958405" y="1487924"/>
            <a:ext cx="3069590" cy="482600"/>
          </a:xfrm>
          <a:prstGeom prst="rect">
            <a:avLst/>
          </a:prstGeom>
          <a:noFill/>
        </p:spPr>
        <p:txBody>
          <a:bodyPr wrap="none" lIns="68577" tIns="34289" rIns="68577" bIns="34289" rtlCol="0">
            <a:spAutoFit/>
          </a:bodyPr>
          <a:lstStyle/>
          <a:p>
            <a:pPr eaLnBrk="1" hangingPunct="1"/>
            <a:r>
              <a:rPr lang="zh-CN" altLang="en-US" sz="2700" b="1" spc="600" dirty="0">
                <a:solidFill>
                  <a:srgbClr val="464646"/>
                </a:solidFill>
                <a:latin typeface="微软雅黑" panose="020B0503020204020204" charset="-122"/>
                <a:ea typeface="微软雅黑" panose="020B0503020204020204" charset="-122"/>
              </a:rPr>
              <a:t>搜索的基本策略</a:t>
            </a:r>
          </a:p>
        </p:txBody>
      </p:sp>
    </p:spTree>
    <p:extLst>
      <p:ext uri="{BB962C8B-B14F-4D97-AF65-F5344CB8AC3E}">
        <p14:creationId xmlns:p14="http://schemas.microsoft.com/office/powerpoint/2010/main" val="2616793000"/>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文本框 2">
            <a:extLst>
              <a:ext uri="{FF2B5EF4-FFF2-40B4-BE49-F238E27FC236}">
                <a16:creationId xmlns:a16="http://schemas.microsoft.com/office/drawing/2014/main" id="{FE643D0F-13CC-4B01-B090-97637AFB7A9B}"/>
              </a:ext>
            </a:extLst>
          </p:cNvPr>
          <p:cNvSpPr txBox="1"/>
          <p:nvPr/>
        </p:nvSpPr>
        <p:spPr>
          <a:xfrm>
            <a:off x="8015992" y="1507114"/>
            <a:ext cx="3069590" cy="482600"/>
          </a:xfrm>
          <a:prstGeom prst="rect">
            <a:avLst/>
          </a:prstGeom>
          <a:noFill/>
        </p:spPr>
        <p:txBody>
          <a:bodyPr wrap="none" lIns="68577" tIns="34289" rIns="68577" bIns="34289" rtlCol="0">
            <a:spAutoFit/>
          </a:bodyPr>
          <a:lstStyle/>
          <a:p>
            <a:pPr eaLnBrk="1" hangingPunct="1"/>
            <a:r>
              <a:rPr lang="zh-CN" altLang="en-US" sz="2700" b="1" spc="600" dirty="0">
                <a:solidFill>
                  <a:srgbClr val="464646"/>
                </a:solidFill>
                <a:latin typeface="微软雅黑" panose="020B0503020204020204" charset="-122"/>
                <a:ea typeface="微软雅黑" panose="020B0503020204020204" charset="-122"/>
              </a:rPr>
              <a:t>搜索的基本策略</a:t>
            </a:r>
          </a:p>
        </p:txBody>
      </p:sp>
      <p:sp>
        <p:nvSpPr>
          <p:cNvPr id="4" name="矩形 3">
            <a:extLst>
              <a:ext uri="{FF2B5EF4-FFF2-40B4-BE49-F238E27FC236}">
                <a16:creationId xmlns:a16="http://schemas.microsoft.com/office/drawing/2014/main" id="{F427786E-AC4C-4CB2-8CAD-F2D812E1BE27}"/>
              </a:ext>
            </a:extLst>
          </p:cNvPr>
          <p:cNvSpPr/>
          <p:nvPr/>
        </p:nvSpPr>
        <p:spPr>
          <a:xfrm>
            <a:off x="745067" y="1617108"/>
            <a:ext cx="7928207" cy="482600"/>
          </a:xfrm>
          <a:prstGeom prst="rect">
            <a:avLst/>
          </a:prstGeom>
        </p:spPr>
        <p:txBody>
          <a:bodyPr wrap="square" lIns="68577" tIns="34289" rIns="68577" bIns="34289">
            <a:spAutoFit/>
          </a:bodyPr>
          <a:lstStyle/>
          <a:p>
            <a:pPr eaLnBrk="1" hangingPunct="1"/>
            <a:r>
              <a:rPr lang="en-US" altLang="zh-CN" sz="2700" b="1" dirty="0">
                <a:solidFill>
                  <a:srgbClr val="990099"/>
                </a:solidFill>
                <a:latin typeface="黑体" panose="02010609060101010101" pitchFamily="49" charset="-122"/>
                <a:ea typeface="黑体" panose="02010609060101010101" pitchFamily="49" charset="-122"/>
              </a:rPr>
              <a:t> </a:t>
            </a:r>
            <a:r>
              <a:rPr lang="zh-CN" altLang="en-US" sz="2700" b="1" dirty="0">
                <a:solidFill>
                  <a:srgbClr val="990099"/>
                </a:solidFill>
                <a:latin typeface="黑体" panose="02010609060101010101" pitchFamily="49" charset="-122"/>
                <a:ea typeface="黑体" panose="02010609060101010101" pitchFamily="49" charset="-122"/>
              </a:rPr>
              <a:t>爬山法</a:t>
            </a:r>
            <a:r>
              <a:rPr lang="en-US" altLang="zh-CN" sz="2700" b="1" dirty="0">
                <a:solidFill>
                  <a:srgbClr val="990099"/>
                </a:solidFill>
                <a:latin typeface="黑体" panose="02010609060101010101" pitchFamily="49" charset="-122"/>
                <a:ea typeface="黑体" panose="02010609060101010101" pitchFamily="49" charset="-122"/>
              </a:rPr>
              <a:t>(Hill-climbing</a:t>
            </a:r>
            <a:r>
              <a:rPr lang="zh-CN" altLang="en-US" sz="2700" b="1" dirty="0">
                <a:solidFill>
                  <a:srgbClr val="990099"/>
                </a:solidFill>
                <a:latin typeface="黑体" panose="02010609060101010101" pitchFamily="49" charset="-122"/>
                <a:ea typeface="黑体" panose="02010609060101010101" pitchFamily="49" charset="-122"/>
              </a:rPr>
              <a:t>） </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E4E086AB-700C-4041-8C29-104037AC5B9C}"/>
              </a:ext>
            </a:extLst>
          </p:cNvPr>
          <p:cNvSpPr/>
          <p:nvPr/>
        </p:nvSpPr>
        <p:spPr>
          <a:xfrm>
            <a:off x="913169" y="2596809"/>
            <a:ext cx="10093187" cy="2919838"/>
          </a:xfrm>
          <a:prstGeom prst="rect">
            <a:avLst/>
          </a:prstGeom>
        </p:spPr>
        <p:txBody>
          <a:bodyPr wrap="square">
            <a:spAutoFit/>
          </a:bodyPr>
          <a:lstStyle/>
          <a:p>
            <a:pPr indent="158750" eaLnBrk="1" hangingPunct="1">
              <a:lnSpc>
                <a:spcPct val="130000"/>
              </a:lnSpc>
              <a:tabLst>
                <a:tab pos="396875" algn="l"/>
              </a:tabLst>
              <a:defRPr/>
            </a:pPr>
            <a:r>
              <a:rPr lang="zh-CN" altLang="en-US" sz="2400" b="1" dirty="0">
                <a:solidFill>
                  <a:srgbClr val="990099"/>
                </a:solidFill>
                <a:latin typeface="Arial" panose="020B0604020202020204" pitchFamily="34" charset="0"/>
                <a:ea typeface="宋体" panose="02010600030101010101" pitchFamily="2" charset="-122"/>
              </a:rPr>
              <a:t>      人们考虑能否利用反馈信息以帮助决定生成什么样的解，这种改进就是爬山法。</a:t>
            </a:r>
            <a:endParaRPr lang="en-US" altLang="zh-CN" sz="2400" b="1" dirty="0">
              <a:solidFill>
                <a:srgbClr val="990099"/>
              </a:solidFill>
              <a:latin typeface="Arial" panose="020B0604020202020204" pitchFamily="34" charset="0"/>
              <a:ea typeface="宋体" panose="02010600030101010101" pitchFamily="2" charset="-122"/>
            </a:endParaRPr>
          </a:p>
          <a:p>
            <a:pPr indent="158750" algn="just" eaLnBrk="1" hangingPunct="1">
              <a:lnSpc>
                <a:spcPct val="130000"/>
              </a:lnSpc>
              <a:tabLst>
                <a:tab pos="396875" algn="l"/>
              </a:tabLst>
              <a:defRPr/>
            </a:pPr>
            <a:r>
              <a:rPr lang="en-US" altLang="zh-CN" sz="2400" b="1" dirty="0">
                <a:solidFill>
                  <a:srgbClr val="990099"/>
                </a:solidFill>
                <a:latin typeface="Arial" panose="020B0604020202020204" pitchFamily="34" charset="0"/>
                <a:ea typeface="宋体" panose="02010600030101010101" pitchFamily="2" charset="-122"/>
              </a:rPr>
              <a:t>    </a:t>
            </a:r>
            <a:r>
              <a:rPr lang="zh-CN" altLang="en-US" sz="2400" b="1" dirty="0">
                <a:solidFill>
                  <a:srgbClr val="990099"/>
                </a:solidFill>
                <a:latin typeface="Arial" panose="020B0604020202020204" pitchFamily="34" charset="0"/>
                <a:ea typeface="宋体" panose="02010600030101010101" pitchFamily="2" charset="-122"/>
              </a:rPr>
              <a:t>爬山法把出现在离目标最近的节点选作为它下一步的节点。此算法取名于模仿一个在黑暗中在半山腰迷路的徒步旅行者。假设他的营地在山顶，那么即使在黑暗中，徒步旅行者也知道每向上走一步就是向正确的目标前进了一步。</a:t>
            </a:r>
            <a:endParaRPr lang="en-US" altLang="zh-CN" sz="2400" b="1" dirty="0">
              <a:solidFill>
                <a:srgbClr val="9900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89923127"/>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5961CF3D-9E24-4325-A8A0-5E50064C8594}"/>
              </a:ext>
            </a:extLst>
          </p:cNvPr>
          <p:cNvSpPr/>
          <p:nvPr/>
        </p:nvSpPr>
        <p:spPr>
          <a:xfrm>
            <a:off x="962597" y="1390695"/>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宋体" panose="02010600030101010101" pitchFamily="2" charset="-122"/>
              </a:rPr>
              <a:t>爬山法</a:t>
            </a:r>
            <a:endParaRPr lang="en-US" altLang="zh-CN" sz="2700" b="1" dirty="0">
              <a:solidFill>
                <a:srgbClr val="990099"/>
              </a:solidFill>
              <a:latin typeface="黑体" panose="02010609060101010101" pitchFamily="49" charset="-122"/>
              <a:ea typeface="宋体" panose="02010600030101010101" pitchFamily="2" charset="-122"/>
            </a:endParaRPr>
          </a:p>
        </p:txBody>
      </p:sp>
      <p:sp>
        <p:nvSpPr>
          <p:cNvPr id="4" name="灯片编号占位符 1">
            <a:extLst>
              <a:ext uri="{FF2B5EF4-FFF2-40B4-BE49-F238E27FC236}">
                <a16:creationId xmlns:a16="http://schemas.microsoft.com/office/drawing/2014/main" id="{BEA4CA26-90DB-40B3-B1B5-E6A78883382B}"/>
              </a:ext>
            </a:extLst>
          </p:cNvPr>
          <p:cNvSpPr txBox="1">
            <a:spLocks/>
          </p:cNvSpPr>
          <p:nvPr/>
        </p:nvSpPr>
        <p:spPr>
          <a:xfrm>
            <a:off x="9452456" y="7432194"/>
            <a:ext cx="366713" cy="365125"/>
          </a:xfrm>
          <a:prstGeom prst="rect">
            <a:avLst/>
          </a:prstGeom>
        </p:spPr>
        <p:txBody>
          <a:bodyPr vert="horz" anchor="b"/>
          <a:lstStyle>
            <a:defPPr>
              <a:defRPr lang="en-US"/>
            </a:defPPr>
            <a:lvl1pPr marL="0" lvl="0" indent="0" algn="r" defTabSz="914400" rtl="0" eaLnBrk="1" fontAlgn="base" latinLnBrk="0" hangingPunct="1">
              <a:lnSpc>
                <a:spcPct val="100000"/>
              </a:lnSpc>
              <a:spcBef>
                <a:spcPct val="0"/>
              </a:spcBef>
              <a:spcAft>
                <a:spcPct val="0"/>
              </a:spcAft>
              <a:buNone/>
              <a:defRPr kumimoji="0" sz="10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8F8D02-9041-4C59-BC62-13DE0E5C6713}" type="slidenum">
              <a:rPr kumimoji="0" lang="zh-CN" altLang="en-US" sz="75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75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 name="矩形 4">
            <a:extLst>
              <a:ext uri="{FF2B5EF4-FFF2-40B4-BE49-F238E27FC236}">
                <a16:creationId xmlns:a16="http://schemas.microsoft.com/office/drawing/2014/main" id="{C6D4AC8C-6361-4A61-BA18-6F0A70A12ABC}"/>
              </a:ext>
            </a:extLst>
          </p:cNvPr>
          <p:cNvSpPr/>
          <p:nvPr/>
        </p:nvSpPr>
        <p:spPr>
          <a:xfrm>
            <a:off x="1677569" y="1942429"/>
            <a:ext cx="7349987" cy="1714500"/>
          </a:xfrm>
          <a:prstGeom prst="rect">
            <a:avLst/>
          </a:prstGeom>
        </p:spPr>
        <p:txBody>
          <a:bodyPr wrap="square">
            <a:spAutoFit/>
          </a:bodyPr>
          <a:lstStyle/>
          <a:p>
            <a:pPr algn="just" eaLnBrk="1" hangingPunct="1">
              <a:lnSpc>
                <a:spcPct val="110000"/>
              </a:lnSpc>
            </a:pPr>
            <a:r>
              <a:rPr lang="zh-CN" altLang="en-US" sz="2400" b="1" dirty="0">
                <a:solidFill>
                  <a:srgbClr val="990099"/>
                </a:solidFill>
                <a:latin typeface="Arial" panose="020B0604020202020204" pitchFamily="34" charset="0"/>
                <a:ea typeface="宋体" panose="02010600030101010101" pitchFamily="2" charset="-122"/>
              </a:rPr>
              <a:t>爬山法在生成的元素中寻找最优解，这种最优是局部最优。爬山法会产生下述问题：</a:t>
            </a:r>
          </a:p>
          <a:p>
            <a:pPr algn="just" eaLnBrk="1" hangingPunct="1">
              <a:lnSpc>
                <a:spcPct val="110000"/>
              </a:lnSpc>
            </a:pPr>
            <a:r>
              <a:rPr lang="zh-CN" altLang="en-US" sz="2400" b="1" dirty="0">
                <a:solidFill>
                  <a:srgbClr val="990099"/>
                </a:solidFill>
                <a:latin typeface="Arial" panose="020B0604020202020204" pitchFamily="34" charset="0"/>
                <a:ea typeface="宋体" panose="02010600030101010101" pitchFamily="2" charset="-122"/>
              </a:rPr>
              <a:t>    </a:t>
            </a:r>
            <a:r>
              <a:rPr lang="en-US" altLang="zh-CN" sz="2400" b="1" dirty="0">
                <a:solidFill>
                  <a:srgbClr val="3333FF"/>
                </a:solidFill>
                <a:latin typeface="Arial" panose="020B0604020202020204" pitchFamily="34" charset="0"/>
                <a:ea typeface="宋体" panose="02010600030101010101" pitchFamily="2" charset="-122"/>
              </a:rPr>
              <a:t>(1</a:t>
            </a:r>
            <a:r>
              <a:rPr lang="zh-CN" altLang="en-US" sz="2400" b="1" dirty="0">
                <a:solidFill>
                  <a:srgbClr val="3333FF"/>
                </a:solidFill>
                <a:latin typeface="Arial" panose="020B0604020202020204" pitchFamily="34" charset="0"/>
                <a:ea typeface="宋体" panose="02010600030101010101" pitchFamily="2" charset="-122"/>
              </a:rPr>
              <a:t>）找到的是局部最大值。</a:t>
            </a:r>
            <a:r>
              <a:rPr lang="en-US" altLang="zh-CN" sz="2400" b="1" dirty="0">
                <a:solidFill>
                  <a:srgbClr val="990099"/>
                </a:solidFill>
                <a:latin typeface="Arial" panose="020B0604020202020204" pitchFamily="34" charset="0"/>
                <a:ea typeface="宋体" panose="02010600030101010101" pitchFamily="2" charset="-122"/>
              </a:rPr>
              <a:t>(</a:t>
            </a:r>
            <a:r>
              <a:rPr lang="zh-CN" altLang="en-US" sz="2400" b="1" dirty="0">
                <a:solidFill>
                  <a:srgbClr val="990099"/>
                </a:solidFill>
                <a:latin typeface="Arial" panose="020B0604020202020204" pitchFamily="34" charset="0"/>
                <a:ea typeface="宋体" panose="02010600030101010101" pitchFamily="2" charset="-122"/>
              </a:rPr>
              <a:t>如左图</a:t>
            </a:r>
            <a:r>
              <a:rPr lang="en-US" altLang="zh-CN" sz="2400" b="1" dirty="0">
                <a:solidFill>
                  <a:srgbClr val="990099"/>
                </a:solidFill>
                <a:latin typeface="Arial" panose="020B0604020202020204" pitchFamily="34" charset="0"/>
                <a:ea typeface="宋体" panose="02010600030101010101" pitchFamily="2" charset="-122"/>
              </a:rPr>
              <a:t>)</a:t>
            </a:r>
          </a:p>
          <a:p>
            <a:pPr algn="just" eaLnBrk="1" hangingPunct="1">
              <a:lnSpc>
                <a:spcPct val="110000"/>
              </a:lnSpc>
            </a:pPr>
            <a:r>
              <a:rPr lang="en-US" altLang="zh-CN" sz="2400" b="1" dirty="0">
                <a:solidFill>
                  <a:srgbClr val="990099"/>
                </a:solidFill>
                <a:latin typeface="Arial" panose="020B0604020202020204" pitchFamily="34" charset="0"/>
                <a:ea typeface="宋体" panose="02010600030101010101" pitchFamily="2" charset="-122"/>
              </a:rPr>
              <a:t>    </a:t>
            </a:r>
            <a:r>
              <a:rPr lang="en-US" altLang="zh-CN" sz="2400" b="1" dirty="0">
                <a:solidFill>
                  <a:srgbClr val="3333FF"/>
                </a:solidFill>
                <a:latin typeface="Arial" panose="020B0604020202020204" pitchFamily="34" charset="0"/>
                <a:ea typeface="宋体" panose="02010600030101010101" pitchFamily="2" charset="-122"/>
              </a:rPr>
              <a:t>(2</a:t>
            </a:r>
            <a:r>
              <a:rPr lang="zh-CN" altLang="en-US" sz="2400" b="1" dirty="0">
                <a:solidFill>
                  <a:srgbClr val="3333FF"/>
                </a:solidFill>
                <a:latin typeface="Arial" panose="020B0604020202020204" pitchFamily="34" charset="0"/>
                <a:ea typeface="宋体" panose="02010600030101010101" pitchFamily="2" charset="-122"/>
              </a:rPr>
              <a:t>）碰到平顶时无法处理。</a:t>
            </a:r>
            <a:r>
              <a:rPr lang="en-US" altLang="zh-CN" sz="2400" b="1" dirty="0">
                <a:solidFill>
                  <a:srgbClr val="990099"/>
                </a:solidFill>
                <a:latin typeface="Arial" panose="020B0604020202020204" pitchFamily="34" charset="0"/>
                <a:ea typeface="宋体" panose="02010600030101010101" pitchFamily="2" charset="-122"/>
              </a:rPr>
              <a:t>(</a:t>
            </a:r>
            <a:r>
              <a:rPr lang="zh-CN" altLang="en-US" sz="2400" b="1" dirty="0">
                <a:solidFill>
                  <a:srgbClr val="990099"/>
                </a:solidFill>
                <a:latin typeface="Arial" panose="020B0604020202020204" pitchFamily="34" charset="0"/>
                <a:ea typeface="宋体" panose="02010600030101010101" pitchFamily="2" charset="-122"/>
              </a:rPr>
              <a:t>如右图</a:t>
            </a:r>
            <a:r>
              <a:rPr lang="en-US" altLang="zh-CN" sz="2400" b="1" dirty="0">
                <a:solidFill>
                  <a:srgbClr val="990099"/>
                </a:solidFill>
                <a:latin typeface="Arial" panose="020B0604020202020204" pitchFamily="34" charset="0"/>
                <a:ea typeface="宋体" panose="02010600030101010101" pitchFamily="2" charset="-122"/>
              </a:rPr>
              <a:t>)</a:t>
            </a:r>
          </a:p>
        </p:txBody>
      </p:sp>
      <p:grpSp>
        <p:nvGrpSpPr>
          <p:cNvPr id="6" name="Group 4">
            <a:extLst>
              <a:ext uri="{FF2B5EF4-FFF2-40B4-BE49-F238E27FC236}">
                <a16:creationId xmlns:a16="http://schemas.microsoft.com/office/drawing/2014/main" id="{1790D8D4-EC94-48D5-895C-11A756ACEE04}"/>
              </a:ext>
            </a:extLst>
          </p:cNvPr>
          <p:cNvGrpSpPr/>
          <p:nvPr/>
        </p:nvGrpSpPr>
        <p:grpSpPr bwMode="auto">
          <a:xfrm>
            <a:off x="2037683" y="3601531"/>
            <a:ext cx="2571750" cy="1143000"/>
            <a:chOff x="5400" y="12277"/>
            <a:chExt cx="3060" cy="1352"/>
          </a:xfrm>
        </p:grpSpPr>
        <p:sp>
          <p:nvSpPr>
            <p:cNvPr id="7" name="Freeform 5">
              <a:extLst>
                <a:ext uri="{FF2B5EF4-FFF2-40B4-BE49-F238E27FC236}">
                  <a16:creationId xmlns:a16="http://schemas.microsoft.com/office/drawing/2014/main" id="{9D207DAD-79E2-43C6-B4EA-967AEDD187D6}"/>
                </a:ext>
              </a:extLst>
            </p:cNvPr>
            <p:cNvSpPr/>
            <p:nvPr/>
          </p:nvSpPr>
          <p:spPr bwMode="auto">
            <a:xfrm>
              <a:off x="5400" y="12277"/>
              <a:ext cx="3060" cy="1352"/>
            </a:xfrm>
            <a:custGeom>
              <a:avLst/>
              <a:gdLst>
                <a:gd name="T0" fmla="*/ 0 w 3060"/>
                <a:gd name="T1" fmla="*/ 988 h 1352"/>
                <a:gd name="T2" fmla="*/ 180 w 3060"/>
                <a:gd name="T3" fmla="*/ 1300 h 1352"/>
                <a:gd name="T4" fmla="*/ 540 w 3060"/>
                <a:gd name="T5" fmla="*/ 1300 h 1352"/>
                <a:gd name="T6" fmla="*/ 720 w 3060"/>
                <a:gd name="T7" fmla="*/ 1144 h 1352"/>
                <a:gd name="T8" fmla="*/ 900 w 3060"/>
                <a:gd name="T9" fmla="*/ 832 h 1352"/>
                <a:gd name="T10" fmla="*/ 1080 w 3060"/>
                <a:gd name="T11" fmla="*/ 364 h 1352"/>
                <a:gd name="T12" fmla="*/ 1440 w 3060"/>
                <a:gd name="T13" fmla="*/ 520 h 1352"/>
                <a:gd name="T14" fmla="*/ 1620 w 3060"/>
                <a:gd name="T15" fmla="*/ 988 h 1352"/>
                <a:gd name="T16" fmla="*/ 1980 w 3060"/>
                <a:gd name="T17" fmla="*/ 1300 h 1352"/>
                <a:gd name="T18" fmla="*/ 2160 w 3060"/>
                <a:gd name="T19" fmla="*/ 832 h 1352"/>
                <a:gd name="T20" fmla="*/ 2340 w 3060"/>
                <a:gd name="T21" fmla="*/ 208 h 1352"/>
                <a:gd name="T22" fmla="*/ 2700 w 3060"/>
                <a:gd name="T23" fmla="*/ 52 h 1352"/>
                <a:gd name="T24" fmla="*/ 2880 w 3060"/>
                <a:gd name="T25" fmla="*/ 520 h 1352"/>
                <a:gd name="T26" fmla="*/ 3060 w 3060"/>
                <a:gd name="T27" fmla="*/ 988 h 13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60"/>
                <a:gd name="T43" fmla="*/ 0 h 1352"/>
                <a:gd name="T44" fmla="*/ 3060 w 3060"/>
                <a:gd name="T45" fmla="*/ 1352 h 13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60" h="1352">
                  <a:moveTo>
                    <a:pt x="0" y="988"/>
                  </a:moveTo>
                  <a:cubicBezTo>
                    <a:pt x="45" y="1118"/>
                    <a:pt x="90" y="1248"/>
                    <a:pt x="180" y="1300"/>
                  </a:cubicBezTo>
                  <a:cubicBezTo>
                    <a:pt x="270" y="1352"/>
                    <a:pt x="450" y="1326"/>
                    <a:pt x="540" y="1300"/>
                  </a:cubicBezTo>
                  <a:cubicBezTo>
                    <a:pt x="630" y="1274"/>
                    <a:pt x="660" y="1222"/>
                    <a:pt x="720" y="1144"/>
                  </a:cubicBezTo>
                  <a:cubicBezTo>
                    <a:pt x="780" y="1066"/>
                    <a:pt x="840" y="962"/>
                    <a:pt x="900" y="832"/>
                  </a:cubicBezTo>
                  <a:cubicBezTo>
                    <a:pt x="960" y="702"/>
                    <a:pt x="990" y="416"/>
                    <a:pt x="1080" y="364"/>
                  </a:cubicBezTo>
                  <a:cubicBezTo>
                    <a:pt x="1170" y="312"/>
                    <a:pt x="1350" y="416"/>
                    <a:pt x="1440" y="520"/>
                  </a:cubicBezTo>
                  <a:cubicBezTo>
                    <a:pt x="1530" y="624"/>
                    <a:pt x="1530" y="858"/>
                    <a:pt x="1620" y="988"/>
                  </a:cubicBezTo>
                  <a:cubicBezTo>
                    <a:pt x="1710" y="1118"/>
                    <a:pt x="1890" y="1326"/>
                    <a:pt x="1980" y="1300"/>
                  </a:cubicBezTo>
                  <a:cubicBezTo>
                    <a:pt x="2070" y="1274"/>
                    <a:pt x="2100" y="1014"/>
                    <a:pt x="2160" y="832"/>
                  </a:cubicBezTo>
                  <a:cubicBezTo>
                    <a:pt x="2220" y="650"/>
                    <a:pt x="2250" y="338"/>
                    <a:pt x="2340" y="208"/>
                  </a:cubicBezTo>
                  <a:cubicBezTo>
                    <a:pt x="2430" y="78"/>
                    <a:pt x="2610" y="0"/>
                    <a:pt x="2700" y="52"/>
                  </a:cubicBezTo>
                  <a:cubicBezTo>
                    <a:pt x="2790" y="104"/>
                    <a:pt x="2820" y="364"/>
                    <a:pt x="2880" y="520"/>
                  </a:cubicBezTo>
                  <a:cubicBezTo>
                    <a:pt x="2940" y="676"/>
                    <a:pt x="3000" y="832"/>
                    <a:pt x="3060" y="988"/>
                  </a:cubicBezTo>
                </a:path>
              </a:pathLst>
            </a:custGeom>
            <a:noFill/>
            <a:ln w="6350">
              <a:solidFill>
                <a:srgbClr val="464646"/>
              </a:solidFill>
              <a:round/>
              <a:tailEnd type="none" w="sm" len="lg"/>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100" b="1" i="0" u="none" strike="noStrike" kern="0" cap="none" spc="0" normalizeH="0" baseline="0" noProof="0">
                <a:ln>
                  <a:noFill/>
                </a:ln>
                <a:solidFill>
                  <a:srgbClr val="990099"/>
                </a:solidFill>
                <a:effectLst/>
                <a:uLnTx/>
                <a:uFillTx/>
                <a:latin typeface="Arial" panose="020B0604020202020204" pitchFamily="34" charset="0"/>
                <a:ea typeface="宋体" panose="02010600030101010101" pitchFamily="2" charset="-122"/>
              </a:endParaRPr>
            </a:p>
          </p:txBody>
        </p:sp>
        <p:sp>
          <p:nvSpPr>
            <p:cNvPr id="8" name="Line 6">
              <a:extLst>
                <a:ext uri="{FF2B5EF4-FFF2-40B4-BE49-F238E27FC236}">
                  <a16:creationId xmlns:a16="http://schemas.microsoft.com/office/drawing/2014/main" id="{9F4B79C2-ACF9-4174-8F6B-BA5CD8CA8997}"/>
                </a:ext>
              </a:extLst>
            </p:cNvPr>
            <p:cNvSpPr>
              <a:spLocks noChangeShapeType="1"/>
            </p:cNvSpPr>
            <p:nvPr/>
          </p:nvSpPr>
          <p:spPr bwMode="auto">
            <a:xfrm flipV="1">
              <a:off x="6540" y="12632"/>
              <a:ext cx="0" cy="936"/>
            </a:xfrm>
            <a:prstGeom prst="line">
              <a:avLst/>
            </a:prstGeom>
            <a:noFill/>
            <a:ln w="6350">
              <a:solidFill>
                <a:srgbClr val="464646"/>
              </a:solidFill>
              <a:round/>
              <a:tailEnd type="triangle" w="sm"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100" b="1" i="0" u="none" strike="noStrike" kern="0" cap="none" spc="0" normalizeH="0" baseline="0" noProof="0">
                <a:ln>
                  <a:noFill/>
                </a:ln>
                <a:solidFill>
                  <a:srgbClr val="990099"/>
                </a:solidFill>
                <a:effectLst/>
                <a:uLnTx/>
                <a:uFillTx/>
                <a:latin typeface="Arial" panose="020B0604020202020204" pitchFamily="34" charset="0"/>
                <a:ea typeface="宋体" panose="02010600030101010101" pitchFamily="2" charset="-122"/>
              </a:endParaRPr>
            </a:p>
          </p:txBody>
        </p:sp>
        <p:sp>
          <p:nvSpPr>
            <p:cNvPr id="9" name="Line 7">
              <a:extLst>
                <a:ext uri="{FF2B5EF4-FFF2-40B4-BE49-F238E27FC236}">
                  <a16:creationId xmlns:a16="http://schemas.microsoft.com/office/drawing/2014/main" id="{EEBBF333-2CA5-4934-AC90-B84ED6F500F3}"/>
                </a:ext>
              </a:extLst>
            </p:cNvPr>
            <p:cNvSpPr>
              <a:spLocks noChangeShapeType="1"/>
            </p:cNvSpPr>
            <p:nvPr/>
          </p:nvSpPr>
          <p:spPr bwMode="auto">
            <a:xfrm flipV="1">
              <a:off x="8055" y="12320"/>
              <a:ext cx="0" cy="1248"/>
            </a:xfrm>
            <a:prstGeom prst="line">
              <a:avLst/>
            </a:prstGeom>
            <a:noFill/>
            <a:ln w="6350">
              <a:solidFill>
                <a:srgbClr val="464646"/>
              </a:solidFill>
              <a:round/>
              <a:tailEnd type="triangle" w="sm"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100" b="1" i="0" u="none" strike="noStrike" kern="0" cap="none" spc="0" normalizeH="0" baseline="0" noProof="0">
                <a:ln>
                  <a:noFill/>
                </a:ln>
                <a:solidFill>
                  <a:srgbClr val="990099"/>
                </a:solidFill>
                <a:effectLst/>
                <a:uLnTx/>
                <a:uFillTx/>
                <a:latin typeface="Arial" panose="020B0604020202020204" pitchFamily="34" charset="0"/>
                <a:ea typeface="宋体" panose="02010600030101010101" pitchFamily="2" charset="-122"/>
              </a:endParaRPr>
            </a:p>
          </p:txBody>
        </p:sp>
      </p:grpSp>
      <p:grpSp>
        <p:nvGrpSpPr>
          <p:cNvPr id="10" name="Group 8">
            <a:extLst>
              <a:ext uri="{FF2B5EF4-FFF2-40B4-BE49-F238E27FC236}">
                <a16:creationId xmlns:a16="http://schemas.microsoft.com/office/drawing/2014/main" id="{0D1FA2FC-62D3-48F1-9EFB-CA5FD0E7BC44}"/>
              </a:ext>
            </a:extLst>
          </p:cNvPr>
          <p:cNvGrpSpPr/>
          <p:nvPr/>
        </p:nvGrpSpPr>
        <p:grpSpPr bwMode="auto">
          <a:xfrm>
            <a:off x="5281268" y="3744406"/>
            <a:ext cx="2628900" cy="857250"/>
            <a:chOff x="4680" y="14926"/>
            <a:chExt cx="4500" cy="746"/>
          </a:xfrm>
        </p:grpSpPr>
        <p:sp>
          <p:nvSpPr>
            <p:cNvPr id="11" name="Freeform 9">
              <a:extLst>
                <a:ext uri="{FF2B5EF4-FFF2-40B4-BE49-F238E27FC236}">
                  <a16:creationId xmlns:a16="http://schemas.microsoft.com/office/drawing/2014/main" id="{AA77F9B6-2228-40F8-9645-517D1FDCB30D}"/>
                </a:ext>
              </a:extLst>
            </p:cNvPr>
            <p:cNvSpPr/>
            <p:nvPr/>
          </p:nvSpPr>
          <p:spPr bwMode="auto">
            <a:xfrm>
              <a:off x="4680" y="15137"/>
              <a:ext cx="720" cy="520"/>
            </a:xfrm>
            <a:custGeom>
              <a:avLst/>
              <a:gdLst>
                <a:gd name="T0" fmla="*/ 0 w 720"/>
                <a:gd name="T1" fmla="*/ 468 h 520"/>
                <a:gd name="T2" fmla="*/ 360 w 720"/>
                <a:gd name="T3" fmla="*/ 468 h 520"/>
                <a:gd name="T4" fmla="*/ 540 w 720"/>
                <a:gd name="T5" fmla="*/ 156 h 520"/>
                <a:gd name="T6" fmla="*/ 720 w 720"/>
                <a:gd name="T7" fmla="*/ 0 h 520"/>
                <a:gd name="T8" fmla="*/ 0 60000 65536"/>
                <a:gd name="T9" fmla="*/ 0 60000 65536"/>
                <a:gd name="T10" fmla="*/ 0 60000 65536"/>
                <a:gd name="T11" fmla="*/ 0 60000 65536"/>
                <a:gd name="T12" fmla="*/ 0 w 720"/>
                <a:gd name="T13" fmla="*/ 0 h 520"/>
                <a:gd name="T14" fmla="*/ 720 w 720"/>
                <a:gd name="T15" fmla="*/ 520 h 520"/>
              </a:gdLst>
              <a:ahLst/>
              <a:cxnLst>
                <a:cxn ang="T8">
                  <a:pos x="T0" y="T1"/>
                </a:cxn>
                <a:cxn ang="T9">
                  <a:pos x="T2" y="T3"/>
                </a:cxn>
                <a:cxn ang="T10">
                  <a:pos x="T4" y="T5"/>
                </a:cxn>
                <a:cxn ang="T11">
                  <a:pos x="T6" y="T7"/>
                </a:cxn>
              </a:cxnLst>
              <a:rect l="T12" t="T13" r="T14" b="T15"/>
              <a:pathLst>
                <a:path w="720" h="520">
                  <a:moveTo>
                    <a:pt x="0" y="468"/>
                  </a:moveTo>
                  <a:cubicBezTo>
                    <a:pt x="135" y="494"/>
                    <a:pt x="270" y="520"/>
                    <a:pt x="360" y="468"/>
                  </a:cubicBezTo>
                  <a:cubicBezTo>
                    <a:pt x="450" y="416"/>
                    <a:pt x="480" y="234"/>
                    <a:pt x="540" y="156"/>
                  </a:cubicBezTo>
                  <a:cubicBezTo>
                    <a:pt x="600" y="78"/>
                    <a:pt x="690" y="26"/>
                    <a:pt x="720" y="0"/>
                  </a:cubicBezTo>
                </a:path>
              </a:pathLst>
            </a:custGeom>
            <a:noFill/>
            <a:ln w="6350">
              <a:solidFill>
                <a:srgbClr val="FF9900"/>
              </a:solidFill>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sz="2100" b="1">
                <a:solidFill>
                  <a:srgbClr val="990099"/>
                </a:solidFill>
                <a:latin typeface="Arial" panose="020B0604020202020204" pitchFamily="34" charset="0"/>
                <a:ea typeface="宋体" panose="02010600030101010101" pitchFamily="2" charset="-122"/>
              </a:endParaRPr>
            </a:p>
          </p:txBody>
        </p:sp>
        <p:sp>
          <p:nvSpPr>
            <p:cNvPr id="12" name="Line 10">
              <a:extLst>
                <a:ext uri="{FF2B5EF4-FFF2-40B4-BE49-F238E27FC236}">
                  <a16:creationId xmlns:a16="http://schemas.microsoft.com/office/drawing/2014/main" id="{F5820A85-505E-4822-86D1-B75A22E03DE2}"/>
                </a:ext>
              </a:extLst>
            </p:cNvPr>
            <p:cNvSpPr>
              <a:spLocks noChangeShapeType="1"/>
            </p:cNvSpPr>
            <p:nvPr/>
          </p:nvSpPr>
          <p:spPr bwMode="auto">
            <a:xfrm>
              <a:off x="5400" y="15137"/>
              <a:ext cx="900" cy="0"/>
            </a:xfrm>
            <a:prstGeom prst="line">
              <a:avLst/>
            </a:prstGeom>
            <a:noFill/>
            <a:ln w="6350">
              <a:solidFill>
                <a:srgbClr val="FF9900"/>
              </a:solidFill>
              <a:round/>
            </a:ln>
            <a:extLst>
              <a:ext uri="{909E8E84-426E-40DD-AFC4-6F175D3DCCD1}">
                <a14:hiddenFill xmlns:a14="http://schemas.microsoft.com/office/drawing/2010/main">
                  <a:noFill/>
                </a14:hiddenFill>
              </a:ext>
            </a:extLst>
          </p:spPr>
          <p:txBody>
            <a:bodyPr/>
            <a:lstStyle/>
            <a:p>
              <a:pPr eaLnBrk="1" hangingPunct="1"/>
              <a:endParaRPr lang="zh-CN" altLang="en-US" sz="2100" b="1">
                <a:solidFill>
                  <a:srgbClr val="990099"/>
                </a:solidFill>
                <a:latin typeface="Arial" panose="020B0604020202020204" pitchFamily="34" charset="0"/>
                <a:ea typeface="宋体" panose="02010600030101010101" pitchFamily="2" charset="-122"/>
              </a:endParaRPr>
            </a:p>
          </p:txBody>
        </p:sp>
        <p:sp>
          <p:nvSpPr>
            <p:cNvPr id="13" name="Freeform 11">
              <a:extLst>
                <a:ext uri="{FF2B5EF4-FFF2-40B4-BE49-F238E27FC236}">
                  <a16:creationId xmlns:a16="http://schemas.microsoft.com/office/drawing/2014/main" id="{A7038714-7AEA-4ACD-AB47-4AF40EE36AF1}"/>
                </a:ext>
              </a:extLst>
            </p:cNvPr>
            <p:cNvSpPr/>
            <p:nvPr/>
          </p:nvSpPr>
          <p:spPr bwMode="auto">
            <a:xfrm>
              <a:off x="6300" y="14926"/>
              <a:ext cx="2880" cy="746"/>
            </a:xfrm>
            <a:custGeom>
              <a:avLst/>
              <a:gdLst>
                <a:gd name="T0" fmla="*/ 0 w 2880"/>
                <a:gd name="T1" fmla="*/ 212 h 746"/>
                <a:gd name="T2" fmla="*/ 360 w 2880"/>
                <a:gd name="T3" fmla="*/ 359 h 746"/>
                <a:gd name="T4" fmla="*/ 540 w 2880"/>
                <a:gd name="T5" fmla="*/ 652 h 746"/>
                <a:gd name="T6" fmla="*/ 1080 w 2880"/>
                <a:gd name="T7" fmla="*/ 652 h 746"/>
                <a:gd name="T8" fmla="*/ 1605 w 2880"/>
                <a:gd name="T9" fmla="*/ 119 h 746"/>
                <a:gd name="T10" fmla="*/ 1995 w 2880"/>
                <a:gd name="T11" fmla="*/ 89 h 746"/>
                <a:gd name="T12" fmla="*/ 2340 w 2880"/>
                <a:gd name="T13" fmla="*/ 652 h 746"/>
                <a:gd name="T14" fmla="*/ 2880 w 2880"/>
                <a:gd name="T15" fmla="*/ 652 h 746"/>
                <a:gd name="T16" fmla="*/ 0 60000 65536"/>
                <a:gd name="T17" fmla="*/ 0 60000 65536"/>
                <a:gd name="T18" fmla="*/ 0 60000 65536"/>
                <a:gd name="T19" fmla="*/ 0 60000 65536"/>
                <a:gd name="T20" fmla="*/ 0 60000 65536"/>
                <a:gd name="T21" fmla="*/ 0 60000 65536"/>
                <a:gd name="T22" fmla="*/ 0 60000 65536"/>
                <a:gd name="T23" fmla="*/ 0 60000 65536"/>
                <a:gd name="T24" fmla="*/ 0 w 2880"/>
                <a:gd name="T25" fmla="*/ 0 h 746"/>
                <a:gd name="T26" fmla="*/ 2880 w 2880"/>
                <a:gd name="T27" fmla="*/ 746 h 7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0" h="746">
                  <a:moveTo>
                    <a:pt x="0" y="212"/>
                  </a:moveTo>
                  <a:cubicBezTo>
                    <a:pt x="135" y="249"/>
                    <a:pt x="270" y="285"/>
                    <a:pt x="360" y="359"/>
                  </a:cubicBezTo>
                  <a:cubicBezTo>
                    <a:pt x="450" y="432"/>
                    <a:pt x="420" y="603"/>
                    <a:pt x="540" y="652"/>
                  </a:cubicBezTo>
                  <a:cubicBezTo>
                    <a:pt x="660" y="701"/>
                    <a:pt x="903" y="741"/>
                    <a:pt x="1080" y="652"/>
                  </a:cubicBezTo>
                  <a:cubicBezTo>
                    <a:pt x="1257" y="563"/>
                    <a:pt x="1452" y="213"/>
                    <a:pt x="1605" y="119"/>
                  </a:cubicBezTo>
                  <a:cubicBezTo>
                    <a:pt x="1758" y="25"/>
                    <a:pt x="1873" y="0"/>
                    <a:pt x="1995" y="89"/>
                  </a:cubicBezTo>
                  <a:cubicBezTo>
                    <a:pt x="2117" y="178"/>
                    <a:pt x="2193" y="558"/>
                    <a:pt x="2340" y="652"/>
                  </a:cubicBezTo>
                  <a:cubicBezTo>
                    <a:pt x="2487" y="746"/>
                    <a:pt x="2685" y="677"/>
                    <a:pt x="2880" y="652"/>
                  </a:cubicBezTo>
                </a:path>
              </a:pathLst>
            </a:custGeom>
            <a:noFill/>
            <a:ln w="6350">
              <a:solidFill>
                <a:srgbClr val="FF9900"/>
              </a:solidFill>
              <a:rou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sz="2100" b="1">
                <a:solidFill>
                  <a:srgbClr val="990099"/>
                </a:solidFill>
                <a:latin typeface="Arial" panose="020B0604020202020204" pitchFamily="34" charset="0"/>
                <a:ea typeface="宋体" panose="02010600030101010101" pitchFamily="2" charset="-122"/>
              </a:endParaRPr>
            </a:p>
          </p:txBody>
        </p:sp>
      </p:grpSp>
      <p:sp>
        <p:nvSpPr>
          <p:cNvPr id="14" name="文本框 13">
            <a:extLst>
              <a:ext uri="{FF2B5EF4-FFF2-40B4-BE49-F238E27FC236}">
                <a16:creationId xmlns:a16="http://schemas.microsoft.com/office/drawing/2014/main" id="{6FB14600-E90D-40DE-8141-8D312E4F5D31}"/>
              </a:ext>
            </a:extLst>
          </p:cNvPr>
          <p:cNvSpPr txBox="1"/>
          <p:nvPr/>
        </p:nvSpPr>
        <p:spPr>
          <a:xfrm>
            <a:off x="8119515" y="3656929"/>
            <a:ext cx="718820" cy="414020"/>
          </a:xfrm>
          <a:prstGeom prst="rect">
            <a:avLst/>
          </a:prstGeom>
          <a:noFill/>
        </p:spPr>
        <p:txBody>
          <a:bodyPr wrap="none" rtlCol="0">
            <a:spAutoFit/>
          </a:bodyPr>
          <a:lstStyle/>
          <a:p>
            <a:pPr eaLnBrk="1" hangingPunct="1"/>
            <a:r>
              <a:rPr lang="zh-CN" altLang="en-US" sz="2100" b="1" dirty="0">
                <a:solidFill>
                  <a:srgbClr val="990099"/>
                </a:solidFill>
                <a:latin typeface="Arial" panose="020B0604020202020204" pitchFamily="34" charset="0"/>
                <a:ea typeface="宋体" panose="02010600030101010101" pitchFamily="2" charset="-122"/>
              </a:rPr>
              <a:t>平顶</a:t>
            </a:r>
          </a:p>
        </p:txBody>
      </p:sp>
      <p:sp>
        <p:nvSpPr>
          <p:cNvPr id="15" name="矩形 14">
            <a:extLst>
              <a:ext uri="{FF2B5EF4-FFF2-40B4-BE49-F238E27FC236}">
                <a16:creationId xmlns:a16="http://schemas.microsoft.com/office/drawing/2014/main" id="{BC4C2347-6A3B-4A09-A6B6-58431372D22C}"/>
              </a:ext>
            </a:extLst>
          </p:cNvPr>
          <p:cNvSpPr/>
          <p:nvPr/>
        </p:nvSpPr>
        <p:spPr>
          <a:xfrm>
            <a:off x="1816586" y="4905375"/>
            <a:ext cx="7349987" cy="1876425"/>
          </a:xfrm>
          <a:prstGeom prst="rect">
            <a:avLst/>
          </a:prstGeom>
        </p:spPr>
        <p:txBody>
          <a:bodyPr wrap="square">
            <a:spAutoFit/>
          </a:bodyPr>
          <a:lstStyle/>
          <a:p>
            <a:pPr algn="just" eaLnBrk="1" hangingPunct="1"/>
            <a:r>
              <a:rPr lang="en-US" altLang="zh-CN" sz="2400" b="1" dirty="0">
                <a:solidFill>
                  <a:srgbClr val="3333FF"/>
                </a:solidFill>
                <a:latin typeface="黑体" panose="02010609060101010101" pitchFamily="49" charset="-122"/>
                <a:ea typeface="宋体" panose="02010600030101010101" pitchFamily="2" charset="-122"/>
              </a:rPr>
              <a:t>(3) </a:t>
            </a:r>
            <a:r>
              <a:rPr lang="zh-CN" altLang="en-US" sz="2400" b="1" dirty="0">
                <a:solidFill>
                  <a:srgbClr val="3333FF"/>
                </a:solidFill>
                <a:latin typeface="黑体" panose="02010609060101010101" pitchFamily="49" charset="-122"/>
                <a:ea typeface="宋体" panose="02010600030101010101" pitchFamily="2" charset="-122"/>
              </a:rPr>
              <a:t>碰到山脊时无法处理。</a:t>
            </a:r>
          </a:p>
          <a:p>
            <a:pPr algn="just" eaLnBrk="1" hangingPunct="1"/>
            <a:r>
              <a:rPr lang="zh-CN" altLang="en-US" sz="2000" b="1" dirty="0">
                <a:solidFill>
                  <a:srgbClr val="990099"/>
                </a:solidFill>
                <a:latin typeface="黑体" panose="02010609060101010101" pitchFamily="49" charset="-122"/>
                <a:ea typeface="宋体" panose="02010600030101010101" pitchFamily="2" charset="-122"/>
              </a:rPr>
              <a:t>碰到山脊的克服办法是：</a:t>
            </a:r>
          </a:p>
          <a:p>
            <a:pPr algn="just" eaLnBrk="1" hangingPunct="1">
              <a:lnSpc>
                <a:spcPct val="120000"/>
              </a:lnSpc>
            </a:pPr>
            <a:r>
              <a:rPr lang="zh-CN" altLang="en-US" sz="2000" b="1" dirty="0">
                <a:solidFill>
                  <a:srgbClr val="990099"/>
                </a:solidFill>
                <a:latin typeface="黑体" panose="02010609060101010101" pitchFamily="49" charset="-122"/>
                <a:ea typeface="宋体" panose="02010600030101010101" pitchFamily="2" charset="-122"/>
              </a:rPr>
              <a:t>   </a:t>
            </a:r>
            <a:r>
              <a:rPr lang="en-US" altLang="zh-CN" sz="2000" b="1" dirty="0">
                <a:solidFill>
                  <a:srgbClr val="990099"/>
                </a:solidFill>
                <a:latin typeface="黑体" panose="02010609060101010101" pitchFamily="49" charset="-122"/>
                <a:ea typeface="宋体" panose="02010600030101010101" pitchFamily="2" charset="-122"/>
              </a:rPr>
              <a:t>(1) </a:t>
            </a:r>
            <a:r>
              <a:rPr lang="zh-CN" altLang="en-US" sz="2000" b="1" dirty="0">
                <a:solidFill>
                  <a:srgbClr val="990099"/>
                </a:solidFill>
                <a:latin typeface="黑体" panose="02010609060101010101" pitchFamily="49" charset="-122"/>
                <a:ea typeface="宋体" panose="02010600030101010101" pitchFamily="2" charset="-122"/>
              </a:rPr>
              <a:t>退回较大一步，即允许回溯。</a:t>
            </a:r>
          </a:p>
          <a:p>
            <a:pPr algn="just" eaLnBrk="1" hangingPunct="1">
              <a:lnSpc>
                <a:spcPct val="120000"/>
              </a:lnSpc>
            </a:pPr>
            <a:r>
              <a:rPr lang="zh-CN" altLang="en-US" sz="2000" b="1" dirty="0">
                <a:solidFill>
                  <a:srgbClr val="990099"/>
                </a:solidFill>
                <a:latin typeface="黑体" panose="02010609060101010101" pitchFamily="49" charset="-122"/>
                <a:ea typeface="宋体" panose="02010600030101010101" pitchFamily="2" charset="-122"/>
              </a:rPr>
              <a:t>   </a:t>
            </a:r>
            <a:r>
              <a:rPr lang="en-US" altLang="zh-CN" sz="2000" b="1" dirty="0">
                <a:solidFill>
                  <a:srgbClr val="990099"/>
                </a:solidFill>
                <a:latin typeface="黑体" panose="02010609060101010101" pitchFamily="49" charset="-122"/>
                <a:ea typeface="宋体" panose="02010600030101010101" pitchFamily="2" charset="-122"/>
              </a:rPr>
              <a:t>(2) </a:t>
            </a:r>
            <a:r>
              <a:rPr lang="zh-CN" altLang="en-US" sz="2000" b="1" dirty="0">
                <a:solidFill>
                  <a:srgbClr val="990099"/>
                </a:solidFill>
                <a:latin typeface="黑体" panose="02010609060101010101" pitchFamily="49" charset="-122"/>
                <a:ea typeface="宋体" panose="02010600030101010101" pitchFamily="2" charset="-122"/>
              </a:rPr>
              <a:t>向前跨一大步。</a:t>
            </a:r>
          </a:p>
          <a:p>
            <a:pPr algn="just" eaLnBrk="1" hangingPunct="1">
              <a:lnSpc>
                <a:spcPct val="120000"/>
              </a:lnSpc>
            </a:pPr>
            <a:r>
              <a:rPr lang="zh-CN" altLang="en-US" sz="2000" b="1" dirty="0">
                <a:solidFill>
                  <a:srgbClr val="990099"/>
                </a:solidFill>
                <a:latin typeface="黑体" panose="02010609060101010101" pitchFamily="49" charset="-122"/>
                <a:ea typeface="宋体" panose="02010600030101010101" pitchFamily="2" charset="-122"/>
              </a:rPr>
              <a:t>   </a:t>
            </a:r>
            <a:r>
              <a:rPr lang="en-US" altLang="zh-CN" sz="2000" b="1" dirty="0">
                <a:solidFill>
                  <a:srgbClr val="990099"/>
                </a:solidFill>
                <a:latin typeface="黑体" panose="02010609060101010101" pitchFamily="49" charset="-122"/>
                <a:ea typeface="宋体" panose="02010600030101010101" pitchFamily="2" charset="-122"/>
              </a:rPr>
              <a:t>(3) </a:t>
            </a:r>
            <a:r>
              <a:rPr lang="zh-CN" altLang="en-US" sz="2000" b="1" dirty="0">
                <a:solidFill>
                  <a:srgbClr val="990099"/>
                </a:solidFill>
                <a:latin typeface="黑体" panose="02010609060101010101" pitchFamily="49" charset="-122"/>
                <a:ea typeface="宋体" panose="02010600030101010101" pitchFamily="2" charset="-122"/>
              </a:rPr>
              <a:t>多设几个初始点，从几个初始点同时或先后进行搜索。</a:t>
            </a:r>
          </a:p>
        </p:txBody>
      </p:sp>
    </p:spTree>
    <p:extLst>
      <p:ext uri="{BB962C8B-B14F-4D97-AF65-F5344CB8AC3E}">
        <p14:creationId xmlns:p14="http://schemas.microsoft.com/office/powerpoint/2010/main" val="1257093109"/>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文本框 2">
            <a:extLst>
              <a:ext uri="{FF2B5EF4-FFF2-40B4-BE49-F238E27FC236}">
                <a16:creationId xmlns:a16="http://schemas.microsoft.com/office/drawing/2014/main" id="{86500DEF-F8CB-4946-9FF8-08FD5F0E29E1}"/>
              </a:ext>
            </a:extLst>
          </p:cNvPr>
          <p:cNvSpPr txBox="1"/>
          <p:nvPr/>
        </p:nvSpPr>
        <p:spPr>
          <a:xfrm>
            <a:off x="948389" y="1320181"/>
            <a:ext cx="1529900" cy="484746"/>
          </a:xfrm>
          <a:prstGeom prst="rect">
            <a:avLst/>
          </a:prstGeom>
          <a:noFill/>
        </p:spPr>
        <p:txBody>
          <a:bodyPr wrap="none" lIns="68577" tIns="34289" rIns="68577" bIns="34289" rtlCol="0">
            <a:spAutoFit/>
          </a:bodyPr>
          <a:lstStyle/>
          <a:p>
            <a:pPr eaLnBrk="1" hangingPunct="1"/>
            <a:r>
              <a:rPr lang="zh-CN" altLang="en-US" sz="2700" b="1" dirty="0">
                <a:solidFill>
                  <a:prstClr val="black"/>
                </a:solidFill>
                <a:latin typeface="黑体" panose="02010609060101010101" pitchFamily="49" charset="-122"/>
                <a:ea typeface="黑体" panose="02010609060101010101" pitchFamily="49" charset="-122"/>
              </a:rPr>
              <a:t>有序搜索</a:t>
            </a:r>
          </a:p>
        </p:txBody>
      </p:sp>
      <p:sp>
        <p:nvSpPr>
          <p:cNvPr id="4" name="矩形 3">
            <a:extLst>
              <a:ext uri="{FF2B5EF4-FFF2-40B4-BE49-F238E27FC236}">
                <a16:creationId xmlns:a16="http://schemas.microsoft.com/office/drawing/2014/main" id="{7EB59B41-7C44-4D20-9961-DC613320E1A4}"/>
              </a:ext>
            </a:extLst>
          </p:cNvPr>
          <p:cNvSpPr/>
          <p:nvPr/>
        </p:nvSpPr>
        <p:spPr>
          <a:xfrm>
            <a:off x="1104900" y="1971432"/>
            <a:ext cx="10211849" cy="484746"/>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rPr>
              <a:t>也称：最佳优先搜索</a:t>
            </a:r>
            <a:r>
              <a:rPr lang="en-US" altLang="zh-CN" sz="2700" b="1" dirty="0">
                <a:solidFill>
                  <a:srgbClr val="990099"/>
                </a:solidFill>
                <a:latin typeface="黑体" panose="02010609060101010101" pitchFamily="49" charset="-122"/>
                <a:ea typeface="黑体" panose="02010609060101010101" pitchFamily="49" charset="-122"/>
              </a:rPr>
              <a:t>(best-first search)</a:t>
            </a:r>
            <a:r>
              <a:rPr lang="zh-CN" altLang="en-US" sz="2700" b="1" dirty="0">
                <a:solidFill>
                  <a:srgbClr val="990099"/>
                </a:solidFill>
                <a:latin typeface="黑体" panose="02010609060101010101" pitchFamily="49" charset="-122"/>
                <a:ea typeface="黑体" panose="02010609060101010101" pitchFamily="49" charset="-122"/>
              </a:rPr>
              <a:t>，爬山法的改造版</a:t>
            </a:r>
            <a:endParaRPr lang="en-US" altLang="zh-CN" sz="2700" b="1" dirty="0">
              <a:solidFill>
                <a:srgbClr val="990099"/>
              </a:solidFill>
              <a:latin typeface="黑体" panose="02010609060101010101" pitchFamily="49" charset="-122"/>
              <a:ea typeface="黑体" panose="02010609060101010101" pitchFamily="49" charset="-122"/>
            </a:endParaRPr>
          </a:p>
        </p:txBody>
      </p:sp>
      <p:sp>
        <p:nvSpPr>
          <p:cNvPr id="5" name="灯片编号占位符 1">
            <a:extLst>
              <a:ext uri="{FF2B5EF4-FFF2-40B4-BE49-F238E27FC236}">
                <a16:creationId xmlns:a16="http://schemas.microsoft.com/office/drawing/2014/main" id="{2E3852C0-3997-4E10-AEDA-4EF0B6EBB90A}"/>
              </a:ext>
            </a:extLst>
          </p:cNvPr>
          <p:cNvSpPr txBox="1">
            <a:spLocks/>
          </p:cNvSpPr>
          <p:nvPr/>
        </p:nvSpPr>
        <p:spPr>
          <a:xfrm>
            <a:off x="9415990" y="7306360"/>
            <a:ext cx="366713" cy="365125"/>
          </a:xfrm>
          <a:prstGeom prst="rect">
            <a:avLst/>
          </a:prstGeom>
        </p:spPr>
        <p:txBody>
          <a:bodyPr vert="horz" anchor="b"/>
          <a:lstStyle>
            <a:defPPr>
              <a:defRPr lang="en-US"/>
            </a:defPPr>
            <a:lvl1pPr marL="0" lvl="0" indent="0" algn="r" defTabSz="914400" rtl="0" eaLnBrk="1" fontAlgn="base" latinLnBrk="0" hangingPunct="1">
              <a:lnSpc>
                <a:spcPct val="100000"/>
              </a:lnSpc>
              <a:spcBef>
                <a:spcPct val="0"/>
              </a:spcBef>
              <a:spcAft>
                <a:spcPct val="0"/>
              </a:spcAft>
              <a:buNone/>
              <a:defRPr kumimoji="0" sz="10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990099"/>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8F8D02-9041-4C59-BC62-13DE0E5C6713}" type="slidenum">
              <a:rPr kumimoji="0" lang="zh-CN" altLang="en-US" sz="75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75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 name="矩形 5">
            <a:extLst>
              <a:ext uri="{FF2B5EF4-FFF2-40B4-BE49-F238E27FC236}">
                <a16:creationId xmlns:a16="http://schemas.microsoft.com/office/drawing/2014/main" id="{C2A5DDF4-A97E-4AE5-B853-6AA09729D3EA}"/>
              </a:ext>
            </a:extLst>
          </p:cNvPr>
          <p:cNvSpPr/>
          <p:nvPr/>
        </p:nvSpPr>
        <p:spPr>
          <a:xfrm>
            <a:off x="1104900" y="2781313"/>
            <a:ext cx="9750454" cy="3168881"/>
          </a:xfrm>
          <a:prstGeom prst="rect">
            <a:avLst/>
          </a:prstGeom>
        </p:spPr>
        <p:txBody>
          <a:bodyPr wrap="square">
            <a:spAutoFit/>
          </a:bodyPr>
          <a:lstStyle/>
          <a:p>
            <a:pPr algn="just" eaLnBrk="1" hangingPunct="1">
              <a:lnSpc>
                <a:spcPct val="150000"/>
              </a:lnSpc>
              <a:defRPr/>
            </a:pPr>
            <a:r>
              <a:rPr lang="zh-CN" altLang="en-US" sz="2400" b="1" dirty="0">
                <a:solidFill>
                  <a:srgbClr val="990099"/>
                </a:solidFill>
                <a:latin typeface="Arial" panose="020B0604020202020204" pitchFamily="34" charset="0"/>
                <a:ea typeface="宋体" panose="02010600030101010101" pitchFamily="2" charset="-122"/>
              </a:rPr>
              <a:t>算法步骤：</a:t>
            </a:r>
            <a:endParaRPr lang="en-US" altLang="zh-CN" sz="2400" b="1" dirty="0">
              <a:solidFill>
                <a:srgbClr val="990099"/>
              </a:solidFill>
              <a:latin typeface="Arial" panose="020B0604020202020204" pitchFamily="34" charset="0"/>
              <a:ea typeface="宋体" panose="02010600030101010101" pitchFamily="2" charset="-122"/>
            </a:endParaRPr>
          </a:p>
          <a:p>
            <a:pPr marL="514350" indent="-514350" algn="just" eaLnBrk="1" hangingPunct="1">
              <a:lnSpc>
                <a:spcPct val="150000"/>
              </a:lnSpc>
              <a:buFont typeface="+mj-lt"/>
              <a:buAutoNum type="arabicPeriod"/>
              <a:defRPr/>
            </a:pPr>
            <a:r>
              <a:rPr lang="zh-CN" altLang="en-US" sz="2100" b="1" dirty="0">
                <a:solidFill>
                  <a:srgbClr val="990099"/>
                </a:solidFill>
                <a:latin typeface="Arial" panose="020B0604020202020204" pitchFamily="34" charset="0"/>
                <a:ea typeface="宋体" panose="02010600030101010101" pitchFamily="2" charset="-122"/>
              </a:rPr>
              <a:t>生成第一个可能的解。若是目标，则停止；否则转下一步。</a:t>
            </a:r>
          </a:p>
          <a:p>
            <a:pPr marL="514350" indent="-514350" algn="just" eaLnBrk="1" hangingPunct="1">
              <a:lnSpc>
                <a:spcPct val="150000"/>
              </a:lnSpc>
              <a:buFont typeface="+mj-lt"/>
              <a:buAutoNum type="arabicPeriod"/>
              <a:defRPr/>
            </a:pPr>
            <a:r>
              <a:rPr lang="zh-CN" altLang="en-US" sz="2100" b="1" dirty="0">
                <a:solidFill>
                  <a:srgbClr val="990099"/>
                </a:solidFill>
                <a:latin typeface="Arial" panose="020B0604020202020204" pitchFamily="34" charset="0"/>
                <a:ea typeface="宋体" panose="02010600030101010101" pitchFamily="2" charset="-122"/>
              </a:rPr>
              <a:t>从该可能的解出发，生成新的可能解集。</a:t>
            </a:r>
            <a:endParaRPr lang="en-US" altLang="zh-CN" sz="2100" b="1" dirty="0">
              <a:solidFill>
                <a:srgbClr val="990099"/>
              </a:solidFill>
              <a:latin typeface="Arial" panose="020B0604020202020204" pitchFamily="34" charset="0"/>
              <a:ea typeface="宋体" panose="02010600030101010101" pitchFamily="2" charset="-122"/>
            </a:endParaRPr>
          </a:p>
          <a:p>
            <a:pPr marL="971550" lvl="1" indent="-514350" algn="just" eaLnBrk="1" hangingPunct="1">
              <a:lnSpc>
                <a:spcPct val="150000"/>
              </a:lnSpc>
              <a:buFont typeface="+mj-ea"/>
              <a:buAutoNum type="circleNumDbPlain"/>
              <a:defRPr/>
            </a:pPr>
            <a:r>
              <a:rPr lang="zh-CN" altLang="en-US" sz="2100" b="1" dirty="0">
                <a:solidFill>
                  <a:srgbClr val="990099"/>
                </a:solidFill>
                <a:latin typeface="Arial" panose="020B0604020202020204" pitchFamily="34" charset="0"/>
                <a:ea typeface="宋体" panose="02010600030101010101" pitchFamily="2" charset="-122"/>
              </a:rPr>
              <a:t>用测试函数测试新的可能解集中的元素，若是解，则停止；否则转</a:t>
            </a:r>
            <a:r>
              <a:rPr lang="zh-CN" altLang="en-US" sz="2100" b="1" dirty="0">
                <a:solidFill>
                  <a:srgbClr val="990099"/>
                </a:solidFill>
                <a:latin typeface="黑体" panose="02010609060101010101" pitchFamily="49" charset="-122"/>
                <a:ea typeface="宋体" panose="02010600030101010101" pitchFamily="2" charset="-122"/>
              </a:rPr>
              <a:t>② </a:t>
            </a:r>
            <a:r>
              <a:rPr lang="zh-CN" altLang="en-US" sz="2100" b="1" dirty="0">
                <a:solidFill>
                  <a:srgbClr val="990099"/>
                </a:solidFill>
                <a:latin typeface="Arial" panose="020B0604020202020204" pitchFamily="34" charset="0"/>
                <a:ea typeface="宋体" panose="02010600030101010101" pitchFamily="2" charset="-122"/>
              </a:rPr>
              <a:t>。</a:t>
            </a:r>
            <a:endParaRPr lang="en-US" altLang="zh-CN" sz="2100" b="1" dirty="0">
              <a:solidFill>
                <a:srgbClr val="990099"/>
              </a:solidFill>
              <a:latin typeface="Arial" panose="020B0604020202020204" pitchFamily="34" charset="0"/>
              <a:ea typeface="宋体" panose="02010600030101010101" pitchFamily="2" charset="-122"/>
            </a:endParaRPr>
          </a:p>
          <a:p>
            <a:pPr marL="971550" lvl="1" indent="-514350" algn="just" eaLnBrk="1" hangingPunct="1">
              <a:lnSpc>
                <a:spcPct val="150000"/>
              </a:lnSpc>
              <a:buFont typeface="+mj-ea"/>
              <a:buAutoNum type="circleNumDbPlain"/>
              <a:defRPr/>
            </a:pPr>
            <a:r>
              <a:rPr lang="zh-CN" altLang="en-US" sz="2100" b="1" dirty="0">
                <a:solidFill>
                  <a:srgbClr val="990099"/>
                </a:solidFill>
                <a:latin typeface="Arial" panose="020B0604020202020204" pitchFamily="34" charset="0"/>
                <a:ea typeface="宋体" panose="02010600030101010101" pitchFamily="2" charset="-122"/>
              </a:rPr>
              <a:t>若不是解，则将新生成的</a:t>
            </a:r>
            <a:r>
              <a:rPr lang="zh-CN" altLang="en-US" sz="2100" b="1" dirty="0">
                <a:solidFill>
                  <a:srgbClr val="990099"/>
                </a:solidFill>
                <a:latin typeface="Times New Roman" panose="02020603050405020304"/>
                <a:ea typeface="宋体" panose="02010600030101010101" pitchFamily="2" charset="-122"/>
              </a:rPr>
              <a:t>“</a:t>
            </a:r>
            <a:r>
              <a:rPr lang="zh-CN" altLang="en-US" sz="2100" b="1" dirty="0">
                <a:solidFill>
                  <a:srgbClr val="990099"/>
                </a:solidFill>
                <a:latin typeface="Arial" panose="020B0604020202020204" pitchFamily="34" charset="0"/>
                <a:ea typeface="宋体" panose="02010600030101010101" pitchFamily="2" charset="-122"/>
              </a:rPr>
              <a:t>解</a:t>
            </a:r>
            <a:r>
              <a:rPr lang="zh-CN" altLang="en-US" sz="2100" b="1" dirty="0">
                <a:solidFill>
                  <a:srgbClr val="990099"/>
                </a:solidFill>
                <a:latin typeface="Times New Roman" panose="02020603050405020304"/>
                <a:ea typeface="宋体" panose="02010600030101010101" pitchFamily="2" charset="-122"/>
              </a:rPr>
              <a:t>”</a:t>
            </a:r>
            <a:r>
              <a:rPr lang="zh-CN" altLang="en-US" sz="2100" b="1" dirty="0">
                <a:solidFill>
                  <a:srgbClr val="990099"/>
                </a:solidFill>
                <a:latin typeface="Arial" panose="020B0604020202020204" pitchFamily="34" charset="0"/>
                <a:ea typeface="宋体" panose="02010600030101010101" pitchFamily="2" charset="-122"/>
              </a:rPr>
              <a:t>集</a:t>
            </a:r>
            <a:r>
              <a:rPr lang="zh-CN" altLang="en-US" sz="2800" b="1" dirty="0">
                <a:solidFill>
                  <a:srgbClr val="FF0000"/>
                </a:solidFill>
                <a:latin typeface="Arial" panose="020B0604020202020204" pitchFamily="34" charset="0"/>
                <a:ea typeface="宋体" panose="02010600030101010101" pitchFamily="2" charset="-122"/>
              </a:rPr>
              <a:t>加入</a:t>
            </a:r>
            <a:r>
              <a:rPr lang="zh-CN" altLang="en-US" sz="2100" b="1" dirty="0">
                <a:solidFill>
                  <a:srgbClr val="990099"/>
                </a:solidFill>
                <a:latin typeface="Arial" panose="020B0604020202020204" pitchFamily="34" charset="0"/>
                <a:ea typeface="宋体" panose="02010600030101010101" pitchFamily="2" charset="-122"/>
              </a:rPr>
              <a:t>到原可能</a:t>
            </a:r>
            <a:r>
              <a:rPr lang="zh-CN" altLang="en-US" sz="2100" b="1" dirty="0">
                <a:solidFill>
                  <a:srgbClr val="990099"/>
                </a:solidFill>
                <a:latin typeface="Times New Roman" panose="02020603050405020304"/>
                <a:ea typeface="宋体" panose="02010600030101010101" pitchFamily="2" charset="-122"/>
              </a:rPr>
              <a:t>“</a:t>
            </a:r>
            <a:r>
              <a:rPr lang="zh-CN" altLang="en-US" sz="2100" b="1" dirty="0">
                <a:solidFill>
                  <a:srgbClr val="990099"/>
                </a:solidFill>
                <a:latin typeface="Arial" panose="020B0604020202020204" pitchFamily="34" charset="0"/>
                <a:ea typeface="宋体" panose="02010600030101010101" pitchFamily="2" charset="-122"/>
              </a:rPr>
              <a:t>解</a:t>
            </a:r>
            <a:r>
              <a:rPr lang="zh-CN" altLang="en-US" sz="2100" b="1" dirty="0">
                <a:solidFill>
                  <a:srgbClr val="990099"/>
                </a:solidFill>
                <a:latin typeface="Times New Roman" panose="02020603050405020304"/>
                <a:ea typeface="宋体" panose="02010600030101010101" pitchFamily="2" charset="-122"/>
              </a:rPr>
              <a:t>”</a:t>
            </a:r>
            <a:r>
              <a:rPr lang="zh-CN" altLang="en-US" sz="2100" b="1" dirty="0">
                <a:solidFill>
                  <a:srgbClr val="990099"/>
                </a:solidFill>
                <a:latin typeface="Arial" panose="020B0604020202020204" pitchFamily="34" charset="0"/>
                <a:ea typeface="宋体" panose="02010600030101010101" pitchFamily="2" charset="-122"/>
              </a:rPr>
              <a:t>集中。</a:t>
            </a:r>
          </a:p>
          <a:p>
            <a:pPr marL="514350" indent="-514350" eaLnBrk="1" hangingPunct="1">
              <a:lnSpc>
                <a:spcPct val="150000"/>
              </a:lnSpc>
              <a:buFont typeface="+mj-lt"/>
              <a:buAutoNum type="arabicPeriod"/>
              <a:defRPr/>
            </a:pPr>
            <a:r>
              <a:rPr lang="zh-CN" altLang="en-US" sz="2100" b="1" dirty="0">
                <a:solidFill>
                  <a:srgbClr val="990099"/>
                </a:solidFill>
                <a:latin typeface="Arial" panose="020B0604020202020204" pitchFamily="34" charset="0"/>
                <a:ea typeface="宋体" panose="02010600030101010101" pitchFamily="2" charset="-122"/>
              </a:rPr>
              <a:t>从解集中挑选最好的元素作为起点，再转２ </a:t>
            </a:r>
          </a:p>
        </p:txBody>
      </p:sp>
    </p:spTree>
    <p:extLst>
      <p:ext uri="{BB962C8B-B14F-4D97-AF65-F5344CB8AC3E}">
        <p14:creationId xmlns:p14="http://schemas.microsoft.com/office/powerpoint/2010/main" val="1611087977"/>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9F642C52-923D-4119-9E9E-426F532EFEB1}"/>
              </a:ext>
            </a:extLst>
          </p:cNvPr>
          <p:cNvSpPr/>
          <p:nvPr/>
        </p:nvSpPr>
        <p:spPr>
          <a:xfrm>
            <a:off x="834951" y="1549154"/>
            <a:ext cx="7928207" cy="482600"/>
          </a:xfrm>
          <a:prstGeom prst="rect">
            <a:avLst/>
          </a:prstGeom>
        </p:spPr>
        <p:txBody>
          <a:bodyPr wrap="square" lIns="68577" tIns="34289" rIns="68577" bIns="34289">
            <a:spAutoFit/>
          </a:bodyPr>
          <a:lstStyle/>
          <a:p>
            <a:pPr eaLnBrk="1" hangingPunct="1"/>
            <a:r>
              <a:rPr lang="zh-CN" altLang="en-US" sz="2700" b="1" dirty="0">
                <a:solidFill>
                  <a:srgbClr val="990099"/>
                </a:solidFill>
                <a:latin typeface="黑体" panose="02010609060101010101" pitchFamily="49" charset="-122"/>
                <a:ea typeface="黑体" panose="02010609060101010101" pitchFamily="49" charset="-122"/>
              </a:rPr>
              <a:t>比较</a:t>
            </a:r>
            <a:endParaRPr lang="en-US" altLang="zh-CN" sz="2700" b="1" dirty="0">
              <a:solidFill>
                <a:srgbClr val="990099"/>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A598045C-9025-49BC-9F20-E3F8EDF030D0}"/>
              </a:ext>
            </a:extLst>
          </p:cNvPr>
          <p:cNvPicPr>
            <a:picLocks noChangeAspect="1"/>
          </p:cNvPicPr>
          <p:nvPr/>
        </p:nvPicPr>
        <p:blipFill>
          <a:blip r:embed="rId2"/>
          <a:stretch>
            <a:fillRect/>
          </a:stretch>
        </p:blipFill>
        <p:spPr>
          <a:xfrm>
            <a:off x="2889226" y="1362601"/>
            <a:ext cx="6413548" cy="5355346"/>
          </a:xfrm>
          <a:prstGeom prst="rect">
            <a:avLst/>
          </a:prstGeom>
        </p:spPr>
      </p:pic>
    </p:spTree>
    <p:extLst>
      <p:ext uri="{BB962C8B-B14F-4D97-AF65-F5344CB8AC3E}">
        <p14:creationId xmlns:p14="http://schemas.microsoft.com/office/powerpoint/2010/main" val="3579328481"/>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Rectangle 3">
            <a:extLst>
              <a:ext uri="{FF2B5EF4-FFF2-40B4-BE49-F238E27FC236}">
                <a16:creationId xmlns:a16="http://schemas.microsoft.com/office/drawing/2014/main" id="{7202B718-532C-4048-8EDB-9798AA5F8564}"/>
              </a:ext>
            </a:extLst>
          </p:cNvPr>
          <p:cNvSpPr txBox="1">
            <a:spLocks noChangeArrowheads="1"/>
          </p:cNvSpPr>
          <p:nvPr/>
        </p:nvSpPr>
        <p:spPr>
          <a:xfrm>
            <a:off x="1104900" y="1771650"/>
            <a:ext cx="9490395" cy="33147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a:solidFill>
                  <a:prstClr val="black"/>
                </a:solidFill>
                <a:latin typeface="Lucida Sans Unicode"/>
                <a:ea typeface="黑体" panose="02010609060101010101" pitchFamily="49" charset="-122"/>
              </a:rPr>
              <a:t>爬山法: 对新的可能解与至今测试过的解进行比较,如最接近解,则保留为最佳解,</a:t>
            </a:r>
            <a:r>
              <a:rPr lang="zh-CN" altLang="en-US" sz="2400" b="1" dirty="0">
                <a:solidFill>
                  <a:srgbClr val="FF0066"/>
                </a:solidFill>
                <a:latin typeface="Lucida Sans Unicode"/>
                <a:ea typeface="黑体" panose="02010609060101010101" pitchFamily="49" charset="-122"/>
              </a:rPr>
              <a:t>否则舍弃。</a:t>
            </a:r>
            <a:endParaRPr lang="en-US" altLang="zh-CN" sz="2400" b="1" dirty="0">
              <a:solidFill>
                <a:srgbClr val="FF0066"/>
              </a:solidFill>
              <a:latin typeface="Lucida Sans Unicode"/>
              <a:ea typeface="黑体" panose="02010609060101010101" pitchFamily="49" charset="-122"/>
            </a:endParaRPr>
          </a:p>
          <a:p>
            <a:endParaRPr lang="zh-CN" altLang="en-US" sz="2400" b="1" dirty="0">
              <a:solidFill>
                <a:srgbClr val="FF0066"/>
              </a:solidFill>
              <a:latin typeface="Lucida Sans Unicode"/>
              <a:ea typeface="黑体" panose="02010609060101010101" pitchFamily="49" charset="-122"/>
            </a:endParaRPr>
          </a:p>
          <a:p>
            <a:r>
              <a:rPr lang="zh-CN" altLang="en-US" sz="2400" b="1" dirty="0">
                <a:solidFill>
                  <a:prstClr val="black"/>
                </a:solidFill>
                <a:latin typeface="Lucida Sans Unicode"/>
                <a:ea typeface="黑体" panose="02010609060101010101" pitchFamily="49" charset="-122"/>
              </a:rPr>
              <a:t>最佳优先搜索: 将新生成的解集</a:t>
            </a:r>
            <a:r>
              <a:rPr lang="zh-CN" altLang="en-US" sz="2400" b="1" dirty="0">
                <a:solidFill>
                  <a:srgbClr val="FF0066"/>
                </a:solidFill>
                <a:latin typeface="Lucida Sans Unicode"/>
                <a:ea typeface="黑体" panose="02010609060101010101" pitchFamily="49" charset="-122"/>
              </a:rPr>
              <a:t>加入</a:t>
            </a:r>
            <a:r>
              <a:rPr lang="zh-CN" altLang="en-US" sz="2400" b="1" dirty="0">
                <a:solidFill>
                  <a:prstClr val="black"/>
                </a:solidFill>
                <a:latin typeface="Lucida Sans Unicode"/>
                <a:ea typeface="黑体" panose="02010609060101010101" pitchFamily="49" charset="-122"/>
              </a:rPr>
              <a:t>到可能解集中,从所有解集中挑选最好的元素作为起点，因此是全局最佳。</a:t>
            </a:r>
            <a:endParaRPr lang="en-US" altLang="zh-CN" sz="2400" b="1" dirty="0">
              <a:solidFill>
                <a:prstClr val="black"/>
              </a:solidFill>
              <a:latin typeface="Lucida Sans Unicode"/>
              <a:ea typeface="黑体" panose="02010609060101010101" pitchFamily="49" charset="-122"/>
            </a:endParaRPr>
          </a:p>
          <a:p>
            <a:endParaRPr lang="zh-CN" altLang="en-US" sz="2400" b="1" dirty="0">
              <a:solidFill>
                <a:prstClr val="black"/>
              </a:solidFill>
              <a:latin typeface="Lucida Sans Unicode"/>
              <a:ea typeface="黑体" panose="02010609060101010101" pitchFamily="49" charset="-122"/>
            </a:endParaRPr>
          </a:p>
          <a:p>
            <a:r>
              <a:rPr lang="zh-CN" altLang="en-US" sz="2400" b="1" dirty="0">
                <a:solidFill>
                  <a:prstClr val="black"/>
                </a:solidFill>
                <a:latin typeface="Lucida Sans Unicode"/>
                <a:ea typeface="黑体" panose="02010609060101010101" pitchFamily="49" charset="-122"/>
              </a:rPr>
              <a:t>区别:前者从当前后继中找最好的,后者为全局最佳.</a:t>
            </a:r>
          </a:p>
          <a:p>
            <a:pPr>
              <a:buFontTx/>
              <a:buNone/>
            </a:pPr>
            <a:endParaRPr lang="zh-CN" altLang="en-US" sz="2400" b="1" dirty="0">
              <a:solidFill>
                <a:prstClr val="black"/>
              </a:solidFill>
              <a:latin typeface="Lucida Sans Unicode"/>
              <a:ea typeface="黑体" panose="02010609060101010101" pitchFamily="49" charset="-122"/>
            </a:endParaRPr>
          </a:p>
        </p:txBody>
      </p:sp>
    </p:spTree>
    <p:extLst>
      <p:ext uri="{BB962C8B-B14F-4D97-AF65-F5344CB8AC3E}">
        <p14:creationId xmlns:p14="http://schemas.microsoft.com/office/powerpoint/2010/main" val="422100251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9" name="Picture 3">
            <a:extLst>
              <a:ext uri="{FF2B5EF4-FFF2-40B4-BE49-F238E27FC236}">
                <a16:creationId xmlns:a16="http://schemas.microsoft.com/office/drawing/2014/main" id="{974FCFFC-00E5-4533-A2F5-84EDC547F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278"/>
          <a:stretch>
            <a:fillRect/>
          </a:stretch>
        </p:blipFill>
        <p:spPr bwMode="auto">
          <a:xfrm>
            <a:off x="3243503" y="1856982"/>
            <a:ext cx="191611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225px-Bert_Raphael_2008">
            <a:hlinkClick r:id="rId3"/>
            <a:extLst>
              <a:ext uri="{FF2B5EF4-FFF2-40B4-BE49-F238E27FC236}">
                <a16:creationId xmlns:a16="http://schemas.microsoft.com/office/drawing/2014/main" id="{0C7D10B0-C00F-4960-AC47-1B2ABFED2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772" y="1856983"/>
            <a:ext cx="1927225"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a:extLst>
              <a:ext uri="{FF2B5EF4-FFF2-40B4-BE49-F238E27FC236}">
                <a16:creationId xmlns:a16="http://schemas.microsoft.com/office/drawing/2014/main" id="{7B032EE1-FF56-4B92-909D-6B9B914C91F6}"/>
              </a:ext>
            </a:extLst>
          </p:cNvPr>
          <p:cNvSpPr>
            <a:spLocks noChangeArrowheads="1"/>
          </p:cNvSpPr>
          <p:nvPr/>
        </p:nvSpPr>
        <p:spPr bwMode="auto">
          <a:xfrm>
            <a:off x="1712360" y="5179620"/>
            <a:ext cx="849788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FontTx/>
              <a:buBlip>
                <a:blip r:embed="rId5"/>
              </a:buBlip>
            </a:pPr>
            <a:r>
              <a:rPr lang="en-US" altLang="zh-CN" sz="2800" dirty="0">
                <a:latin typeface="宋体" panose="02010600030101010101" pitchFamily="2" charset="-122"/>
              </a:rPr>
              <a:t>1964</a:t>
            </a:r>
            <a:r>
              <a:rPr lang="zh-CN" altLang="en-US" sz="2800" dirty="0">
                <a:latin typeface="宋体" panose="02010600030101010101" pitchFamily="2" charset="-122"/>
              </a:rPr>
              <a:t>年，尼尔逊提出一种算法以提高最短路径搜索的效率，被称为</a:t>
            </a:r>
            <a:r>
              <a:rPr lang="en-US" altLang="zh-CN" sz="2800" dirty="0">
                <a:latin typeface="宋体" panose="02010600030101010101" pitchFamily="2" charset="-122"/>
              </a:rPr>
              <a:t>A1</a:t>
            </a:r>
            <a:r>
              <a:rPr lang="zh-CN" altLang="en-US" sz="2800" dirty="0">
                <a:latin typeface="宋体" panose="02010600030101010101" pitchFamily="2" charset="-122"/>
              </a:rPr>
              <a:t>算法</a:t>
            </a:r>
          </a:p>
          <a:p>
            <a:pPr>
              <a:lnSpc>
                <a:spcPct val="90000"/>
              </a:lnSpc>
              <a:spcBef>
                <a:spcPct val="20000"/>
              </a:spcBef>
              <a:buFontTx/>
              <a:buBlip>
                <a:blip r:embed="rId5"/>
              </a:buBlip>
            </a:pPr>
            <a:r>
              <a:rPr lang="en-US" altLang="zh-CN" sz="2800" dirty="0">
                <a:latin typeface="宋体" panose="02010600030101010101" pitchFamily="2" charset="-122"/>
              </a:rPr>
              <a:t>1967</a:t>
            </a:r>
            <a:r>
              <a:rPr lang="zh-CN" altLang="en-US" sz="2800" dirty="0">
                <a:latin typeface="宋体" panose="02010600030101010101" pitchFamily="2" charset="-122"/>
              </a:rPr>
              <a:t>年，拉斐尔改进了</a:t>
            </a:r>
            <a:r>
              <a:rPr lang="en-US" altLang="zh-CN" sz="2800" dirty="0">
                <a:latin typeface="宋体" panose="02010600030101010101" pitchFamily="2" charset="-122"/>
              </a:rPr>
              <a:t>A1</a:t>
            </a:r>
            <a:r>
              <a:rPr lang="zh-CN" altLang="en-US" sz="2800" dirty="0">
                <a:latin typeface="宋体" panose="02010600030101010101" pitchFamily="2" charset="-122"/>
              </a:rPr>
              <a:t>算法，称为</a:t>
            </a:r>
            <a:r>
              <a:rPr lang="en-US" altLang="zh-CN" sz="2800" dirty="0">
                <a:latin typeface="宋体" panose="02010600030101010101" pitchFamily="2" charset="-122"/>
              </a:rPr>
              <a:t>A2</a:t>
            </a:r>
            <a:r>
              <a:rPr lang="zh-CN" altLang="en-US" sz="2800" dirty="0">
                <a:latin typeface="宋体" panose="02010600030101010101" pitchFamily="2" charset="-122"/>
              </a:rPr>
              <a:t>算法</a:t>
            </a:r>
          </a:p>
        </p:txBody>
      </p:sp>
      <p:sp>
        <p:nvSpPr>
          <p:cNvPr id="12" name="Rectangle 6">
            <a:extLst>
              <a:ext uri="{FF2B5EF4-FFF2-40B4-BE49-F238E27FC236}">
                <a16:creationId xmlns:a16="http://schemas.microsoft.com/office/drawing/2014/main" id="{9B0C7BF0-603D-4D8B-BCDE-D91A7940D86C}"/>
              </a:ext>
            </a:extLst>
          </p:cNvPr>
          <p:cNvSpPr>
            <a:spLocks noChangeArrowheads="1"/>
          </p:cNvSpPr>
          <p:nvPr/>
        </p:nvSpPr>
        <p:spPr bwMode="auto">
          <a:xfrm>
            <a:off x="3512585" y="4535095"/>
            <a:ext cx="13779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t>Nils Nilsson</a:t>
            </a:r>
            <a:endParaRPr lang="zh-CN" altLang="en-US" sz="2000"/>
          </a:p>
          <a:p>
            <a:pPr algn="ctr"/>
            <a:r>
              <a:rPr lang="zh-CN" altLang="en-US" sz="2000"/>
              <a:t>尼尔逊</a:t>
            </a:r>
          </a:p>
        </p:txBody>
      </p:sp>
      <p:sp>
        <p:nvSpPr>
          <p:cNvPr id="13" name="Rectangle 7">
            <a:extLst>
              <a:ext uri="{FF2B5EF4-FFF2-40B4-BE49-F238E27FC236}">
                <a16:creationId xmlns:a16="http://schemas.microsoft.com/office/drawing/2014/main" id="{D8217664-2E08-408D-BE53-028EC04A1163}"/>
              </a:ext>
            </a:extLst>
          </p:cNvPr>
          <p:cNvSpPr>
            <a:spLocks noChangeArrowheads="1"/>
          </p:cNvSpPr>
          <p:nvPr/>
        </p:nvSpPr>
        <p:spPr bwMode="auto">
          <a:xfrm>
            <a:off x="6538360" y="4531920"/>
            <a:ext cx="2087562"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t>Bertram Raphael</a:t>
            </a:r>
            <a:endParaRPr lang="zh-CN" altLang="en-US" sz="2000"/>
          </a:p>
          <a:p>
            <a:pPr algn="ctr"/>
            <a:r>
              <a:rPr lang="zh-CN" altLang="en-US" sz="2000"/>
              <a:t>拉斐尔</a:t>
            </a:r>
          </a:p>
        </p:txBody>
      </p:sp>
      <p:sp>
        <p:nvSpPr>
          <p:cNvPr id="14" name="矩形 13">
            <a:extLst>
              <a:ext uri="{FF2B5EF4-FFF2-40B4-BE49-F238E27FC236}">
                <a16:creationId xmlns:a16="http://schemas.microsoft.com/office/drawing/2014/main" id="{1F6AB9AC-AD2B-409D-8635-EA219962072B}"/>
              </a:ext>
            </a:extLst>
          </p:cNvPr>
          <p:cNvSpPr/>
          <p:nvPr/>
        </p:nvSpPr>
        <p:spPr>
          <a:xfrm>
            <a:off x="1104900" y="1529956"/>
            <a:ext cx="2176697" cy="482600"/>
          </a:xfrm>
          <a:prstGeom prst="rect">
            <a:avLst/>
          </a:prstGeom>
        </p:spPr>
        <p:txBody>
          <a:bodyPr wrap="square" lIns="68577" tIns="34289" rIns="68577" bIns="34289">
            <a:spAutoFit/>
          </a:bodyPr>
          <a:lstStyle/>
          <a:p>
            <a:pPr eaLnBrk="1" hangingPunct="1"/>
            <a:r>
              <a:rPr lang="en-US" altLang="zh-CN" sz="2700" b="1" dirty="0">
                <a:solidFill>
                  <a:srgbClr val="990099"/>
                </a:solidFill>
                <a:latin typeface="黑体" panose="02010609060101010101" pitchFamily="49" charset="-122"/>
                <a:ea typeface="黑体" panose="02010609060101010101" pitchFamily="49" charset="-122"/>
              </a:rPr>
              <a:t>A</a:t>
            </a:r>
            <a:r>
              <a:rPr lang="zh-CN" altLang="en-US" sz="2700" b="1" dirty="0">
                <a:solidFill>
                  <a:srgbClr val="990099"/>
                </a:solidFill>
                <a:latin typeface="黑体" panose="02010609060101010101" pitchFamily="49" charset="-122"/>
                <a:ea typeface="黑体" panose="02010609060101010101" pitchFamily="49" charset="-122"/>
              </a:rPr>
              <a:t>算法</a:t>
            </a:r>
            <a:endParaRPr lang="en-US" altLang="zh-CN" sz="2700" b="1" dirty="0">
              <a:solidFill>
                <a:srgbClr val="99009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24266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blinds(horizontal)">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blinds(horizontal)">
                                      <p:cBhvr>
                                        <p:cTn id="2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2"/>
      <p:bldP spid="12" grpId="0"/>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Rectangle 3">
            <a:extLst>
              <a:ext uri="{FF2B5EF4-FFF2-40B4-BE49-F238E27FC236}">
                <a16:creationId xmlns:a16="http://schemas.microsoft.com/office/drawing/2014/main" id="{FF7967E8-9263-4EAD-A6A7-2C7762BFA372}"/>
              </a:ext>
            </a:extLst>
          </p:cNvPr>
          <p:cNvSpPr txBox="1">
            <a:spLocks noChangeArrowheads="1"/>
          </p:cNvSpPr>
          <p:nvPr/>
        </p:nvSpPr>
        <p:spPr bwMode="auto">
          <a:xfrm>
            <a:off x="1540225" y="1632110"/>
            <a:ext cx="77724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r>
              <a:rPr lang="zh-CN" altLang="en-US">
                <a:latin typeface="Times New Roman" panose="02020603050405020304" pitchFamily="18" charset="0"/>
                <a:ea typeface="宋体" panose="02010600030101010101" pitchFamily="2" charset="-122"/>
              </a:rPr>
              <a:t>特征：</a:t>
            </a:r>
          </a:p>
          <a:p>
            <a:pPr lvl="1" eaLnBrk="1" hangingPunct="1"/>
            <a:r>
              <a:rPr lang="zh-CN" altLang="en-US">
                <a:latin typeface="Times New Roman" panose="02020603050405020304" pitchFamily="18" charset="0"/>
                <a:ea typeface="宋体" panose="02010600030101010101" pitchFamily="2" charset="-122"/>
              </a:rPr>
              <a:t>估价函数 </a:t>
            </a:r>
          </a:p>
          <a:p>
            <a:pPr lvl="1" eaLnBrk="1" hangingPunct="1">
              <a:buFontTx/>
              <a:buNone/>
            </a:pPr>
            <a:r>
              <a:rPr lang="en-US" altLang="zh-CN">
                <a:latin typeface="Times New Roman" panose="02020603050405020304" pitchFamily="18" charset="0"/>
                <a:ea typeface="宋体" panose="02010600030101010101" pitchFamily="2" charset="-122"/>
              </a:rPr>
              <a:t>		</a:t>
            </a:r>
            <a:r>
              <a:rPr lang="en-US" altLang="zh-CN" sz="3200" i="1">
                <a:latin typeface="Times New Roman" panose="02020603050405020304" pitchFamily="18" charset="0"/>
                <a:ea typeface="宋体" panose="02010600030101010101" pitchFamily="2" charset="-122"/>
              </a:rPr>
              <a:t>f </a:t>
            </a:r>
            <a:r>
              <a:rPr lang="en-US" altLang="zh-CN" sz="3200">
                <a:latin typeface="Times New Roman" panose="02020603050405020304" pitchFamily="18" charset="0"/>
                <a:ea typeface="宋体" panose="02010600030101010101" pitchFamily="2" charset="-122"/>
              </a:rPr>
              <a:t>(</a:t>
            </a:r>
            <a:r>
              <a:rPr lang="en-US" altLang="zh-CN" sz="3200" i="1">
                <a:latin typeface="Times New Roman" panose="02020603050405020304" pitchFamily="18" charset="0"/>
                <a:ea typeface="宋体" panose="02010600030101010101" pitchFamily="2" charset="-122"/>
              </a:rPr>
              <a:t>x</a:t>
            </a:r>
            <a:r>
              <a:rPr lang="en-US" altLang="zh-CN" sz="3200">
                <a:latin typeface="Times New Roman" panose="02020603050405020304" pitchFamily="18" charset="0"/>
                <a:ea typeface="宋体" panose="02010600030101010101" pitchFamily="2" charset="-122"/>
              </a:rPr>
              <a:t>) = </a:t>
            </a:r>
            <a:r>
              <a:rPr lang="en-US" altLang="zh-CN" sz="3200" i="1">
                <a:latin typeface="Times New Roman" panose="02020603050405020304" pitchFamily="18" charset="0"/>
                <a:ea typeface="宋体" panose="02010600030101010101" pitchFamily="2" charset="-122"/>
              </a:rPr>
              <a:t>g </a:t>
            </a:r>
            <a:r>
              <a:rPr lang="en-US" altLang="zh-CN" sz="3200">
                <a:latin typeface="Times New Roman" panose="02020603050405020304" pitchFamily="18" charset="0"/>
                <a:ea typeface="宋体" panose="02010600030101010101" pitchFamily="2" charset="-122"/>
              </a:rPr>
              <a:t>(</a:t>
            </a:r>
            <a:r>
              <a:rPr lang="en-US" altLang="zh-CN" sz="3200" i="1">
                <a:latin typeface="Times New Roman" panose="02020603050405020304" pitchFamily="18" charset="0"/>
                <a:ea typeface="宋体" panose="02010600030101010101" pitchFamily="2" charset="-122"/>
              </a:rPr>
              <a:t>x</a:t>
            </a:r>
            <a:r>
              <a:rPr lang="en-US" altLang="zh-CN" sz="3200">
                <a:latin typeface="Times New Roman" panose="02020603050405020304" pitchFamily="18" charset="0"/>
                <a:ea typeface="宋体" panose="02010600030101010101" pitchFamily="2" charset="-122"/>
              </a:rPr>
              <a:t>) + </a:t>
            </a:r>
            <a:r>
              <a:rPr lang="en-US" altLang="zh-CN" sz="3200" i="1">
                <a:latin typeface="Times New Roman" panose="02020603050405020304" pitchFamily="18" charset="0"/>
                <a:ea typeface="宋体" panose="02010600030101010101" pitchFamily="2" charset="-122"/>
              </a:rPr>
              <a:t>h </a:t>
            </a:r>
            <a:r>
              <a:rPr lang="en-US" altLang="zh-CN" sz="3200">
                <a:latin typeface="Times New Roman" panose="02020603050405020304" pitchFamily="18" charset="0"/>
                <a:ea typeface="宋体" panose="02010600030101010101" pitchFamily="2" charset="-122"/>
              </a:rPr>
              <a:t>(</a:t>
            </a:r>
            <a:r>
              <a:rPr lang="en-US" altLang="zh-CN" sz="3200" i="1">
                <a:latin typeface="Times New Roman" panose="02020603050405020304" pitchFamily="18" charset="0"/>
                <a:ea typeface="宋体" panose="02010600030101010101" pitchFamily="2" charset="-122"/>
              </a:rPr>
              <a:t>x</a:t>
            </a:r>
            <a:r>
              <a:rPr lang="en-US" altLang="zh-CN" sz="3200">
                <a:latin typeface="Times New Roman" panose="02020603050405020304" pitchFamily="18" charset="0"/>
                <a:ea typeface="宋体" panose="02010600030101010101" pitchFamily="2" charset="-122"/>
              </a:rPr>
              <a:t>)</a:t>
            </a:r>
            <a:endParaRPr lang="en-US" altLang="zh-CN" sz="3200" dirty="0">
              <a:latin typeface="Times New Roman" panose="02020603050405020304" pitchFamily="18" charset="0"/>
              <a:ea typeface="宋体" panose="02010600030101010101" pitchFamily="2" charset="-122"/>
            </a:endParaRPr>
          </a:p>
        </p:txBody>
      </p:sp>
      <p:sp>
        <p:nvSpPr>
          <p:cNvPr id="4" name="Line 4">
            <a:extLst>
              <a:ext uri="{FF2B5EF4-FFF2-40B4-BE49-F238E27FC236}">
                <a16:creationId xmlns:a16="http://schemas.microsoft.com/office/drawing/2014/main" id="{B80568A8-E06B-47D3-A5D0-A6DA8D3B2384}"/>
              </a:ext>
            </a:extLst>
          </p:cNvPr>
          <p:cNvSpPr>
            <a:spLocks noChangeShapeType="1"/>
          </p:cNvSpPr>
          <p:nvPr/>
        </p:nvSpPr>
        <p:spPr bwMode="auto">
          <a:xfrm>
            <a:off x="3623025" y="3194210"/>
            <a:ext cx="7921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5" name="Line 5">
            <a:extLst>
              <a:ext uri="{FF2B5EF4-FFF2-40B4-BE49-F238E27FC236}">
                <a16:creationId xmlns:a16="http://schemas.microsoft.com/office/drawing/2014/main" id="{D2DF756D-1675-458B-9B4E-8F60EB536AFB}"/>
              </a:ext>
            </a:extLst>
          </p:cNvPr>
          <p:cNvSpPr>
            <a:spLocks noChangeShapeType="1"/>
          </p:cNvSpPr>
          <p:nvPr/>
        </p:nvSpPr>
        <p:spPr bwMode="auto">
          <a:xfrm>
            <a:off x="3983388" y="3194210"/>
            <a:ext cx="0" cy="5032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6" name="Text Box 6">
            <a:extLst>
              <a:ext uri="{FF2B5EF4-FFF2-40B4-BE49-F238E27FC236}">
                <a16:creationId xmlns:a16="http://schemas.microsoft.com/office/drawing/2014/main" id="{DF2BBF5F-D23D-4AE4-AC85-09C19D2DF3CA}"/>
              </a:ext>
            </a:extLst>
          </p:cNvPr>
          <p:cNvSpPr txBox="1">
            <a:spLocks noChangeArrowheads="1"/>
          </p:cNvSpPr>
          <p:nvPr/>
        </p:nvSpPr>
        <p:spPr bwMode="auto">
          <a:xfrm>
            <a:off x="2903888" y="3697447"/>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dirty="0">
                <a:solidFill>
                  <a:srgbClr val="000000"/>
                </a:solidFill>
                <a:latin typeface="Times New Roman" panose="02020603050405020304" pitchFamily="18" charset="0"/>
                <a:ea typeface="楷体_GB2312" pitchFamily="49" charset="-122"/>
              </a:rPr>
              <a:t>从起始状态到当前状态</a:t>
            </a:r>
            <a:r>
              <a:rPr lang="en-US" altLang="zh-CN" sz="2000" i="1" dirty="0">
                <a:solidFill>
                  <a:srgbClr val="000000"/>
                </a:solidFill>
                <a:latin typeface="Times New Roman" panose="02020603050405020304" pitchFamily="18" charset="0"/>
                <a:ea typeface="楷体_GB2312" pitchFamily="49" charset="-122"/>
              </a:rPr>
              <a:t>x</a:t>
            </a:r>
            <a:r>
              <a:rPr lang="zh-CN" altLang="en-US" sz="2000" dirty="0">
                <a:solidFill>
                  <a:srgbClr val="000000"/>
                </a:solidFill>
                <a:latin typeface="Times New Roman" panose="02020603050405020304" pitchFamily="18" charset="0"/>
                <a:ea typeface="楷体_GB2312" pitchFamily="49" charset="-122"/>
              </a:rPr>
              <a:t>的代价</a:t>
            </a:r>
          </a:p>
        </p:txBody>
      </p:sp>
      <p:sp>
        <p:nvSpPr>
          <p:cNvPr id="7" name="Line 7">
            <a:extLst>
              <a:ext uri="{FF2B5EF4-FFF2-40B4-BE49-F238E27FC236}">
                <a16:creationId xmlns:a16="http://schemas.microsoft.com/office/drawing/2014/main" id="{2D5BC52A-E598-4817-AF1F-9F82AA151E1A}"/>
              </a:ext>
            </a:extLst>
          </p:cNvPr>
          <p:cNvSpPr>
            <a:spLocks noChangeShapeType="1"/>
          </p:cNvSpPr>
          <p:nvPr/>
        </p:nvSpPr>
        <p:spPr bwMode="auto">
          <a:xfrm>
            <a:off x="4846988" y="3194210"/>
            <a:ext cx="79216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8" name="Line 8">
            <a:extLst>
              <a:ext uri="{FF2B5EF4-FFF2-40B4-BE49-F238E27FC236}">
                <a16:creationId xmlns:a16="http://schemas.microsoft.com/office/drawing/2014/main" id="{4263A31B-B629-47A9-8DB9-061D4AB01567}"/>
              </a:ext>
            </a:extLst>
          </p:cNvPr>
          <p:cNvSpPr>
            <a:spLocks noChangeShapeType="1"/>
          </p:cNvSpPr>
          <p:nvPr/>
        </p:nvSpPr>
        <p:spPr bwMode="auto">
          <a:xfrm>
            <a:off x="5207350" y="3194210"/>
            <a:ext cx="0" cy="14398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9" name="Text Box 9">
            <a:extLst>
              <a:ext uri="{FF2B5EF4-FFF2-40B4-BE49-F238E27FC236}">
                <a16:creationId xmlns:a16="http://schemas.microsoft.com/office/drawing/2014/main" id="{A1A3F15A-EFD5-49A5-805F-35B8FA21689F}"/>
              </a:ext>
            </a:extLst>
          </p:cNvPr>
          <p:cNvSpPr txBox="1">
            <a:spLocks noChangeArrowheads="1"/>
          </p:cNvSpPr>
          <p:nvPr/>
        </p:nvSpPr>
        <p:spPr bwMode="auto">
          <a:xfrm>
            <a:off x="4343750" y="4580097"/>
            <a:ext cx="21605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a:solidFill>
                  <a:srgbClr val="000000"/>
                </a:solidFill>
                <a:latin typeface="Times New Roman" panose="02020603050405020304" pitchFamily="18" charset="0"/>
                <a:ea typeface="楷体_GB2312" pitchFamily="49" charset="-122"/>
              </a:rPr>
              <a:t>从当前状态</a:t>
            </a:r>
            <a:r>
              <a:rPr lang="en-US" altLang="zh-CN" sz="2000" i="1">
                <a:solidFill>
                  <a:srgbClr val="000000"/>
                </a:solidFill>
                <a:latin typeface="Times New Roman" panose="02020603050405020304" pitchFamily="18" charset="0"/>
                <a:ea typeface="楷体_GB2312" pitchFamily="49" charset="-122"/>
              </a:rPr>
              <a:t>x</a:t>
            </a:r>
            <a:r>
              <a:rPr lang="zh-CN" altLang="en-US" sz="2000">
                <a:solidFill>
                  <a:srgbClr val="000000"/>
                </a:solidFill>
                <a:latin typeface="Times New Roman" panose="02020603050405020304" pitchFamily="18" charset="0"/>
                <a:ea typeface="楷体_GB2312" pitchFamily="49" charset="-122"/>
              </a:rPr>
              <a:t>到目标状态的估计代价（启发函数）</a:t>
            </a:r>
          </a:p>
        </p:txBody>
      </p:sp>
      <p:sp>
        <p:nvSpPr>
          <p:cNvPr id="10" name="Rectangle 10">
            <a:extLst>
              <a:ext uri="{FF2B5EF4-FFF2-40B4-BE49-F238E27FC236}">
                <a16:creationId xmlns:a16="http://schemas.microsoft.com/office/drawing/2014/main" id="{681D4F28-CBD6-4E55-A579-170FC53EF851}"/>
              </a:ext>
            </a:extLst>
          </p:cNvPr>
          <p:cNvSpPr>
            <a:spLocks noChangeArrowheads="1"/>
          </p:cNvSpPr>
          <p:nvPr/>
        </p:nvSpPr>
        <p:spPr bwMode="auto">
          <a:xfrm>
            <a:off x="1391000" y="5642135"/>
            <a:ext cx="77755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990099"/>
                </a:solidFill>
                <a:latin typeface="Times New Roman" panose="02020603050405020304" pitchFamily="18" charset="0"/>
                <a:ea typeface="楷体_GB2312" pitchFamily="49" charset="-122"/>
              </a:rPr>
              <a:t>虽提高了算法效率，但不能保证找到最优解</a:t>
            </a:r>
          </a:p>
        </p:txBody>
      </p:sp>
      <p:sp>
        <p:nvSpPr>
          <p:cNvPr id="11" name="AutoShape 13">
            <a:extLst>
              <a:ext uri="{FF2B5EF4-FFF2-40B4-BE49-F238E27FC236}">
                <a16:creationId xmlns:a16="http://schemas.microsoft.com/office/drawing/2014/main" id="{9586C778-D8A8-4FDD-91BE-E85CFAF5FE82}"/>
              </a:ext>
            </a:extLst>
          </p:cNvPr>
          <p:cNvSpPr>
            <a:spLocks noChangeArrowheads="1"/>
          </p:cNvSpPr>
          <p:nvPr/>
        </p:nvSpPr>
        <p:spPr bwMode="auto">
          <a:xfrm>
            <a:off x="5712175" y="3265647"/>
            <a:ext cx="3743325" cy="1008063"/>
          </a:xfrm>
          <a:prstGeom prst="flowChartAlternateProcess">
            <a:avLst/>
          </a:prstGeom>
          <a:solidFill>
            <a:srgbClr val="FFFFCC"/>
          </a:solidFill>
          <a:ln w="9525">
            <a:solidFill>
              <a:srgbClr val="000000"/>
            </a:solidFill>
            <a:miter lim="800000"/>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79388" marR="0" lvl="1" indent="0" defTabSz="914400" eaLnBrk="1" fontAlgn="auto" latinLnBrk="0" hangingPunct="1">
              <a:lnSpc>
                <a:spcPct val="100000"/>
              </a:lnSpc>
              <a:spcBef>
                <a:spcPct val="20000"/>
              </a:spcBef>
              <a:spcAft>
                <a:spcPts val="0"/>
              </a:spcAft>
              <a:buClr>
                <a:srgbClr val="E5D093"/>
              </a:buClr>
              <a:buSzPct val="55000"/>
              <a:buFont typeface="Wingdings" panose="05000000000000000000" pitchFamily="2" charset="2"/>
              <a:buNone/>
              <a:tabLst/>
              <a:defRPr/>
            </a:pPr>
            <a:r>
              <a:rPr kumimoji="0" lang="en-US" altLang="zh-CN" sz="2400" b="0" i="1"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f </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a:t>
            </a:r>
            <a:r>
              <a:rPr kumimoji="0" lang="en-US" altLang="zh-CN" sz="2400" b="0" i="1"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x</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 = </a:t>
            </a:r>
            <a:r>
              <a:rPr kumimoji="0" lang="en-US" altLang="zh-CN" sz="2400" b="0" i="1"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g </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a:t>
            </a:r>
            <a:r>
              <a:rPr kumimoji="0" lang="en-US" altLang="zh-CN" sz="2400" b="0" i="1"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x</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 ——UCS</a:t>
            </a:r>
          </a:p>
          <a:p>
            <a:pPr marL="179388" marR="0" lvl="1" indent="0" defTabSz="914400" eaLnBrk="1" fontAlgn="auto" latinLnBrk="0" hangingPunct="1">
              <a:lnSpc>
                <a:spcPct val="100000"/>
              </a:lnSpc>
              <a:spcBef>
                <a:spcPct val="20000"/>
              </a:spcBef>
              <a:spcAft>
                <a:spcPts val="0"/>
              </a:spcAft>
              <a:buClr>
                <a:srgbClr val="E5D093"/>
              </a:buClr>
              <a:buSzPct val="55000"/>
              <a:buFont typeface="Wingdings" panose="05000000000000000000" pitchFamily="2" charset="2"/>
              <a:buNone/>
              <a:tabLst/>
              <a:defRPr/>
            </a:pPr>
            <a:r>
              <a:rPr kumimoji="0" lang="en-US" altLang="zh-CN" sz="2400" b="0" i="1"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f </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a:t>
            </a:r>
            <a:r>
              <a:rPr kumimoji="0" lang="en-US" altLang="zh-CN" sz="2400" b="0" i="1"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x</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 = </a:t>
            </a:r>
            <a:r>
              <a:rPr kumimoji="0" lang="en-US" altLang="zh-CN" sz="2400" b="0" i="1"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h </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a:t>
            </a:r>
            <a:r>
              <a:rPr kumimoji="0" lang="en-US" altLang="zh-CN" sz="2400" b="0" i="1"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x</a:t>
            </a:r>
            <a:r>
              <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a:t>
            </a:r>
            <a:r>
              <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rPr>
              <a:t>贪婪算法</a:t>
            </a:r>
          </a:p>
        </p:txBody>
      </p:sp>
    </p:spTree>
    <p:extLst>
      <p:ext uri="{BB962C8B-B14F-4D97-AF65-F5344CB8AC3E}">
        <p14:creationId xmlns:p14="http://schemas.microsoft.com/office/powerpoint/2010/main" val="3674653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2" name="图片 1">
            <a:extLst>
              <a:ext uri="{FF2B5EF4-FFF2-40B4-BE49-F238E27FC236}">
                <a16:creationId xmlns:a16="http://schemas.microsoft.com/office/drawing/2014/main" id="{FA6FCAE5-4163-4B56-93CB-F0E6B9D6EA7F}"/>
              </a:ext>
            </a:extLst>
          </p:cNvPr>
          <p:cNvPicPr>
            <a:picLocks noChangeAspect="1"/>
          </p:cNvPicPr>
          <p:nvPr/>
        </p:nvPicPr>
        <p:blipFill>
          <a:blip r:embed="rId2"/>
          <a:stretch>
            <a:fillRect/>
          </a:stretch>
        </p:blipFill>
        <p:spPr>
          <a:xfrm>
            <a:off x="2163382" y="1427017"/>
            <a:ext cx="7641411" cy="5200285"/>
          </a:xfrm>
          <a:prstGeom prst="rect">
            <a:avLst/>
          </a:prstGeom>
        </p:spPr>
      </p:pic>
    </p:spTree>
    <p:extLst>
      <p:ext uri="{BB962C8B-B14F-4D97-AF65-F5344CB8AC3E}">
        <p14:creationId xmlns:p14="http://schemas.microsoft.com/office/powerpoint/2010/main" val="416756351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7</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sp>
        <p:nvSpPr>
          <p:cNvPr id="4" name="内容占位符 1">
            <a:extLst>
              <a:ext uri="{FF2B5EF4-FFF2-40B4-BE49-F238E27FC236}">
                <a16:creationId xmlns:a16="http://schemas.microsoft.com/office/drawing/2014/main" id="{7228F66C-A7D4-4EA1-8835-CB32F5B9722B}"/>
              </a:ext>
            </a:extLst>
          </p:cNvPr>
          <p:cNvSpPr>
            <a:spLocks noGrp="1"/>
          </p:cNvSpPr>
          <p:nvPr>
            <p:ph idx="1"/>
          </p:nvPr>
        </p:nvSpPr>
        <p:spPr>
          <a:xfrm>
            <a:off x="744223" y="2071579"/>
            <a:ext cx="6014442" cy="1657350"/>
          </a:xfrm>
        </p:spPr>
        <p:txBody>
          <a:bodyPr vert="horz" wrap="square" lIns="91440" tIns="45720" rIns="91440" bIns="45720" anchor="t">
            <a:normAutofit fontScale="92500"/>
          </a:bodyPr>
          <a:lstStyle/>
          <a:p>
            <a:pPr eaLnBrk="1" hangingPunct="1"/>
            <a:r>
              <a:rPr lang="zh-CN" altLang="en-US" sz="2400" dirty="0">
                <a:ea typeface="黑体" panose="02010609060101010101" pitchFamily="49" charset="-122"/>
              </a:rPr>
              <a:t>树是无圈连通图，每个节点只有一个父节点</a:t>
            </a:r>
            <a:endParaRPr lang="en-US" altLang="zh-CN" sz="2400" dirty="0">
              <a:ea typeface="黑体" panose="02010609060101010101" pitchFamily="49" charset="-122"/>
            </a:endParaRPr>
          </a:p>
          <a:p>
            <a:pPr eaLnBrk="1" hangingPunct="1"/>
            <a:r>
              <a:rPr lang="zh-CN" altLang="en-US" sz="2400" dirty="0">
                <a:ea typeface="黑体" panose="02010609060101010101" pitchFamily="49" charset="-122"/>
              </a:rPr>
              <a:t>树搜索不检查重复状态</a:t>
            </a:r>
            <a:endParaRPr lang="en-US" altLang="zh-CN" sz="2400" dirty="0">
              <a:ea typeface="黑体" panose="02010609060101010101" pitchFamily="49" charset="-122"/>
            </a:endParaRPr>
          </a:p>
          <a:p>
            <a:pPr eaLnBrk="1" hangingPunct="1"/>
            <a:r>
              <a:rPr lang="zh-CN" altLang="en-US" sz="2400" dirty="0">
                <a:ea typeface="黑体" panose="02010609060101010101" pitchFamily="49" charset="-122"/>
              </a:rPr>
              <a:t>图搜索大多比树搜索高效</a:t>
            </a:r>
            <a:endParaRPr lang="en-US" altLang="zh-CN" sz="2400" dirty="0">
              <a:ea typeface="黑体" panose="02010609060101010101" pitchFamily="49" charset="-122"/>
            </a:endParaRPr>
          </a:p>
        </p:txBody>
      </p:sp>
      <p:sp>
        <p:nvSpPr>
          <p:cNvPr id="5" name="标题 2">
            <a:extLst>
              <a:ext uri="{FF2B5EF4-FFF2-40B4-BE49-F238E27FC236}">
                <a16:creationId xmlns:a16="http://schemas.microsoft.com/office/drawing/2014/main" id="{8809E205-CBD2-4B8E-ACFE-38CCC2D62E47}"/>
              </a:ext>
            </a:extLst>
          </p:cNvPr>
          <p:cNvSpPr txBox="1">
            <a:spLocks/>
          </p:cNvSpPr>
          <p:nvPr/>
        </p:nvSpPr>
        <p:spPr bwMode="auto">
          <a:xfrm>
            <a:off x="895386" y="1319099"/>
            <a:ext cx="8229600" cy="778098"/>
          </a:xfrm>
          <a:prstGeom prst="rect">
            <a:avLst/>
          </a:prstGeom>
          <a:noFill/>
          <a:ln>
            <a:noFill/>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ctr" anchorCtr="0" compatLnSpc="1">
            <a:prstTxWarp prst="textNoShape">
              <a:avLst/>
            </a:prstTxWarp>
            <a:normAutofit/>
            <a:scene3d>
              <a:camera prst="orthographicFront"/>
              <a:lightRig rig="soft" dir="t"/>
            </a:scene3d>
            <a:sp3d prstMaterial="softEdge">
              <a:bevelT w="25400" h="25400"/>
            </a:sp3d>
          </a:bodyPr>
          <a:lstStyle>
            <a:lvl1pPr algn="l" rtl="0" eaLnBrk="1" fontAlgn="base" hangingPunct="1">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a:lstStyle>
          <a:p>
            <a:pPr>
              <a:lnSpc>
                <a:spcPct val="100000"/>
              </a:lnSpc>
              <a:defRPr/>
            </a:pPr>
            <a:r>
              <a:rPr lang="zh-CN" altLang="en-US" sz="3200" b="1" dirty="0">
                <a:solidFill>
                  <a:schemeClr val="tx2"/>
                </a:solidFill>
                <a:effectLst>
                  <a:outerShdw blurRad="31750" dist="25400" dir="5400000" algn="tl" rotWithShape="0">
                    <a:srgbClr val="000000">
                      <a:alpha val="25000"/>
                    </a:srgbClr>
                  </a:outerShdw>
                </a:effectLst>
                <a:latin typeface="+mj-lt"/>
                <a:ea typeface="+mj-ea"/>
              </a:rPr>
              <a:t>树搜索与图搜索</a:t>
            </a:r>
          </a:p>
        </p:txBody>
      </p:sp>
      <p:grpSp>
        <p:nvGrpSpPr>
          <p:cNvPr id="305" name="组合 127">
            <a:extLst>
              <a:ext uri="{FF2B5EF4-FFF2-40B4-BE49-F238E27FC236}">
                <a16:creationId xmlns:a16="http://schemas.microsoft.com/office/drawing/2014/main" id="{79900990-903B-46E9-A719-668DC463B57F}"/>
              </a:ext>
            </a:extLst>
          </p:cNvPr>
          <p:cNvGrpSpPr/>
          <p:nvPr/>
        </p:nvGrpSpPr>
        <p:grpSpPr>
          <a:xfrm>
            <a:off x="498650" y="4074254"/>
            <a:ext cx="5176838" cy="2057400"/>
            <a:chOff x="3947021" y="609675"/>
            <a:chExt cx="5176838" cy="2057400"/>
          </a:xfrm>
        </p:grpSpPr>
        <p:grpSp>
          <p:nvGrpSpPr>
            <p:cNvPr id="306" name="Group 58">
              <a:extLst>
                <a:ext uri="{FF2B5EF4-FFF2-40B4-BE49-F238E27FC236}">
                  <a16:creationId xmlns:a16="http://schemas.microsoft.com/office/drawing/2014/main" id="{5AC1593E-AEF8-4CAD-9C84-AB8CC1FC0256}"/>
                </a:ext>
              </a:extLst>
            </p:cNvPr>
            <p:cNvGrpSpPr/>
            <p:nvPr/>
          </p:nvGrpSpPr>
          <p:grpSpPr>
            <a:xfrm>
              <a:off x="3947021" y="792238"/>
              <a:ext cx="5176838" cy="1676400"/>
              <a:chOff x="1440" y="2256"/>
              <a:chExt cx="3261" cy="1056"/>
            </a:xfrm>
          </p:grpSpPr>
          <p:sp>
            <p:nvSpPr>
              <p:cNvPr id="318" name="Oval 59">
                <a:extLst>
                  <a:ext uri="{FF2B5EF4-FFF2-40B4-BE49-F238E27FC236}">
                    <a16:creationId xmlns:a16="http://schemas.microsoft.com/office/drawing/2014/main" id="{CBDEAE0E-9203-4DE5-95D1-9C66FD89F8D5}"/>
                  </a:ext>
                </a:extLst>
              </p:cNvPr>
              <p:cNvSpPr>
                <a:spLocks noChangeArrowheads="1"/>
              </p:cNvSpPr>
              <p:nvPr/>
            </p:nvSpPr>
            <p:spPr bwMode="auto">
              <a:xfrm>
                <a:off x="1920" y="2256"/>
                <a:ext cx="240" cy="24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a:ln>
                      <a:noFill/>
                    </a:ln>
                    <a:solidFill>
                      <a:srgbClr val="990099"/>
                    </a:solidFill>
                    <a:effectLst>
                      <a:outerShdw blurRad="38100" dist="38100" dir="2700000" algn="tl">
                        <a:srgbClr val="C0C0C0"/>
                      </a:outerShdw>
                    </a:effectLst>
                    <a:uLnTx/>
                    <a:uFillTx/>
                    <a:latin typeface="Arial" panose="020B0604020202020204" pitchFamily="34" charset="0"/>
                    <a:ea typeface="宋体" panose="02010600030101010101" pitchFamily="2" charset="-122"/>
                  </a:rPr>
                  <a:t>A</a:t>
                </a:r>
                <a:endParaRPr kumimoji="0" lang="en-US" altLang="zh-CN" sz="2000" b="1" i="0" u="none" strike="noStrike" kern="0" cap="none" spc="0" normalizeH="0" baseline="0" noProof="0">
                  <a:ln>
                    <a:noFill/>
                  </a:ln>
                  <a:solidFill>
                    <a:srgbClr val="000099"/>
                  </a:solidFill>
                  <a:effectLst>
                    <a:outerShdw blurRad="38100" dist="38100" dir="2700000" algn="tl">
                      <a:srgbClr val="C0C0C0"/>
                    </a:outerShdw>
                  </a:effectLst>
                  <a:uLnTx/>
                  <a:uFillTx/>
                  <a:latin typeface="Arial" panose="020B0604020202020204" pitchFamily="34" charset="0"/>
                  <a:ea typeface="宋体" panose="02010600030101010101" pitchFamily="2" charset="-122"/>
                </a:endParaRPr>
              </a:p>
            </p:txBody>
          </p:sp>
          <p:sp>
            <p:nvSpPr>
              <p:cNvPr id="319" name="Oval 60">
                <a:extLst>
                  <a:ext uri="{FF2B5EF4-FFF2-40B4-BE49-F238E27FC236}">
                    <a16:creationId xmlns:a16="http://schemas.microsoft.com/office/drawing/2014/main" id="{127DA0E9-6E76-4A61-8C6E-801C06DC41A5}"/>
                  </a:ext>
                </a:extLst>
              </p:cNvPr>
              <p:cNvSpPr>
                <a:spLocks noChangeArrowheads="1"/>
              </p:cNvSpPr>
              <p:nvPr/>
            </p:nvSpPr>
            <p:spPr bwMode="auto">
              <a:xfrm>
                <a:off x="2160" y="3072"/>
                <a:ext cx="240" cy="24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a:ln>
                      <a:noFill/>
                    </a:ln>
                    <a:solidFill>
                      <a:srgbClr val="990099"/>
                    </a:solidFill>
                    <a:effectLst>
                      <a:outerShdw blurRad="38100" dist="38100" dir="2700000" algn="tl">
                        <a:srgbClr val="C0C0C0"/>
                      </a:outerShdw>
                    </a:effectLst>
                    <a:uLnTx/>
                    <a:uFillTx/>
                    <a:latin typeface="Arial" panose="020B0604020202020204" pitchFamily="34" charset="0"/>
                    <a:ea typeface="宋体" panose="02010600030101010101" pitchFamily="2" charset="-122"/>
                  </a:rPr>
                  <a:t>D</a:t>
                </a:r>
                <a:endParaRPr kumimoji="0" lang="en-US" altLang="zh-CN" sz="2000" b="1" i="0" u="none" strike="noStrike" kern="0" cap="none" spc="0" normalizeH="0" baseline="0" noProof="0">
                  <a:ln>
                    <a:noFill/>
                  </a:ln>
                  <a:solidFill>
                    <a:srgbClr val="000099"/>
                  </a:solidFill>
                  <a:effectLst>
                    <a:outerShdw blurRad="38100" dist="38100" dir="2700000" algn="tl">
                      <a:srgbClr val="C0C0C0"/>
                    </a:outerShdw>
                  </a:effectLst>
                  <a:uLnTx/>
                  <a:uFillTx/>
                  <a:latin typeface="Arial" panose="020B0604020202020204" pitchFamily="34" charset="0"/>
                  <a:ea typeface="宋体" panose="02010600030101010101" pitchFamily="2" charset="-122"/>
                </a:endParaRPr>
              </a:p>
            </p:txBody>
          </p:sp>
          <p:sp>
            <p:nvSpPr>
              <p:cNvPr id="320" name="Oval 61">
                <a:extLst>
                  <a:ext uri="{FF2B5EF4-FFF2-40B4-BE49-F238E27FC236}">
                    <a16:creationId xmlns:a16="http://schemas.microsoft.com/office/drawing/2014/main" id="{99349EC7-2431-4C3D-822F-DFFDE52422F4}"/>
                  </a:ext>
                </a:extLst>
              </p:cNvPr>
              <p:cNvSpPr>
                <a:spLocks noChangeArrowheads="1"/>
              </p:cNvSpPr>
              <p:nvPr/>
            </p:nvSpPr>
            <p:spPr bwMode="auto">
              <a:xfrm>
                <a:off x="3072" y="2256"/>
                <a:ext cx="240" cy="24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B</a:t>
                </a:r>
              </a:p>
            </p:txBody>
          </p:sp>
          <p:sp>
            <p:nvSpPr>
              <p:cNvPr id="321" name="Oval 62">
                <a:extLst>
                  <a:ext uri="{FF2B5EF4-FFF2-40B4-BE49-F238E27FC236}">
                    <a16:creationId xmlns:a16="http://schemas.microsoft.com/office/drawing/2014/main" id="{EEB5DA1E-4F22-40D5-8F88-05CD8EB6C5A4}"/>
                  </a:ext>
                </a:extLst>
              </p:cNvPr>
              <p:cNvSpPr>
                <a:spLocks noChangeArrowheads="1"/>
              </p:cNvSpPr>
              <p:nvPr/>
            </p:nvSpPr>
            <p:spPr bwMode="auto">
              <a:xfrm>
                <a:off x="2736" y="3072"/>
                <a:ext cx="240" cy="24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E</a:t>
                </a:r>
              </a:p>
            </p:txBody>
          </p:sp>
          <p:sp>
            <p:nvSpPr>
              <p:cNvPr id="322" name="Oval 63">
                <a:extLst>
                  <a:ext uri="{FF2B5EF4-FFF2-40B4-BE49-F238E27FC236}">
                    <a16:creationId xmlns:a16="http://schemas.microsoft.com/office/drawing/2014/main" id="{6FCCAEBF-7DAE-4125-8D0E-902CB93EB521}"/>
                  </a:ext>
                </a:extLst>
              </p:cNvPr>
              <p:cNvSpPr>
                <a:spLocks noChangeArrowheads="1"/>
              </p:cNvSpPr>
              <p:nvPr/>
            </p:nvSpPr>
            <p:spPr bwMode="auto">
              <a:xfrm>
                <a:off x="4080" y="2256"/>
                <a:ext cx="240" cy="24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C</a:t>
                </a:r>
              </a:p>
            </p:txBody>
          </p:sp>
          <p:sp>
            <p:nvSpPr>
              <p:cNvPr id="323" name="Oval 64">
                <a:extLst>
                  <a:ext uri="{FF2B5EF4-FFF2-40B4-BE49-F238E27FC236}">
                    <a16:creationId xmlns:a16="http://schemas.microsoft.com/office/drawing/2014/main" id="{60AE5E88-5A97-4A40-A6D6-88DA9B2671DD}"/>
                  </a:ext>
                </a:extLst>
              </p:cNvPr>
              <p:cNvSpPr>
                <a:spLocks noChangeArrowheads="1"/>
              </p:cNvSpPr>
              <p:nvPr/>
            </p:nvSpPr>
            <p:spPr bwMode="auto">
              <a:xfrm>
                <a:off x="3696" y="3072"/>
                <a:ext cx="240" cy="24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F</a:t>
                </a:r>
              </a:p>
            </p:txBody>
          </p:sp>
          <p:sp>
            <p:nvSpPr>
              <p:cNvPr id="324" name="Oval 65">
                <a:extLst>
                  <a:ext uri="{FF2B5EF4-FFF2-40B4-BE49-F238E27FC236}">
                    <a16:creationId xmlns:a16="http://schemas.microsoft.com/office/drawing/2014/main" id="{C223B432-2141-477B-B0D4-4093A47BFB49}"/>
                  </a:ext>
                </a:extLst>
              </p:cNvPr>
              <p:cNvSpPr>
                <a:spLocks noChangeArrowheads="1"/>
              </p:cNvSpPr>
              <p:nvPr/>
            </p:nvSpPr>
            <p:spPr bwMode="auto">
              <a:xfrm>
                <a:off x="4416" y="2784"/>
                <a:ext cx="240" cy="240"/>
              </a:xfrm>
              <a:prstGeom prst="ellipse">
                <a:avLst/>
              </a:prstGeom>
              <a:solidFill>
                <a:srgbClr val="FFCC00"/>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2000" b="1" i="0" u="none" strike="noStrike" kern="0" cap="none" spc="0" normalizeH="0" baseline="0" noProof="0">
                  <a:ln>
                    <a:noFill/>
                  </a:ln>
                  <a:solidFill>
                    <a:srgbClr val="000099"/>
                  </a:solidFill>
                  <a:effectLst>
                    <a:outerShdw blurRad="38100" dist="38100" dir="2700000" algn="tl">
                      <a:srgbClr val="000000"/>
                    </a:outerShdw>
                  </a:effectLst>
                  <a:uLnTx/>
                  <a:uFillTx/>
                  <a:latin typeface="Arial" panose="020B0604020202020204" pitchFamily="34" charset="0"/>
                  <a:ea typeface="楷体_GB2312" pitchFamily="49" charset="-122"/>
                </a:endParaRPr>
              </a:p>
            </p:txBody>
          </p:sp>
          <p:sp>
            <p:nvSpPr>
              <p:cNvPr id="325" name="Oval 66">
                <a:extLst>
                  <a:ext uri="{FF2B5EF4-FFF2-40B4-BE49-F238E27FC236}">
                    <a16:creationId xmlns:a16="http://schemas.microsoft.com/office/drawing/2014/main" id="{00152E74-2962-4F00-9669-877D3E63F3CB}"/>
                  </a:ext>
                </a:extLst>
              </p:cNvPr>
              <p:cNvSpPr>
                <a:spLocks noChangeArrowheads="1"/>
              </p:cNvSpPr>
              <p:nvPr/>
            </p:nvSpPr>
            <p:spPr bwMode="auto">
              <a:xfrm>
                <a:off x="1440" y="2640"/>
                <a:ext cx="240" cy="240"/>
              </a:xfrm>
              <a:prstGeom prst="ellipse">
                <a:avLst/>
              </a:prstGeom>
              <a:solidFill>
                <a:srgbClr val="FFCC00"/>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2000" b="1" i="0" u="none" strike="noStrike" kern="0" cap="none" spc="0" normalizeH="0" baseline="0" noProof="0">
                  <a:ln>
                    <a:noFill/>
                  </a:ln>
                  <a:solidFill>
                    <a:srgbClr val="000099"/>
                  </a:solidFill>
                  <a:effectLst>
                    <a:outerShdw blurRad="38100" dist="38100" dir="2700000" algn="tl">
                      <a:srgbClr val="000000"/>
                    </a:outerShdw>
                  </a:effectLst>
                  <a:uLnTx/>
                  <a:uFillTx/>
                  <a:latin typeface="Arial" panose="020B0604020202020204" pitchFamily="34" charset="0"/>
                  <a:ea typeface="楷体_GB2312" pitchFamily="49" charset="-122"/>
                </a:endParaRPr>
              </a:p>
            </p:txBody>
          </p:sp>
          <p:sp>
            <p:nvSpPr>
              <p:cNvPr id="326" name="Text Box 67">
                <a:extLst>
                  <a:ext uri="{FF2B5EF4-FFF2-40B4-BE49-F238E27FC236}">
                    <a16:creationId xmlns:a16="http://schemas.microsoft.com/office/drawing/2014/main" id="{E15E699E-1B93-4BDD-9CFE-B485C6425CB9}"/>
                  </a:ext>
                </a:extLst>
              </p:cNvPr>
              <p:cNvSpPr txBox="1">
                <a:spLocks noChangeArrowheads="1"/>
              </p:cNvSpPr>
              <p:nvPr/>
            </p:nvSpPr>
            <p:spPr bwMode="auto">
              <a:xfrm>
                <a:off x="4454" y="2765"/>
                <a:ext cx="247" cy="288"/>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G</a:t>
                </a:r>
              </a:p>
            </p:txBody>
          </p:sp>
          <p:sp>
            <p:nvSpPr>
              <p:cNvPr id="327" name="Text Box 68">
                <a:extLst>
                  <a:ext uri="{FF2B5EF4-FFF2-40B4-BE49-F238E27FC236}">
                    <a16:creationId xmlns:a16="http://schemas.microsoft.com/office/drawing/2014/main" id="{5A7E1E98-9FB9-4A70-91E9-428CF253551D}"/>
                  </a:ext>
                </a:extLst>
              </p:cNvPr>
              <p:cNvSpPr txBox="1">
                <a:spLocks noChangeArrowheads="1"/>
              </p:cNvSpPr>
              <p:nvPr/>
            </p:nvSpPr>
            <p:spPr bwMode="auto">
              <a:xfrm>
                <a:off x="1478" y="2621"/>
                <a:ext cx="249" cy="288"/>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S</a:t>
                </a:r>
              </a:p>
            </p:txBody>
          </p:sp>
          <p:cxnSp>
            <p:nvCxnSpPr>
              <p:cNvPr id="328" name="AutoShape 69">
                <a:extLst>
                  <a:ext uri="{FF2B5EF4-FFF2-40B4-BE49-F238E27FC236}">
                    <a16:creationId xmlns:a16="http://schemas.microsoft.com/office/drawing/2014/main" id="{9A6EA46C-2125-4273-BC66-2F6F132ECC9B}"/>
                  </a:ext>
                </a:extLst>
              </p:cNvPr>
              <p:cNvCxnSpPr>
                <a:endCxn id="318" idx="2"/>
              </p:cNvCxnSpPr>
              <p:nvPr/>
            </p:nvCxnSpPr>
            <p:spPr>
              <a:xfrm flipV="1">
                <a:off x="1560" y="2376"/>
                <a:ext cx="360" cy="264"/>
              </a:xfrm>
              <a:prstGeom prst="straightConnector1">
                <a:avLst/>
              </a:prstGeom>
              <a:ln w="28575" cap="flat" cmpd="sng">
                <a:solidFill>
                  <a:sysClr val="windowText" lastClr="000000"/>
                </a:solidFill>
                <a:prstDash val="solid"/>
                <a:headEnd type="none" w="med" len="med"/>
                <a:tailEnd type="triangle" w="med" len="med"/>
              </a:ln>
            </p:spPr>
          </p:cxnSp>
          <p:cxnSp>
            <p:nvCxnSpPr>
              <p:cNvPr id="329" name="AutoShape 70">
                <a:extLst>
                  <a:ext uri="{FF2B5EF4-FFF2-40B4-BE49-F238E27FC236}">
                    <a16:creationId xmlns:a16="http://schemas.microsoft.com/office/drawing/2014/main" id="{F91E394A-8674-46C4-AA60-8336286A331E}"/>
                  </a:ext>
                </a:extLst>
              </p:cNvPr>
              <p:cNvCxnSpPr>
                <a:stCxn id="325" idx="4"/>
                <a:endCxn id="319" idx="2"/>
              </p:cNvCxnSpPr>
              <p:nvPr/>
            </p:nvCxnSpPr>
            <p:spPr>
              <a:xfrm>
                <a:off x="1560" y="2880"/>
                <a:ext cx="600" cy="312"/>
              </a:xfrm>
              <a:prstGeom prst="straightConnector1">
                <a:avLst/>
              </a:prstGeom>
              <a:ln w="28575" cap="flat" cmpd="sng">
                <a:solidFill>
                  <a:sysClr val="windowText" lastClr="000000"/>
                </a:solidFill>
                <a:prstDash val="solid"/>
                <a:headEnd type="none" w="med" len="med"/>
                <a:tailEnd type="triangle" w="med" len="med"/>
              </a:ln>
            </p:spPr>
          </p:cxnSp>
          <p:cxnSp>
            <p:nvCxnSpPr>
              <p:cNvPr id="330" name="AutoShape 71">
                <a:extLst>
                  <a:ext uri="{FF2B5EF4-FFF2-40B4-BE49-F238E27FC236}">
                    <a16:creationId xmlns:a16="http://schemas.microsoft.com/office/drawing/2014/main" id="{984D0079-34A6-489E-B8FA-AD54717EAD8B}"/>
                  </a:ext>
                </a:extLst>
              </p:cNvPr>
              <p:cNvCxnSpPr>
                <a:stCxn id="318" idx="6"/>
                <a:endCxn id="320" idx="2"/>
              </p:cNvCxnSpPr>
              <p:nvPr/>
            </p:nvCxnSpPr>
            <p:spPr>
              <a:xfrm>
                <a:off x="2160" y="2376"/>
                <a:ext cx="912" cy="0"/>
              </a:xfrm>
              <a:prstGeom prst="straightConnector1">
                <a:avLst/>
              </a:prstGeom>
              <a:ln w="28575" cap="flat" cmpd="sng">
                <a:solidFill>
                  <a:sysClr val="windowText" lastClr="000000"/>
                </a:solidFill>
                <a:prstDash val="solid"/>
                <a:headEnd type="none" w="med" len="med"/>
                <a:tailEnd type="triangle" w="med" len="med"/>
              </a:ln>
            </p:spPr>
          </p:cxnSp>
          <p:cxnSp>
            <p:nvCxnSpPr>
              <p:cNvPr id="331" name="AutoShape 72">
                <a:extLst>
                  <a:ext uri="{FF2B5EF4-FFF2-40B4-BE49-F238E27FC236}">
                    <a16:creationId xmlns:a16="http://schemas.microsoft.com/office/drawing/2014/main" id="{E9EB76AC-9511-4D02-B15A-ACA2272FF1BE}"/>
                  </a:ext>
                </a:extLst>
              </p:cNvPr>
              <p:cNvCxnSpPr>
                <a:stCxn id="319" idx="6"/>
                <a:endCxn id="321" idx="2"/>
              </p:cNvCxnSpPr>
              <p:nvPr/>
            </p:nvCxnSpPr>
            <p:spPr>
              <a:xfrm>
                <a:off x="2400" y="3192"/>
                <a:ext cx="336" cy="0"/>
              </a:xfrm>
              <a:prstGeom prst="straightConnector1">
                <a:avLst/>
              </a:prstGeom>
              <a:ln w="28575" cap="flat" cmpd="sng">
                <a:solidFill>
                  <a:sysClr val="windowText" lastClr="000000"/>
                </a:solidFill>
                <a:prstDash val="solid"/>
                <a:headEnd type="none" w="med" len="med"/>
                <a:tailEnd type="triangle" w="med" len="med"/>
              </a:ln>
            </p:spPr>
          </p:cxnSp>
          <p:cxnSp>
            <p:nvCxnSpPr>
              <p:cNvPr id="332" name="AutoShape 73">
                <a:extLst>
                  <a:ext uri="{FF2B5EF4-FFF2-40B4-BE49-F238E27FC236}">
                    <a16:creationId xmlns:a16="http://schemas.microsoft.com/office/drawing/2014/main" id="{46C22027-B0BE-4E74-A2D5-9AECE4AD47F7}"/>
                  </a:ext>
                </a:extLst>
              </p:cNvPr>
              <p:cNvCxnSpPr>
                <a:stCxn id="320" idx="6"/>
                <a:endCxn id="322" idx="2"/>
              </p:cNvCxnSpPr>
              <p:nvPr/>
            </p:nvCxnSpPr>
            <p:spPr>
              <a:xfrm>
                <a:off x="3312" y="2376"/>
                <a:ext cx="768" cy="0"/>
              </a:xfrm>
              <a:prstGeom prst="straightConnector1">
                <a:avLst/>
              </a:prstGeom>
              <a:ln w="28575" cap="flat" cmpd="sng">
                <a:solidFill>
                  <a:sysClr val="windowText" lastClr="000000"/>
                </a:solidFill>
                <a:prstDash val="solid"/>
                <a:headEnd type="none" w="med" len="med"/>
                <a:tailEnd type="triangle" w="med" len="med"/>
              </a:ln>
            </p:spPr>
          </p:cxnSp>
          <p:cxnSp>
            <p:nvCxnSpPr>
              <p:cNvPr id="333" name="AutoShape 74">
                <a:extLst>
                  <a:ext uri="{FF2B5EF4-FFF2-40B4-BE49-F238E27FC236}">
                    <a16:creationId xmlns:a16="http://schemas.microsoft.com/office/drawing/2014/main" id="{8CE0AFFF-C07F-4796-BA5E-3F90B01D1D2D}"/>
                  </a:ext>
                </a:extLst>
              </p:cNvPr>
              <p:cNvCxnSpPr>
                <a:stCxn id="321" idx="6"/>
                <a:endCxn id="323" idx="2"/>
              </p:cNvCxnSpPr>
              <p:nvPr/>
            </p:nvCxnSpPr>
            <p:spPr>
              <a:xfrm>
                <a:off x="2976" y="3192"/>
                <a:ext cx="720" cy="0"/>
              </a:xfrm>
              <a:prstGeom prst="straightConnector1">
                <a:avLst/>
              </a:prstGeom>
              <a:ln w="28575" cap="flat" cmpd="sng">
                <a:solidFill>
                  <a:sysClr val="windowText" lastClr="000000"/>
                </a:solidFill>
                <a:prstDash val="solid"/>
                <a:headEnd type="none" w="med" len="med"/>
                <a:tailEnd type="triangle" w="med" len="med"/>
              </a:ln>
            </p:spPr>
          </p:cxnSp>
          <p:cxnSp>
            <p:nvCxnSpPr>
              <p:cNvPr id="334" name="AutoShape 75">
                <a:extLst>
                  <a:ext uri="{FF2B5EF4-FFF2-40B4-BE49-F238E27FC236}">
                    <a16:creationId xmlns:a16="http://schemas.microsoft.com/office/drawing/2014/main" id="{50E5F397-E535-4C20-80C9-D06CD758967B}"/>
                  </a:ext>
                </a:extLst>
              </p:cNvPr>
              <p:cNvCxnSpPr>
                <a:stCxn id="323" idx="6"/>
                <a:endCxn id="324" idx="3"/>
              </p:cNvCxnSpPr>
              <p:nvPr/>
            </p:nvCxnSpPr>
            <p:spPr>
              <a:xfrm flipV="1">
                <a:off x="3936" y="2989"/>
                <a:ext cx="515" cy="203"/>
              </a:xfrm>
              <a:prstGeom prst="straightConnector1">
                <a:avLst/>
              </a:prstGeom>
              <a:ln w="28575" cap="flat" cmpd="sng">
                <a:solidFill>
                  <a:sysClr val="windowText" lastClr="000000"/>
                </a:solidFill>
                <a:prstDash val="solid"/>
                <a:headEnd type="none" w="med" len="med"/>
                <a:tailEnd type="triangle" w="med" len="med"/>
              </a:ln>
            </p:spPr>
          </p:cxnSp>
          <p:cxnSp>
            <p:nvCxnSpPr>
              <p:cNvPr id="335" name="AutoShape 76">
                <a:extLst>
                  <a:ext uri="{FF2B5EF4-FFF2-40B4-BE49-F238E27FC236}">
                    <a16:creationId xmlns:a16="http://schemas.microsoft.com/office/drawing/2014/main" id="{942CD2D6-F186-4B4B-AA2C-A56D74C34C4A}"/>
                  </a:ext>
                </a:extLst>
              </p:cNvPr>
              <p:cNvCxnSpPr>
                <a:stCxn id="318" idx="4"/>
                <a:endCxn id="319" idx="0"/>
              </p:cNvCxnSpPr>
              <p:nvPr/>
            </p:nvCxnSpPr>
            <p:spPr>
              <a:xfrm>
                <a:off x="2040" y="2496"/>
                <a:ext cx="240" cy="576"/>
              </a:xfrm>
              <a:prstGeom prst="straightConnector1">
                <a:avLst/>
              </a:prstGeom>
              <a:ln w="28575" cap="flat" cmpd="sng">
                <a:solidFill>
                  <a:sysClr val="windowText" lastClr="000000"/>
                </a:solidFill>
                <a:prstDash val="solid"/>
                <a:headEnd type="none" w="med" len="med"/>
                <a:tailEnd type="triangle" w="med" len="med"/>
              </a:ln>
            </p:spPr>
          </p:cxnSp>
          <p:cxnSp>
            <p:nvCxnSpPr>
              <p:cNvPr id="336" name="AutoShape 77">
                <a:extLst>
                  <a:ext uri="{FF2B5EF4-FFF2-40B4-BE49-F238E27FC236}">
                    <a16:creationId xmlns:a16="http://schemas.microsoft.com/office/drawing/2014/main" id="{0A9F92E1-F0BD-4934-93C3-5D9E6381D8AC}"/>
                  </a:ext>
                </a:extLst>
              </p:cNvPr>
              <p:cNvCxnSpPr>
                <a:stCxn id="321" idx="0"/>
                <a:endCxn id="320" idx="4"/>
              </p:cNvCxnSpPr>
              <p:nvPr/>
            </p:nvCxnSpPr>
            <p:spPr>
              <a:xfrm flipV="1">
                <a:off x="2856" y="2496"/>
                <a:ext cx="336" cy="576"/>
              </a:xfrm>
              <a:prstGeom prst="straightConnector1">
                <a:avLst/>
              </a:prstGeom>
              <a:ln w="28575" cap="flat" cmpd="sng">
                <a:solidFill>
                  <a:sysClr val="windowText" lastClr="000000"/>
                </a:solidFill>
                <a:prstDash val="solid"/>
                <a:headEnd type="none" w="med" len="med"/>
                <a:tailEnd type="triangle" w="med" len="med"/>
              </a:ln>
            </p:spPr>
          </p:cxnSp>
        </p:grpSp>
        <p:sp>
          <p:nvSpPr>
            <p:cNvPr id="307" name="Text Box 78">
              <a:extLst>
                <a:ext uri="{FF2B5EF4-FFF2-40B4-BE49-F238E27FC236}">
                  <a16:creationId xmlns:a16="http://schemas.microsoft.com/office/drawing/2014/main" id="{AACE1388-0639-4C68-9855-DC7BAB7BBB81}"/>
                </a:ext>
              </a:extLst>
            </p:cNvPr>
            <p:cNvSpPr txBox="1">
              <a:spLocks noChangeArrowheads="1"/>
            </p:cNvSpPr>
            <p:nvPr/>
          </p:nvSpPr>
          <p:spPr bwMode="auto">
            <a:xfrm>
              <a:off x="4175621" y="868438"/>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3</a:t>
              </a:r>
            </a:p>
          </p:txBody>
        </p:sp>
        <p:sp>
          <p:nvSpPr>
            <p:cNvPr id="308" name="Text Box 79">
              <a:extLst>
                <a:ext uri="{FF2B5EF4-FFF2-40B4-BE49-F238E27FC236}">
                  <a16:creationId xmlns:a16="http://schemas.microsoft.com/office/drawing/2014/main" id="{2F076D53-E5FA-4F0B-973C-8EEB9119E03A}"/>
                </a:ext>
              </a:extLst>
            </p:cNvPr>
            <p:cNvSpPr txBox="1">
              <a:spLocks noChangeArrowheads="1"/>
            </p:cNvSpPr>
            <p:nvPr/>
          </p:nvSpPr>
          <p:spPr bwMode="auto">
            <a:xfrm>
              <a:off x="4312146" y="1905075"/>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309" name="Text Box 80">
              <a:extLst>
                <a:ext uri="{FF2B5EF4-FFF2-40B4-BE49-F238E27FC236}">
                  <a16:creationId xmlns:a16="http://schemas.microsoft.com/office/drawing/2014/main" id="{E117A142-3257-4491-B4BB-8561A9FB3402}"/>
                </a:ext>
              </a:extLst>
            </p:cNvPr>
            <p:cNvSpPr txBox="1">
              <a:spLocks noChangeArrowheads="1"/>
            </p:cNvSpPr>
            <p:nvPr/>
          </p:nvSpPr>
          <p:spPr bwMode="auto">
            <a:xfrm>
              <a:off x="5607546" y="609675"/>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310" name="Text Box 81">
              <a:extLst>
                <a:ext uri="{FF2B5EF4-FFF2-40B4-BE49-F238E27FC236}">
                  <a16:creationId xmlns:a16="http://schemas.microsoft.com/office/drawing/2014/main" id="{D246132D-1F5F-4AEA-AF73-8F66FABFAA87}"/>
                </a:ext>
              </a:extLst>
            </p:cNvPr>
            <p:cNvSpPr txBox="1">
              <a:spLocks noChangeArrowheads="1"/>
            </p:cNvSpPr>
            <p:nvPr/>
          </p:nvSpPr>
          <p:spPr bwMode="auto">
            <a:xfrm>
              <a:off x="6750546" y="2209875"/>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311" name="Text Box 82">
              <a:extLst>
                <a:ext uri="{FF2B5EF4-FFF2-40B4-BE49-F238E27FC236}">
                  <a16:creationId xmlns:a16="http://schemas.microsoft.com/office/drawing/2014/main" id="{AFE687B0-C060-44B3-92CA-51351D8A87C2}"/>
                </a:ext>
              </a:extLst>
            </p:cNvPr>
            <p:cNvSpPr txBox="1">
              <a:spLocks noChangeArrowheads="1"/>
            </p:cNvSpPr>
            <p:nvPr/>
          </p:nvSpPr>
          <p:spPr bwMode="auto">
            <a:xfrm>
              <a:off x="5013821" y="1295475"/>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5</a:t>
              </a:r>
            </a:p>
          </p:txBody>
        </p:sp>
        <p:sp>
          <p:nvSpPr>
            <p:cNvPr id="312" name="Text Box 83">
              <a:extLst>
                <a:ext uri="{FF2B5EF4-FFF2-40B4-BE49-F238E27FC236}">
                  <a16:creationId xmlns:a16="http://schemas.microsoft.com/office/drawing/2014/main" id="{217A78C0-FC45-4E56-A6B4-D35575C7536D}"/>
                </a:ext>
              </a:extLst>
            </p:cNvPr>
            <p:cNvSpPr txBox="1">
              <a:spLocks noChangeArrowheads="1"/>
            </p:cNvSpPr>
            <p:nvPr/>
          </p:nvSpPr>
          <p:spPr bwMode="auto">
            <a:xfrm>
              <a:off x="6521946" y="1371675"/>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5</a:t>
              </a:r>
            </a:p>
          </p:txBody>
        </p:sp>
        <p:sp>
          <p:nvSpPr>
            <p:cNvPr id="313" name="Text Box 84">
              <a:extLst>
                <a:ext uri="{FF2B5EF4-FFF2-40B4-BE49-F238E27FC236}">
                  <a16:creationId xmlns:a16="http://schemas.microsoft.com/office/drawing/2014/main" id="{06A17551-C1CA-4629-B505-C8242F3B0946}"/>
                </a:ext>
              </a:extLst>
            </p:cNvPr>
            <p:cNvSpPr txBox="1">
              <a:spLocks noChangeArrowheads="1"/>
            </p:cNvSpPr>
            <p:nvPr/>
          </p:nvSpPr>
          <p:spPr bwMode="auto">
            <a:xfrm>
              <a:off x="7360146" y="609675"/>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314" name="Text Box 85">
              <a:extLst>
                <a:ext uri="{FF2B5EF4-FFF2-40B4-BE49-F238E27FC236}">
                  <a16:creationId xmlns:a16="http://schemas.microsoft.com/office/drawing/2014/main" id="{FE330368-F517-4732-8DDF-0D7C59D31CCE}"/>
                </a:ext>
              </a:extLst>
            </p:cNvPr>
            <p:cNvSpPr txBox="1">
              <a:spLocks noChangeArrowheads="1"/>
            </p:cNvSpPr>
            <p:nvPr/>
          </p:nvSpPr>
          <p:spPr bwMode="auto">
            <a:xfrm>
              <a:off x="8198346" y="2057475"/>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3</a:t>
              </a:r>
            </a:p>
          </p:txBody>
        </p:sp>
        <p:sp>
          <p:nvSpPr>
            <p:cNvPr id="315" name="Text Box 87">
              <a:extLst>
                <a:ext uri="{FF2B5EF4-FFF2-40B4-BE49-F238E27FC236}">
                  <a16:creationId xmlns:a16="http://schemas.microsoft.com/office/drawing/2014/main" id="{EF12E11E-6150-41C2-9329-B988005D5063}"/>
                </a:ext>
              </a:extLst>
            </p:cNvPr>
            <p:cNvSpPr txBox="1">
              <a:spLocks noChangeArrowheads="1"/>
            </p:cNvSpPr>
            <p:nvPr/>
          </p:nvSpPr>
          <p:spPr bwMode="auto">
            <a:xfrm>
              <a:off x="5623421" y="2209875"/>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lgn="tl">
                      <a:srgbClr val="000000"/>
                    </a:outerShdw>
                  </a:effectLst>
                  <a:uLnTx/>
                  <a:uFillTx/>
                  <a:latin typeface="Arial" panose="020B0604020202020204" pitchFamily="34" charset="0"/>
                  <a:ea typeface="宋体" panose="02010600030101010101" pitchFamily="2" charset="-122"/>
                </a:rPr>
                <a:t>2</a:t>
              </a:r>
              <a:endParaRPr kumimoji="0" lang="en-US" altLang="zh-CN" sz="2800" b="1" i="0" u="none" strike="noStrike" kern="0" cap="none" spc="0" normalizeH="0" baseline="0" noProof="0" dirty="0">
                <a:ln>
                  <a:noFill/>
                </a:ln>
                <a:solidFill>
                  <a:srgbClr val="990099"/>
                </a:solidFill>
                <a:effectLst>
                  <a:outerShdw blurRad="38100" dist="38100" dir="2700000" algn="tl">
                    <a:srgbClr val="FFFFFF"/>
                  </a:outerShdw>
                </a:effectLst>
                <a:uLnTx/>
                <a:uFillTx/>
                <a:latin typeface="Arial" panose="020B0604020202020204" pitchFamily="34" charset="0"/>
                <a:ea typeface="宋体" panose="02010600030101010101" pitchFamily="2" charset="-122"/>
              </a:endParaRPr>
            </a:p>
          </p:txBody>
        </p:sp>
        <p:cxnSp>
          <p:nvCxnSpPr>
            <p:cNvPr id="316" name="AutoShape 73">
              <a:extLst>
                <a:ext uri="{FF2B5EF4-FFF2-40B4-BE49-F238E27FC236}">
                  <a16:creationId xmlns:a16="http://schemas.microsoft.com/office/drawing/2014/main" id="{A7EEC0AF-50E2-4ED9-8A47-CEDF96223808}"/>
                </a:ext>
              </a:extLst>
            </p:cNvPr>
            <p:cNvCxnSpPr>
              <a:stCxn id="322" idx="5"/>
            </p:cNvCxnSpPr>
            <p:nvPr/>
          </p:nvCxnSpPr>
          <p:spPr>
            <a:xfrm>
              <a:off x="8463225" y="1117442"/>
              <a:ext cx="332022" cy="512996"/>
            </a:xfrm>
            <a:prstGeom prst="straightConnector1">
              <a:avLst/>
            </a:prstGeom>
            <a:ln w="28575" cap="flat" cmpd="sng">
              <a:solidFill>
                <a:sysClr val="windowText" lastClr="000000"/>
              </a:solidFill>
              <a:prstDash val="solid"/>
              <a:headEnd type="none" w="med" len="med"/>
              <a:tailEnd type="triangle" w="med" len="med"/>
            </a:ln>
          </p:spPr>
        </p:cxnSp>
        <p:sp>
          <p:nvSpPr>
            <p:cNvPr id="317" name="Text Box 87">
              <a:extLst>
                <a:ext uri="{FF2B5EF4-FFF2-40B4-BE49-F238E27FC236}">
                  <a16:creationId xmlns:a16="http://schemas.microsoft.com/office/drawing/2014/main" id="{3E9B4346-09A9-44B9-9935-9DF4F6A6C2FD}"/>
                </a:ext>
              </a:extLst>
            </p:cNvPr>
            <p:cNvSpPr txBox="1">
              <a:spLocks noChangeArrowheads="1"/>
            </p:cNvSpPr>
            <p:nvPr/>
          </p:nvSpPr>
          <p:spPr bwMode="auto">
            <a:xfrm>
              <a:off x="8519021" y="982738"/>
              <a:ext cx="369888" cy="4572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99"/>
                  </a:solidFill>
                  <a:effectLst>
                    <a:outerShdw blurRad="38100" dist="38100" dir="2700000" algn="tl">
                      <a:srgbClr val="000000"/>
                    </a:outerShdw>
                  </a:effectLst>
                  <a:uLnTx/>
                  <a:uFillTx/>
                  <a:latin typeface="Arial" panose="020B0604020202020204" pitchFamily="34" charset="0"/>
                  <a:ea typeface="宋体" panose="02010600030101010101" pitchFamily="2" charset="-122"/>
                </a:rPr>
                <a:t>2</a:t>
              </a:r>
              <a:endParaRPr kumimoji="0" lang="en-US" altLang="zh-CN" sz="2800" b="1" i="0" u="none" strike="noStrike" kern="0" cap="none" spc="0" normalizeH="0" baseline="0" noProof="0" dirty="0">
                <a:ln>
                  <a:noFill/>
                </a:ln>
                <a:solidFill>
                  <a:srgbClr val="990099"/>
                </a:solidFill>
                <a:effectLst>
                  <a:outerShdw blurRad="38100" dist="38100" dir="2700000" algn="tl">
                    <a:srgbClr val="FFFFFF"/>
                  </a:outerShdw>
                </a:effectLst>
                <a:uLnTx/>
                <a:uFillTx/>
                <a:latin typeface="Arial" panose="020B0604020202020204" pitchFamily="34" charset="0"/>
                <a:ea typeface="宋体" panose="02010600030101010101" pitchFamily="2" charset="-122"/>
              </a:endParaRPr>
            </a:p>
          </p:txBody>
        </p:sp>
      </p:grpSp>
      <p:grpSp>
        <p:nvGrpSpPr>
          <p:cNvPr id="394" name="组合 149">
            <a:extLst>
              <a:ext uri="{FF2B5EF4-FFF2-40B4-BE49-F238E27FC236}">
                <a16:creationId xmlns:a16="http://schemas.microsoft.com/office/drawing/2014/main" id="{480ABF38-D762-4F14-BC30-C5CAA8F5725C}"/>
              </a:ext>
            </a:extLst>
          </p:cNvPr>
          <p:cNvGrpSpPr/>
          <p:nvPr/>
        </p:nvGrpSpPr>
        <p:grpSpPr>
          <a:xfrm>
            <a:off x="5908849" y="2430773"/>
            <a:ext cx="6206853" cy="3548481"/>
            <a:chOff x="557632" y="2794000"/>
            <a:chExt cx="7191206" cy="3854351"/>
          </a:xfrm>
        </p:grpSpPr>
        <p:sp>
          <p:nvSpPr>
            <p:cNvPr id="395" name="Oval 1055">
              <a:extLst>
                <a:ext uri="{FF2B5EF4-FFF2-40B4-BE49-F238E27FC236}">
                  <a16:creationId xmlns:a16="http://schemas.microsoft.com/office/drawing/2014/main" id="{566AF78B-24CD-44C4-8318-E5F61201FDEE}"/>
                </a:ext>
              </a:extLst>
            </p:cNvPr>
            <p:cNvSpPr>
              <a:spLocks noChangeArrowheads="1"/>
            </p:cNvSpPr>
            <p:nvPr/>
          </p:nvSpPr>
          <p:spPr bwMode="auto">
            <a:xfrm>
              <a:off x="4375647" y="2870200"/>
              <a:ext cx="381000" cy="304800"/>
            </a:xfrm>
            <a:prstGeom prst="ellipse">
              <a:avLst/>
            </a:prstGeom>
            <a:solidFill>
              <a:srgbClr val="FFCC00"/>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S</a:t>
              </a:r>
            </a:p>
          </p:txBody>
        </p:sp>
        <p:sp>
          <p:nvSpPr>
            <p:cNvPr id="396" name="Oval 1056">
              <a:extLst>
                <a:ext uri="{FF2B5EF4-FFF2-40B4-BE49-F238E27FC236}">
                  <a16:creationId xmlns:a16="http://schemas.microsoft.com/office/drawing/2014/main" id="{C03DDC88-8759-4921-B8C8-F7130E931FB8}"/>
                </a:ext>
              </a:extLst>
            </p:cNvPr>
            <p:cNvSpPr>
              <a:spLocks noChangeArrowheads="1"/>
            </p:cNvSpPr>
            <p:nvPr/>
          </p:nvSpPr>
          <p:spPr bwMode="auto">
            <a:xfrm>
              <a:off x="2089647" y="3175000"/>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A</a:t>
              </a:r>
            </a:p>
          </p:txBody>
        </p:sp>
        <p:sp>
          <p:nvSpPr>
            <p:cNvPr id="397" name="Oval 1057">
              <a:extLst>
                <a:ext uri="{FF2B5EF4-FFF2-40B4-BE49-F238E27FC236}">
                  <a16:creationId xmlns:a16="http://schemas.microsoft.com/office/drawing/2014/main" id="{15483104-1052-4B48-BCA1-ECFA11AF454C}"/>
                </a:ext>
              </a:extLst>
            </p:cNvPr>
            <p:cNvSpPr>
              <a:spLocks noChangeArrowheads="1"/>
            </p:cNvSpPr>
            <p:nvPr/>
          </p:nvSpPr>
          <p:spPr bwMode="auto">
            <a:xfrm>
              <a:off x="6966447" y="3175000"/>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D</a:t>
              </a:r>
            </a:p>
          </p:txBody>
        </p:sp>
        <p:sp>
          <p:nvSpPr>
            <p:cNvPr id="398" name="Oval 1058">
              <a:extLst>
                <a:ext uri="{FF2B5EF4-FFF2-40B4-BE49-F238E27FC236}">
                  <a16:creationId xmlns:a16="http://schemas.microsoft.com/office/drawing/2014/main" id="{5DAF2539-3F85-4F42-99B7-9D25355070A8}"/>
                </a:ext>
              </a:extLst>
            </p:cNvPr>
            <p:cNvSpPr>
              <a:spLocks noChangeArrowheads="1"/>
            </p:cNvSpPr>
            <p:nvPr/>
          </p:nvSpPr>
          <p:spPr bwMode="auto">
            <a:xfrm>
              <a:off x="641847" y="3784600"/>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B</a:t>
              </a:r>
            </a:p>
          </p:txBody>
        </p:sp>
        <p:sp>
          <p:nvSpPr>
            <p:cNvPr id="399" name="Oval 1059">
              <a:extLst>
                <a:ext uri="{FF2B5EF4-FFF2-40B4-BE49-F238E27FC236}">
                  <a16:creationId xmlns:a16="http://schemas.microsoft.com/office/drawing/2014/main" id="{0A58316D-3FD3-4D54-B24B-0B52BCFFA9D4}"/>
                </a:ext>
              </a:extLst>
            </p:cNvPr>
            <p:cNvSpPr>
              <a:spLocks noChangeArrowheads="1"/>
            </p:cNvSpPr>
            <p:nvPr/>
          </p:nvSpPr>
          <p:spPr bwMode="auto">
            <a:xfrm>
              <a:off x="3004047" y="3784600"/>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D</a:t>
              </a:r>
            </a:p>
          </p:txBody>
        </p:sp>
        <p:sp>
          <p:nvSpPr>
            <p:cNvPr id="400" name="Oval 1060">
              <a:extLst>
                <a:ext uri="{FF2B5EF4-FFF2-40B4-BE49-F238E27FC236}">
                  <a16:creationId xmlns:a16="http://schemas.microsoft.com/office/drawing/2014/main" id="{DA5FAF90-8D3D-431A-B87E-367D78AB7E7A}"/>
                </a:ext>
              </a:extLst>
            </p:cNvPr>
            <p:cNvSpPr>
              <a:spLocks noChangeArrowheads="1"/>
            </p:cNvSpPr>
            <p:nvPr/>
          </p:nvSpPr>
          <p:spPr bwMode="auto">
            <a:xfrm>
              <a:off x="7015336" y="3845024"/>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E</a:t>
              </a:r>
            </a:p>
          </p:txBody>
        </p:sp>
        <p:sp>
          <p:nvSpPr>
            <p:cNvPr id="401" name="Oval 1062">
              <a:extLst>
                <a:ext uri="{FF2B5EF4-FFF2-40B4-BE49-F238E27FC236}">
                  <a16:creationId xmlns:a16="http://schemas.microsoft.com/office/drawing/2014/main" id="{A721237A-7CDF-4AA6-90AE-E5576D09E1A5}"/>
                </a:ext>
              </a:extLst>
            </p:cNvPr>
            <p:cNvSpPr>
              <a:spLocks noChangeArrowheads="1"/>
            </p:cNvSpPr>
            <p:nvPr/>
          </p:nvSpPr>
          <p:spPr bwMode="auto">
            <a:xfrm>
              <a:off x="662484" y="4470400"/>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C</a:t>
              </a:r>
            </a:p>
          </p:txBody>
        </p:sp>
        <p:sp>
          <p:nvSpPr>
            <p:cNvPr id="402" name="Oval 1064">
              <a:extLst>
                <a:ext uri="{FF2B5EF4-FFF2-40B4-BE49-F238E27FC236}">
                  <a16:creationId xmlns:a16="http://schemas.microsoft.com/office/drawing/2014/main" id="{10044A20-A698-4953-93F9-7F66700E688F}"/>
                </a:ext>
              </a:extLst>
            </p:cNvPr>
            <p:cNvSpPr>
              <a:spLocks noChangeArrowheads="1"/>
            </p:cNvSpPr>
            <p:nvPr/>
          </p:nvSpPr>
          <p:spPr bwMode="auto">
            <a:xfrm>
              <a:off x="3308847" y="4470400"/>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E</a:t>
              </a:r>
            </a:p>
          </p:txBody>
        </p:sp>
        <p:sp>
          <p:nvSpPr>
            <p:cNvPr id="403" name="Oval 1066">
              <a:extLst>
                <a:ext uri="{FF2B5EF4-FFF2-40B4-BE49-F238E27FC236}">
                  <a16:creationId xmlns:a16="http://schemas.microsoft.com/office/drawing/2014/main" id="{2DA732A3-6C92-4D70-B8EB-51429119006A}"/>
                </a:ext>
              </a:extLst>
            </p:cNvPr>
            <p:cNvSpPr>
              <a:spLocks noChangeArrowheads="1"/>
            </p:cNvSpPr>
            <p:nvPr/>
          </p:nvSpPr>
          <p:spPr bwMode="auto">
            <a:xfrm>
              <a:off x="6405736" y="4530824"/>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B</a:t>
              </a:r>
            </a:p>
          </p:txBody>
        </p:sp>
        <p:sp>
          <p:nvSpPr>
            <p:cNvPr id="404" name="Oval 1067">
              <a:extLst>
                <a:ext uri="{FF2B5EF4-FFF2-40B4-BE49-F238E27FC236}">
                  <a16:creationId xmlns:a16="http://schemas.microsoft.com/office/drawing/2014/main" id="{4738CFE7-8C8D-4277-B331-E3AC6510E380}"/>
                </a:ext>
              </a:extLst>
            </p:cNvPr>
            <p:cNvSpPr>
              <a:spLocks noChangeArrowheads="1"/>
            </p:cNvSpPr>
            <p:nvPr/>
          </p:nvSpPr>
          <p:spPr bwMode="auto">
            <a:xfrm>
              <a:off x="7167736" y="4530824"/>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F</a:t>
              </a:r>
            </a:p>
          </p:txBody>
        </p:sp>
        <p:sp>
          <p:nvSpPr>
            <p:cNvPr id="405" name="Oval 1070">
              <a:extLst>
                <a:ext uri="{FF2B5EF4-FFF2-40B4-BE49-F238E27FC236}">
                  <a16:creationId xmlns:a16="http://schemas.microsoft.com/office/drawing/2014/main" id="{87B7C2A5-3A3C-41D8-8C24-8B78F53E3472}"/>
                </a:ext>
              </a:extLst>
            </p:cNvPr>
            <p:cNvSpPr>
              <a:spLocks noChangeArrowheads="1"/>
            </p:cNvSpPr>
            <p:nvPr/>
          </p:nvSpPr>
          <p:spPr bwMode="auto">
            <a:xfrm>
              <a:off x="2851647" y="5080000"/>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B</a:t>
              </a:r>
            </a:p>
          </p:txBody>
        </p:sp>
        <p:sp>
          <p:nvSpPr>
            <p:cNvPr id="406" name="Oval 1071">
              <a:extLst>
                <a:ext uri="{FF2B5EF4-FFF2-40B4-BE49-F238E27FC236}">
                  <a16:creationId xmlns:a16="http://schemas.microsoft.com/office/drawing/2014/main" id="{54B136AF-96FB-443F-9F27-5F3725B56FE2}"/>
                </a:ext>
              </a:extLst>
            </p:cNvPr>
            <p:cNvSpPr>
              <a:spLocks noChangeArrowheads="1"/>
            </p:cNvSpPr>
            <p:nvPr/>
          </p:nvSpPr>
          <p:spPr bwMode="auto">
            <a:xfrm>
              <a:off x="3842247" y="5080000"/>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F</a:t>
              </a:r>
            </a:p>
          </p:txBody>
        </p:sp>
        <p:sp>
          <p:nvSpPr>
            <p:cNvPr id="407" name="Oval 1075">
              <a:extLst>
                <a:ext uri="{FF2B5EF4-FFF2-40B4-BE49-F238E27FC236}">
                  <a16:creationId xmlns:a16="http://schemas.microsoft.com/office/drawing/2014/main" id="{8EFA6586-085B-4235-AA22-86831841B8F3}"/>
                </a:ext>
              </a:extLst>
            </p:cNvPr>
            <p:cNvSpPr>
              <a:spLocks noChangeArrowheads="1"/>
            </p:cNvSpPr>
            <p:nvPr/>
          </p:nvSpPr>
          <p:spPr bwMode="auto">
            <a:xfrm>
              <a:off x="6414120" y="5140424"/>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C</a:t>
              </a:r>
            </a:p>
          </p:txBody>
        </p:sp>
        <p:sp>
          <p:nvSpPr>
            <p:cNvPr id="408" name="Oval 1076">
              <a:extLst>
                <a:ext uri="{FF2B5EF4-FFF2-40B4-BE49-F238E27FC236}">
                  <a16:creationId xmlns:a16="http://schemas.microsoft.com/office/drawing/2014/main" id="{64A0780B-2124-4B90-82D1-E2FDA8D3181F}"/>
                </a:ext>
              </a:extLst>
            </p:cNvPr>
            <p:cNvSpPr>
              <a:spLocks noChangeArrowheads="1"/>
            </p:cNvSpPr>
            <p:nvPr/>
          </p:nvSpPr>
          <p:spPr bwMode="auto">
            <a:xfrm>
              <a:off x="7243936" y="5140424"/>
              <a:ext cx="381000" cy="304800"/>
            </a:xfrm>
            <a:prstGeom prst="ellipse">
              <a:avLst/>
            </a:prstGeom>
            <a:solidFill>
              <a:srgbClr val="FFCC00"/>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G</a:t>
              </a:r>
            </a:p>
          </p:txBody>
        </p:sp>
        <p:sp>
          <p:nvSpPr>
            <p:cNvPr id="409" name="Oval 1078">
              <a:extLst>
                <a:ext uri="{FF2B5EF4-FFF2-40B4-BE49-F238E27FC236}">
                  <a16:creationId xmlns:a16="http://schemas.microsoft.com/office/drawing/2014/main" id="{365EDF33-08B8-4904-B24A-113D007EC152}"/>
                </a:ext>
              </a:extLst>
            </p:cNvPr>
            <p:cNvSpPr>
              <a:spLocks noChangeArrowheads="1"/>
            </p:cNvSpPr>
            <p:nvPr/>
          </p:nvSpPr>
          <p:spPr bwMode="auto">
            <a:xfrm>
              <a:off x="2851647" y="5689600"/>
              <a:ext cx="381000" cy="304800"/>
            </a:xfrm>
            <a:prstGeom prst="ellipse">
              <a:avLst/>
            </a:prstGeom>
            <a:solidFill>
              <a:sysClr val="window" lastClr="FFFFFF"/>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C</a:t>
              </a:r>
            </a:p>
          </p:txBody>
        </p:sp>
        <p:sp>
          <p:nvSpPr>
            <p:cNvPr id="410" name="Oval 1079">
              <a:extLst>
                <a:ext uri="{FF2B5EF4-FFF2-40B4-BE49-F238E27FC236}">
                  <a16:creationId xmlns:a16="http://schemas.microsoft.com/office/drawing/2014/main" id="{BD03412E-E4DF-41FF-92EE-FE711A5E57F0}"/>
                </a:ext>
              </a:extLst>
            </p:cNvPr>
            <p:cNvSpPr>
              <a:spLocks noChangeArrowheads="1"/>
            </p:cNvSpPr>
            <p:nvPr/>
          </p:nvSpPr>
          <p:spPr bwMode="auto">
            <a:xfrm>
              <a:off x="3842247" y="5689600"/>
              <a:ext cx="381000" cy="304800"/>
            </a:xfrm>
            <a:prstGeom prst="ellipse">
              <a:avLst/>
            </a:prstGeom>
            <a:solidFill>
              <a:srgbClr val="FFCC00"/>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G</a:t>
              </a:r>
            </a:p>
          </p:txBody>
        </p:sp>
        <p:cxnSp>
          <p:nvCxnSpPr>
            <p:cNvPr id="411" name="AutoShape 1097">
              <a:extLst>
                <a:ext uri="{FF2B5EF4-FFF2-40B4-BE49-F238E27FC236}">
                  <a16:creationId xmlns:a16="http://schemas.microsoft.com/office/drawing/2014/main" id="{2438B46D-F136-4166-A9BD-863EE70FE3A3}"/>
                </a:ext>
              </a:extLst>
            </p:cNvPr>
            <p:cNvCxnSpPr>
              <a:stCxn id="395" idx="2"/>
              <a:endCxn id="396" idx="6"/>
            </p:cNvCxnSpPr>
            <p:nvPr/>
          </p:nvCxnSpPr>
          <p:spPr>
            <a:xfrm flipH="1">
              <a:off x="2470647" y="3022600"/>
              <a:ext cx="1905000" cy="304800"/>
            </a:xfrm>
            <a:prstGeom prst="straightConnector1">
              <a:avLst/>
            </a:prstGeom>
            <a:ln w="9525" cap="flat" cmpd="sng">
              <a:solidFill>
                <a:sysClr val="windowText" lastClr="000000"/>
              </a:solidFill>
              <a:prstDash val="solid"/>
              <a:headEnd type="none" w="med" len="med"/>
              <a:tailEnd type="none" w="med" len="med"/>
            </a:ln>
          </p:spPr>
        </p:cxnSp>
        <p:cxnSp>
          <p:nvCxnSpPr>
            <p:cNvPr id="412" name="AutoShape 1098">
              <a:extLst>
                <a:ext uri="{FF2B5EF4-FFF2-40B4-BE49-F238E27FC236}">
                  <a16:creationId xmlns:a16="http://schemas.microsoft.com/office/drawing/2014/main" id="{B479F0AD-97C7-4E84-8894-44AC1F8AF5F9}"/>
                </a:ext>
              </a:extLst>
            </p:cNvPr>
            <p:cNvCxnSpPr>
              <a:stCxn id="395" idx="6"/>
              <a:endCxn id="397" idx="2"/>
            </p:cNvCxnSpPr>
            <p:nvPr/>
          </p:nvCxnSpPr>
          <p:spPr>
            <a:xfrm>
              <a:off x="4756647" y="3022600"/>
              <a:ext cx="2209800" cy="304800"/>
            </a:xfrm>
            <a:prstGeom prst="straightConnector1">
              <a:avLst/>
            </a:prstGeom>
            <a:ln w="9525" cap="flat" cmpd="sng">
              <a:solidFill>
                <a:sysClr val="windowText" lastClr="000000"/>
              </a:solidFill>
              <a:prstDash val="solid"/>
              <a:headEnd type="none" w="med" len="med"/>
              <a:tailEnd type="none" w="med" len="med"/>
            </a:ln>
          </p:spPr>
        </p:cxnSp>
        <p:cxnSp>
          <p:nvCxnSpPr>
            <p:cNvPr id="413" name="AutoShape 1099">
              <a:extLst>
                <a:ext uri="{FF2B5EF4-FFF2-40B4-BE49-F238E27FC236}">
                  <a16:creationId xmlns:a16="http://schemas.microsoft.com/office/drawing/2014/main" id="{6AD89486-0459-4910-B25D-832825A82AB2}"/>
                </a:ext>
              </a:extLst>
            </p:cNvPr>
            <p:cNvCxnSpPr>
              <a:stCxn id="396" idx="2"/>
              <a:endCxn id="398" idx="7"/>
            </p:cNvCxnSpPr>
            <p:nvPr/>
          </p:nvCxnSpPr>
          <p:spPr>
            <a:xfrm flipH="1">
              <a:off x="967284" y="3327400"/>
              <a:ext cx="1122363" cy="501650"/>
            </a:xfrm>
            <a:prstGeom prst="straightConnector1">
              <a:avLst/>
            </a:prstGeom>
            <a:ln w="9525" cap="flat" cmpd="sng">
              <a:solidFill>
                <a:sysClr val="windowText" lastClr="000000"/>
              </a:solidFill>
              <a:prstDash val="solid"/>
              <a:headEnd type="none" w="med" len="med"/>
              <a:tailEnd type="none" w="med" len="med"/>
            </a:ln>
          </p:spPr>
        </p:cxnSp>
        <p:cxnSp>
          <p:nvCxnSpPr>
            <p:cNvPr id="414" name="AutoShape 1100">
              <a:extLst>
                <a:ext uri="{FF2B5EF4-FFF2-40B4-BE49-F238E27FC236}">
                  <a16:creationId xmlns:a16="http://schemas.microsoft.com/office/drawing/2014/main" id="{F4502E0A-9EEA-4C4E-BF1D-AC4733F029BD}"/>
                </a:ext>
              </a:extLst>
            </p:cNvPr>
            <p:cNvCxnSpPr>
              <a:stCxn id="396" idx="5"/>
              <a:endCxn id="399" idx="1"/>
            </p:cNvCxnSpPr>
            <p:nvPr/>
          </p:nvCxnSpPr>
          <p:spPr>
            <a:xfrm>
              <a:off x="2415084" y="3435350"/>
              <a:ext cx="644525" cy="393700"/>
            </a:xfrm>
            <a:prstGeom prst="straightConnector1">
              <a:avLst/>
            </a:prstGeom>
            <a:ln w="9525" cap="flat" cmpd="sng">
              <a:solidFill>
                <a:sysClr val="windowText" lastClr="000000"/>
              </a:solidFill>
              <a:prstDash val="solid"/>
              <a:headEnd type="none" w="med" len="med"/>
              <a:tailEnd type="none" w="med" len="med"/>
            </a:ln>
          </p:spPr>
        </p:cxnSp>
        <p:cxnSp>
          <p:nvCxnSpPr>
            <p:cNvPr id="415" name="AutoShape 1102">
              <a:extLst>
                <a:ext uri="{FF2B5EF4-FFF2-40B4-BE49-F238E27FC236}">
                  <a16:creationId xmlns:a16="http://schemas.microsoft.com/office/drawing/2014/main" id="{09216A21-8BEF-4B9F-8AD4-4FAB55393BA5}"/>
                </a:ext>
              </a:extLst>
            </p:cNvPr>
            <p:cNvCxnSpPr>
              <a:stCxn id="397" idx="4"/>
              <a:endCxn id="400" idx="0"/>
            </p:cNvCxnSpPr>
            <p:nvPr/>
          </p:nvCxnSpPr>
          <p:spPr>
            <a:xfrm>
              <a:off x="7156947" y="3479800"/>
              <a:ext cx="48889" cy="365224"/>
            </a:xfrm>
            <a:prstGeom prst="straightConnector1">
              <a:avLst/>
            </a:prstGeom>
            <a:ln w="9525" cap="flat" cmpd="sng">
              <a:solidFill>
                <a:sysClr val="windowText" lastClr="000000"/>
              </a:solidFill>
              <a:prstDash val="solid"/>
              <a:headEnd type="none" w="med" len="med"/>
              <a:tailEnd type="none" w="med" len="med"/>
            </a:ln>
          </p:spPr>
        </p:cxnSp>
        <p:cxnSp>
          <p:nvCxnSpPr>
            <p:cNvPr id="416" name="AutoShape 1103">
              <a:extLst>
                <a:ext uri="{FF2B5EF4-FFF2-40B4-BE49-F238E27FC236}">
                  <a16:creationId xmlns:a16="http://schemas.microsoft.com/office/drawing/2014/main" id="{86B2B45B-DC09-4F11-B060-157C5B15755E}"/>
                </a:ext>
              </a:extLst>
            </p:cNvPr>
            <p:cNvCxnSpPr>
              <a:stCxn id="398" idx="4"/>
              <a:endCxn id="401" idx="0"/>
            </p:cNvCxnSpPr>
            <p:nvPr/>
          </p:nvCxnSpPr>
          <p:spPr>
            <a:xfrm>
              <a:off x="832347" y="4089400"/>
              <a:ext cx="20638" cy="381000"/>
            </a:xfrm>
            <a:prstGeom prst="straightConnector1">
              <a:avLst/>
            </a:prstGeom>
            <a:ln w="9525" cap="flat" cmpd="sng">
              <a:solidFill>
                <a:sysClr val="windowText" lastClr="000000"/>
              </a:solidFill>
              <a:prstDash val="solid"/>
              <a:headEnd type="none" w="med" len="med"/>
              <a:tailEnd type="none" w="med" len="med"/>
            </a:ln>
          </p:spPr>
        </p:cxnSp>
        <p:cxnSp>
          <p:nvCxnSpPr>
            <p:cNvPr id="417" name="AutoShape 1105">
              <a:extLst>
                <a:ext uri="{FF2B5EF4-FFF2-40B4-BE49-F238E27FC236}">
                  <a16:creationId xmlns:a16="http://schemas.microsoft.com/office/drawing/2014/main" id="{128F79B1-5C7E-4C45-9A28-AE648C24736B}"/>
                </a:ext>
              </a:extLst>
            </p:cNvPr>
            <p:cNvCxnSpPr>
              <a:stCxn id="399" idx="5"/>
              <a:endCxn id="402" idx="0"/>
            </p:cNvCxnSpPr>
            <p:nvPr/>
          </p:nvCxnSpPr>
          <p:spPr>
            <a:xfrm>
              <a:off x="3329484" y="4044950"/>
              <a:ext cx="169863" cy="425450"/>
            </a:xfrm>
            <a:prstGeom prst="straightConnector1">
              <a:avLst/>
            </a:prstGeom>
            <a:ln w="9525" cap="flat" cmpd="sng">
              <a:solidFill>
                <a:sysClr val="windowText" lastClr="000000"/>
              </a:solidFill>
              <a:prstDash val="solid"/>
              <a:headEnd type="none" w="med" len="med"/>
              <a:tailEnd type="none" w="med" len="med"/>
            </a:ln>
          </p:spPr>
        </p:cxnSp>
        <p:cxnSp>
          <p:nvCxnSpPr>
            <p:cNvPr id="418" name="AutoShape 1107">
              <a:extLst>
                <a:ext uri="{FF2B5EF4-FFF2-40B4-BE49-F238E27FC236}">
                  <a16:creationId xmlns:a16="http://schemas.microsoft.com/office/drawing/2014/main" id="{794AEF0E-65AC-4D3D-AEC8-97CADDACA4DC}"/>
                </a:ext>
              </a:extLst>
            </p:cNvPr>
            <p:cNvCxnSpPr>
              <a:stCxn id="400" idx="3"/>
              <a:endCxn id="403" idx="7"/>
            </p:cNvCxnSpPr>
            <p:nvPr/>
          </p:nvCxnSpPr>
          <p:spPr>
            <a:xfrm flipH="1">
              <a:off x="6731173" y="4105374"/>
              <a:ext cx="339725" cy="469900"/>
            </a:xfrm>
            <a:prstGeom prst="straightConnector1">
              <a:avLst/>
            </a:prstGeom>
            <a:ln w="9525" cap="flat" cmpd="sng">
              <a:solidFill>
                <a:sysClr val="windowText" lastClr="000000"/>
              </a:solidFill>
              <a:prstDash val="solid"/>
              <a:headEnd type="none" w="med" len="med"/>
              <a:tailEnd type="none" w="med" len="med"/>
            </a:ln>
          </p:spPr>
        </p:cxnSp>
        <p:cxnSp>
          <p:nvCxnSpPr>
            <p:cNvPr id="419" name="AutoShape 1108">
              <a:extLst>
                <a:ext uri="{FF2B5EF4-FFF2-40B4-BE49-F238E27FC236}">
                  <a16:creationId xmlns:a16="http://schemas.microsoft.com/office/drawing/2014/main" id="{15907A36-1B11-4BC5-A1C3-EF1175309FB3}"/>
                </a:ext>
              </a:extLst>
            </p:cNvPr>
            <p:cNvCxnSpPr>
              <a:stCxn id="400" idx="4"/>
              <a:endCxn id="404" idx="0"/>
            </p:cNvCxnSpPr>
            <p:nvPr/>
          </p:nvCxnSpPr>
          <p:spPr>
            <a:xfrm>
              <a:off x="7205836" y="4149824"/>
              <a:ext cx="152400" cy="381000"/>
            </a:xfrm>
            <a:prstGeom prst="straightConnector1">
              <a:avLst/>
            </a:prstGeom>
            <a:ln w="9525" cap="flat" cmpd="sng">
              <a:solidFill>
                <a:sysClr val="windowText" lastClr="000000"/>
              </a:solidFill>
              <a:prstDash val="solid"/>
              <a:headEnd type="none" w="med" len="med"/>
              <a:tailEnd type="none" w="med" len="med"/>
            </a:ln>
          </p:spPr>
        </p:cxnSp>
        <p:cxnSp>
          <p:nvCxnSpPr>
            <p:cNvPr id="420" name="AutoShape 1111">
              <a:extLst>
                <a:ext uri="{FF2B5EF4-FFF2-40B4-BE49-F238E27FC236}">
                  <a16:creationId xmlns:a16="http://schemas.microsoft.com/office/drawing/2014/main" id="{3FED91DD-A7BF-4591-82C0-21BFB433DD3A}"/>
                </a:ext>
              </a:extLst>
            </p:cNvPr>
            <p:cNvCxnSpPr>
              <a:stCxn id="402" idx="3"/>
              <a:endCxn id="405" idx="0"/>
            </p:cNvCxnSpPr>
            <p:nvPr/>
          </p:nvCxnSpPr>
          <p:spPr>
            <a:xfrm flipH="1">
              <a:off x="3042147" y="4730750"/>
              <a:ext cx="322263" cy="349250"/>
            </a:xfrm>
            <a:prstGeom prst="straightConnector1">
              <a:avLst/>
            </a:prstGeom>
            <a:ln w="9525" cap="flat" cmpd="sng">
              <a:solidFill>
                <a:sysClr val="windowText" lastClr="000000"/>
              </a:solidFill>
              <a:prstDash val="solid"/>
              <a:headEnd type="none" w="med" len="med"/>
              <a:tailEnd type="none" w="med" len="med"/>
            </a:ln>
          </p:spPr>
        </p:cxnSp>
        <p:cxnSp>
          <p:nvCxnSpPr>
            <p:cNvPr id="421" name="AutoShape 1112">
              <a:extLst>
                <a:ext uri="{FF2B5EF4-FFF2-40B4-BE49-F238E27FC236}">
                  <a16:creationId xmlns:a16="http://schemas.microsoft.com/office/drawing/2014/main" id="{41E9A205-9CA4-4D17-9C57-D4D28B117837}"/>
                </a:ext>
              </a:extLst>
            </p:cNvPr>
            <p:cNvCxnSpPr>
              <a:stCxn id="402" idx="5"/>
              <a:endCxn id="406" idx="1"/>
            </p:cNvCxnSpPr>
            <p:nvPr/>
          </p:nvCxnSpPr>
          <p:spPr>
            <a:xfrm>
              <a:off x="3634284" y="4730750"/>
              <a:ext cx="263525" cy="393700"/>
            </a:xfrm>
            <a:prstGeom prst="straightConnector1">
              <a:avLst/>
            </a:prstGeom>
            <a:ln w="9525" cap="flat" cmpd="sng">
              <a:solidFill>
                <a:sysClr val="windowText" lastClr="000000"/>
              </a:solidFill>
              <a:prstDash val="solid"/>
              <a:headEnd type="none" w="med" len="med"/>
              <a:tailEnd type="none" w="med" len="med"/>
            </a:ln>
          </p:spPr>
        </p:cxnSp>
        <p:cxnSp>
          <p:nvCxnSpPr>
            <p:cNvPr id="422" name="AutoShape 1116">
              <a:extLst>
                <a:ext uri="{FF2B5EF4-FFF2-40B4-BE49-F238E27FC236}">
                  <a16:creationId xmlns:a16="http://schemas.microsoft.com/office/drawing/2014/main" id="{8005C9BA-FBA2-46CA-8C93-5FB3117AB621}"/>
                </a:ext>
              </a:extLst>
            </p:cNvPr>
            <p:cNvCxnSpPr>
              <a:stCxn id="403" idx="4"/>
              <a:endCxn id="407" idx="0"/>
            </p:cNvCxnSpPr>
            <p:nvPr/>
          </p:nvCxnSpPr>
          <p:spPr>
            <a:xfrm>
              <a:off x="6596236" y="4835624"/>
              <a:ext cx="8384" cy="304800"/>
            </a:xfrm>
            <a:prstGeom prst="straightConnector1">
              <a:avLst/>
            </a:prstGeom>
            <a:ln w="9525" cap="flat" cmpd="sng">
              <a:solidFill>
                <a:sysClr val="windowText" lastClr="000000"/>
              </a:solidFill>
              <a:prstDash val="solid"/>
              <a:headEnd type="none" w="med" len="med"/>
              <a:tailEnd type="none" w="med" len="med"/>
            </a:ln>
          </p:spPr>
        </p:cxnSp>
        <p:cxnSp>
          <p:nvCxnSpPr>
            <p:cNvPr id="423" name="AutoShape 1117">
              <a:extLst>
                <a:ext uri="{FF2B5EF4-FFF2-40B4-BE49-F238E27FC236}">
                  <a16:creationId xmlns:a16="http://schemas.microsoft.com/office/drawing/2014/main" id="{FA91E28D-E5AE-4FEB-97AD-843F89BE19F9}"/>
                </a:ext>
              </a:extLst>
            </p:cNvPr>
            <p:cNvCxnSpPr>
              <a:stCxn id="404" idx="4"/>
              <a:endCxn id="408" idx="0"/>
            </p:cNvCxnSpPr>
            <p:nvPr/>
          </p:nvCxnSpPr>
          <p:spPr>
            <a:xfrm>
              <a:off x="7358236" y="4835624"/>
              <a:ext cx="76200" cy="304800"/>
            </a:xfrm>
            <a:prstGeom prst="straightConnector1">
              <a:avLst/>
            </a:prstGeom>
            <a:ln w="9525" cap="flat" cmpd="sng">
              <a:solidFill>
                <a:sysClr val="windowText" lastClr="000000"/>
              </a:solidFill>
              <a:prstDash val="solid"/>
              <a:headEnd type="none" w="med" len="med"/>
              <a:tailEnd type="none" w="med" len="med"/>
            </a:ln>
          </p:spPr>
        </p:cxnSp>
        <p:cxnSp>
          <p:nvCxnSpPr>
            <p:cNvPr id="424" name="AutoShape 1119">
              <a:extLst>
                <a:ext uri="{FF2B5EF4-FFF2-40B4-BE49-F238E27FC236}">
                  <a16:creationId xmlns:a16="http://schemas.microsoft.com/office/drawing/2014/main" id="{F263B876-E1B6-4835-94BC-BAD5774A05B3}"/>
                </a:ext>
              </a:extLst>
            </p:cNvPr>
            <p:cNvCxnSpPr>
              <a:stCxn id="405" idx="4"/>
              <a:endCxn id="409" idx="0"/>
            </p:cNvCxnSpPr>
            <p:nvPr/>
          </p:nvCxnSpPr>
          <p:spPr>
            <a:xfrm>
              <a:off x="3042147" y="5384800"/>
              <a:ext cx="0" cy="304800"/>
            </a:xfrm>
            <a:prstGeom prst="straightConnector1">
              <a:avLst/>
            </a:prstGeom>
            <a:ln w="9525" cap="flat" cmpd="sng">
              <a:solidFill>
                <a:sysClr val="windowText" lastClr="000000"/>
              </a:solidFill>
              <a:prstDash val="solid"/>
              <a:headEnd type="none" w="med" len="med"/>
              <a:tailEnd type="none" w="med" len="med"/>
            </a:ln>
          </p:spPr>
        </p:cxnSp>
        <p:cxnSp>
          <p:nvCxnSpPr>
            <p:cNvPr id="425" name="AutoShape 1120">
              <a:extLst>
                <a:ext uri="{FF2B5EF4-FFF2-40B4-BE49-F238E27FC236}">
                  <a16:creationId xmlns:a16="http://schemas.microsoft.com/office/drawing/2014/main" id="{445CA6A1-D253-48B1-92A4-398DB5F5C500}"/>
                </a:ext>
              </a:extLst>
            </p:cNvPr>
            <p:cNvCxnSpPr>
              <a:stCxn id="406" idx="4"/>
              <a:endCxn id="410" idx="0"/>
            </p:cNvCxnSpPr>
            <p:nvPr/>
          </p:nvCxnSpPr>
          <p:spPr>
            <a:xfrm>
              <a:off x="4032747" y="5384800"/>
              <a:ext cx="0" cy="304800"/>
            </a:xfrm>
            <a:prstGeom prst="straightConnector1">
              <a:avLst/>
            </a:prstGeom>
            <a:ln w="9525" cap="flat" cmpd="sng">
              <a:solidFill>
                <a:sysClr val="windowText" lastClr="000000"/>
              </a:solidFill>
              <a:prstDash val="solid"/>
              <a:headEnd type="none" w="med" len="med"/>
              <a:tailEnd type="none" w="med" len="med"/>
            </a:ln>
          </p:spPr>
        </p:cxnSp>
        <p:sp>
          <p:nvSpPr>
            <p:cNvPr id="426" name="Text Box 1141">
              <a:extLst>
                <a:ext uri="{FF2B5EF4-FFF2-40B4-BE49-F238E27FC236}">
                  <a16:creationId xmlns:a16="http://schemas.microsoft.com/office/drawing/2014/main" id="{261CD61D-892B-4FF2-A550-B61B20A31D7A}"/>
                </a:ext>
              </a:extLst>
            </p:cNvPr>
            <p:cNvSpPr txBox="1">
              <a:spLocks noChangeArrowheads="1"/>
            </p:cNvSpPr>
            <p:nvPr/>
          </p:nvSpPr>
          <p:spPr bwMode="auto">
            <a:xfrm>
              <a:off x="3196057" y="287020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3</a:t>
              </a:r>
            </a:p>
          </p:txBody>
        </p:sp>
        <p:sp>
          <p:nvSpPr>
            <p:cNvPr id="427" name="Text Box 1143">
              <a:extLst>
                <a:ext uri="{FF2B5EF4-FFF2-40B4-BE49-F238E27FC236}">
                  <a16:creationId xmlns:a16="http://schemas.microsoft.com/office/drawing/2014/main" id="{F5513481-CB0B-4541-A6BD-B029BA8011C6}"/>
                </a:ext>
              </a:extLst>
            </p:cNvPr>
            <p:cNvSpPr txBox="1">
              <a:spLocks noChangeArrowheads="1"/>
            </p:cNvSpPr>
            <p:nvPr/>
          </p:nvSpPr>
          <p:spPr bwMode="auto">
            <a:xfrm>
              <a:off x="4023145" y="530860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3</a:t>
              </a:r>
            </a:p>
          </p:txBody>
        </p:sp>
        <p:sp>
          <p:nvSpPr>
            <p:cNvPr id="428" name="Text Box 1145">
              <a:extLst>
                <a:ext uri="{FF2B5EF4-FFF2-40B4-BE49-F238E27FC236}">
                  <a16:creationId xmlns:a16="http://schemas.microsoft.com/office/drawing/2014/main" id="{233BD9CC-F86A-4946-A30D-A43003BB21B5}"/>
                </a:ext>
              </a:extLst>
            </p:cNvPr>
            <p:cNvSpPr txBox="1">
              <a:spLocks noChangeArrowheads="1"/>
            </p:cNvSpPr>
            <p:nvPr/>
          </p:nvSpPr>
          <p:spPr bwMode="auto">
            <a:xfrm>
              <a:off x="7435946" y="4759424"/>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3</a:t>
              </a:r>
            </a:p>
          </p:txBody>
        </p:sp>
        <p:sp>
          <p:nvSpPr>
            <p:cNvPr id="429" name="Text Box 1148">
              <a:extLst>
                <a:ext uri="{FF2B5EF4-FFF2-40B4-BE49-F238E27FC236}">
                  <a16:creationId xmlns:a16="http://schemas.microsoft.com/office/drawing/2014/main" id="{A29E58CE-333D-4A32-B649-25D529D2C16D}"/>
                </a:ext>
              </a:extLst>
            </p:cNvPr>
            <p:cNvSpPr txBox="1">
              <a:spLocks noChangeArrowheads="1"/>
            </p:cNvSpPr>
            <p:nvPr/>
          </p:nvSpPr>
          <p:spPr bwMode="auto">
            <a:xfrm>
              <a:off x="3413545" y="4013200"/>
              <a:ext cx="312892" cy="4001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a:ln>
                    <a:noFill/>
                  </a:ln>
                  <a:solidFill>
                    <a:srgbClr val="000099"/>
                  </a:solidFill>
                  <a:effectLst>
                    <a:outerShdw blurRad="38100" dist="38100" dir="2700000" algn="tl">
                      <a:srgbClr val="000000"/>
                    </a:outerShdw>
                  </a:effectLst>
                  <a:uLnTx/>
                  <a:uFillTx/>
                  <a:latin typeface="Arial" panose="020B0604020202020204" pitchFamily="34" charset="0"/>
                  <a:ea typeface="宋体" panose="02010600030101010101" pitchFamily="2" charset="-122"/>
                </a:rPr>
                <a:t>2</a:t>
              </a:r>
              <a:endParaRPr kumimoji="0" lang="en-US" altLang="zh-CN" sz="2000" b="1" i="0" u="none" strike="noStrike" kern="0" cap="none" spc="0" normalizeH="0" baseline="0" noProof="0">
                <a:ln>
                  <a:noFill/>
                </a:ln>
                <a:solidFill>
                  <a:srgbClr val="990099"/>
                </a:solidFill>
                <a:effectLst>
                  <a:outerShdw blurRad="38100" dist="38100" dir="2700000" algn="tl">
                    <a:srgbClr val="FFFFFF"/>
                  </a:outerShdw>
                </a:effectLst>
                <a:uLnTx/>
                <a:uFillTx/>
                <a:latin typeface="Arial" panose="020B0604020202020204" pitchFamily="34" charset="0"/>
                <a:ea typeface="宋体" panose="02010600030101010101" pitchFamily="2" charset="-122"/>
              </a:endParaRPr>
            </a:p>
          </p:txBody>
        </p:sp>
        <p:sp>
          <p:nvSpPr>
            <p:cNvPr id="430" name="Text Box 1150">
              <a:extLst>
                <a:ext uri="{FF2B5EF4-FFF2-40B4-BE49-F238E27FC236}">
                  <a16:creationId xmlns:a16="http://schemas.microsoft.com/office/drawing/2014/main" id="{E73D72A9-289D-4D09-A49E-92847EF4090F}"/>
                </a:ext>
              </a:extLst>
            </p:cNvPr>
            <p:cNvSpPr txBox="1">
              <a:spLocks noChangeArrowheads="1"/>
            </p:cNvSpPr>
            <p:nvPr/>
          </p:nvSpPr>
          <p:spPr bwMode="auto">
            <a:xfrm>
              <a:off x="7192786" y="3403848"/>
              <a:ext cx="312892" cy="400100"/>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lgn="tl">
                      <a:srgbClr val="000000"/>
                    </a:outerShdw>
                  </a:effectLst>
                  <a:uLnTx/>
                  <a:uFillTx/>
                  <a:latin typeface="Arial" panose="020B0604020202020204" pitchFamily="34" charset="0"/>
                  <a:ea typeface="宋体" panose="02010600030101010101" pitchFamily="2" charset="-122"/>
                </a:rPr>
                <a:t>2</a:t>
              </a:r>
              <a:endParaRPr kumimoji="0" lang="en-US" altLang="zh-CN" sz="2000" b="1" i="0" u="none" strike="noStrike" kern="0" cap="none" spc="0" normalizeH="0" baseline="0" noProof="0" dirty="0">
                <a:ln>
                  <a:noFill/>
                </a:ln>
                <a:solidFill>
                  <a:srgbClr val="990099"/>
                </a:solidFill>
                <a:effectLst>
                  <a:outerShdw blurRad="38100" dist="38100" dir="2700000" algn="tl">
                    <a:srgbClr val="FFFFFF"/>
                  </a:outerShdw>
                </a:effectLst>
                <a:uLnTx/>
                <a:uFillTx/>
                <a:latin typeface="Arial" panose="020B0604020202020204" pitchFamily="34" charset="0"/>
                <a:ea typeface="宋体" panose="02010600030101010101" pitchFamily="2" charset="-122"/>
              </a:endParaRPr>
            </a:p>
          </p:txBody>
        </p:sp>
        <p:sp>
          <p:nvSpPr>
            <p:cNvPr id="431" name="Text Box 1151">
              <a:extLst>
                <a:ext uri="{FF2B5EF4-FFF2-40B4-BE49-F238E27FC236}">
                  <a16:creationId xmlns:a16="http://schemas.microsoft.com/office/drawing/2014/main" id="{DC33CDAE-B49F-4C3B-BC2C-3EB7C8357B07}"/>
                </a:ext>
              </a:extLst>
            </p:cNvPr>
            <p:cNvSpPr txBox="1">
              <a:spLocks noChangeArrowheads="1"/>
            </p:cNvSpPr>
            <p:nvPr/>
          </p:nvSpPr>
          <p:spPr bwMode="auto">
            <a:xfrm>
              <a:off x="1356145" y="317500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432" name="Text Box 1155">
              <a:extLst>
                <a:ext uri="{FF2B5EF4-FFF2-40B4-BE49-F238E27FC236}">
                  <a16:creationId xmlns:a16="http://schemas.microsoft.com/office/drawing/2014/main" id="{78F368B3-8DD4-4930-9183-AF4406F0A747}"/>
                </a:ext>
              </a:extLst>
            </p:cNvPr>
            <p:cNvSpPr txBox="1">
              <a:spLocks noChangeArrowheads="1"/>
            </p:cNvSpPr>
            <p:nvPr/>
          </p:nvSpPr>
          <p:spPr bwMode="auto">
            <a:xfrm>
              <a:off x="2967457" y="530860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433" name="Text Box 1156">
              <a:extLst>
                <a:ext uri="{FF2B5EF4-FFF2-40B4-BE49-F238E27FC236}">
                  <a16:creationId xmlns:a16="http://schemas.microsoft.com/office/drawing/2014/main" id="{2288E267-25C2-42A9-A05A-C986DDE208B5}"/>
                </a:ext>
              </a:extLst>
            </p:cNvPr>
            <p:cNvSpPr txBox="1">
              <a:spLocks noChangeArrowheads="1"/>
            </p:cNvSpPr>
            <p:nvPr/>
          </p:nvSpPr>
          <p:spPr bwMode="auto">
            <a:xfrm>
              <a:off x="6662834" y="4683224"/>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434" name="Text Box 1159">
              <a:extLst>
                <a:ext uri="{FF2B5EF4-FFF2-40B4-BE49-F238E27FC236}">
                  <a16:creationId xmlns:a16="http://schemas.microsoft.com/office/drawing/2014/main" id="{6A8C7CD7-196B-449D-9F5F-EAE206F280E8}"/>
                </a:ext>
              </a:extLst>
            </p:cNvPr>
            <p:cNvSpPr txBox="1">
              <a:spLocks noChangeArrowheads="1"/>
            </p:cNvSpPr>
            <p:nvPr/>
          </p:nvSpPr>
          <p:spPr bwMode="auto">
            <a:xfrm>
              <a:off x="7283546" y="4073624"/>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435" name="Text Box 1160">
              <a:extLst>
                <a:ext uri="{FF2B5EF4-FFF2-40B4-BE49-F238E27FC236}">
                  <a16:creationId xmlns:a16="http://schemas.microsoft.com/office/drawing/2014/main" id="{10D317D5-B222-4A31-B209-8E02C58DE86F}"/>
                </a:ext>
              </a:extLst>
            </p:cNvPr>
            <p:cNvSpPr txBox="1">
              <a:spLocks noChangeArrowheads="1"/>
            </p:cNvSpPr>
            <p:nvPr/>
          </p:nvSpPr>
          <p:spPr bwMode="auto">
            <a:xfrm>
              <a:off x="5775744" y="279400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436" name="Text Box 1161">
              <a:extLst>
                <a:ext uri="{FF2B5EF4-FFF2-40B4-BE49-F238E27FC236}">
                  <a16:creationId xmlns:a16="http://schemas.microsoft.com/office/drawing/2014/main" id="{E0C9E637-F9BA-431B-9B0D-F864CDB5F14C}"/>
                </a:ext>
              </a:extLst>
            </p:cNvPr>
            <p:cNvSpPr txBox="1">
              <a:spLocks noChangeArrowheads="1"/>
            </p:cNvSpPr>
            <p:nvPr/>
          </p:nvSpPr>
          <p:spPr bwMode="auto">
            <a:xfrm>
              <a:off x="557632" y="405130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437" name="Text Box 1162">
              <a:extLst>
                <a:ext uri="{FF2B5EF4-FFF2-40B4-BE49-F238E27FC236}">
                  <a16:creationId xmlns:a16="http://schemas.microsoft.com/office/drawing/2014/main" id="{56BEF10A-AABD-4A30-93A6-215A3147C63F}"/>
                </a:ext>
              </a:extLst>
            </p:cNvPr>
            <p:cNvSpPr txBox="1">
              <a:spLocks noChangeArrowheads="1"/>
            </p:cNvSpPr>
            <p:nvPr/>
          </p:nvSpPr>
          <p:spPr bwMode="auto">
            <a:xfrm>
              <a:off x="3718344" y="462280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4</a:t>
              </a:r>
            </a:p>
          </p:txBody>
        </p:sp>
        <p:sp>
          <p:nvSpPr>
            <p:cNvPr id="438" name="Text Box 1164">
              <a:extLst>
                <a:ext uri="{FF2B5EF4-FFF2-40B4-BE49-F238E27FC236}">
                  <a16:creationId xmlns:a16="http://schemas.microsoft.com/office/drawing/2014/main" id="{C3AF0EF9-7555-4D43-A552-CEBBD01C7697}"/>
                </a:ext>
              </a:extLst>
            </p:cNvPr>
            <p:cNvSpPr txBox="1">
              <a:spLocks noChangeArrowheads="1"/>
            </p:cNvSpPr>
            <p:nvPr/>
          </p:nvSpPr>
          <p:spPr bwMode="auto">
            <a:xfrm>
              <a:off x="2727745" y="332740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5</a:t>
              </a:r>
            </a:p>
          </p:txBody>
        </p:sp>
        <p:sp>
          <p:nvSpPr>
            <p:cNvPr id="439" name="Text Box 1166">
              <a:extLst>
                <a:ext uri="{FF2B5EF4-FFF2-40B4-BE49-F238E27FC236}">
                  <a16:creationId xmlns:a16="http://schemas.microsoft.com/office/drawing/2014/main" id="{CF8697C7-2B8A-4E89-AF4F-12E2986835E3}"/>
                </a:ext>
              </a:extLst>
            </p:cNvPr>
            <p:cNvSpPr txBox="1">
              <a:spLocks noChangeArrowheads="1"/>
            </p:cNvSpPr>
            <p:nvPr/>
          </p:nvSpPr>
          <p:spPr bwMode="auto">
            <a:xfrm>
              <a:off x="6597746" y="4043462"/>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5</a:t>
              </a:r>
            </a:p>
          </p:txBody>
        </p:sp>
        <p:sp>
          <p:nvSpPr>
            <p:cNvPr id="440" name="Text Box 1168">
              <a:extLst>
                <a:ext uri="{FF2B5EF4-FFF2-40B4-BE49-F238E27FC236}">
                  <a16:creationId xmlns:a16="http://schemas.microsoft.com/office/drawing/2014/main" id="{81B91F94-AD79-4B47-A6E1-1EB5D709D9EB}"/>
                </a:ext>
              </a:extLst>
            </p:cNvPr>
            <p:cNvSpPr txBox="1">
              <a:spLocks noChangeArrowheads="1"/>
            </p:cNvSpPr>
            <p:nvPr/>
          </p:nvSpPr>
          <p:spPr bwMode="auto">
            <a:xfrm>
              <a:off x="2956345" y="454660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5</a:t>
              </a:r>
            </a:p>
          </p:txBody>
        </p:sp>
        <p:sp>
          <p:nvSpPr>
            <p:cNvPr id="441" name="Oval 1079">
              <a:extLst>
                <a:ext uri="{FF2B5EF4-FFF2-40B4-BE49-F238E27FC236}">
                  <a16:creationId xmlns:a16="http://schemas.microsoft.com/office/drawing/2014/main" id="{347A711A-9939-4290-A1CB-62744873D84E}"/>
                </a:ext>
              </a:extLst>
            </p:cNvPr>
            <p:cNvSpPr>
              <a:spLocks noChangeArrowheads="1"/>
            </p:cNvSpPr>
            <p:nvPr/>
          </p:nvSpPr>
          <p:spPr bwMode="auto">
            <a:xfrm>
              <a:off x="683568" y="5106144"/>
              <a:ext cx="381000" cy="304800"/>
            </a:xfrm>
            <a:prstGeom prst="ellipse">
              <a:avLst/>
            </a:prstGeom>
            <a:solidFill>
              <a:srgbClr val="FFCC00"/>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G</a:t>
              </a:r>
            </a:p>
          </p:txBody>
        </p:sp>
        <p:sp>
          <p:nvSpPr>
            <p:cNvPr id="442" name="Text Box 1143">
              <a:extLst>
                <a:ext uri="{FF2B5EF4-FFF2-40B4-BE49-F238E27FC236}">
                  <a16:creationId xmlns:a16="http://schemas.microsoft.com/office/drawing/2014/main" id="{4EC8AA4A-E52F-46C6-8E63-459E83A6E5E5}"/>
                </a:ext>
              </a:extLst>
            </p:cNvPr>
            <p:cNvSpPr txBox="1">
              <a:spLocks noChangeArrowheads="1"/>
            </p:cNvSpPr>
            <p:nvPr/>
          </p:nvSpPr>
          <p:spPr bwMode="auto">
            <a:xfrm>
              <a:off x="568050" y="4725144"/>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2</a:t>
              </a:r>
            </a:p>
          </p:txBody>
        </p:sp>
        <p:cxnSp>
          <p:nvCxnSpPr>
            <p:cNvPr id="443" name="AutoShape 1105">
              <a:extLst>
                <a:ext uri="{FF2B5EF4-FFF2-40B4-BE49-F238E27FC236}">
                  <a16:creationId xmlns:a16="http://schemas.microsoft.com/office/drawing/2014/main" id="{713D3E6E-28C0-47D0-8A9B-78B891202001}"/>
                </a:ext>
              </a:extLst>
            </p:cNvPr>
            <p:cNvCxnSpPr/>
            <p:nvPr/>
          </p:nvCxnSpPr>
          <p:spPr>
            <a:xfrm flipH="1">
              <a:off x="852985" y="4783881"/>
              <a:ext cx="21084" cy="372319"/>
            </a:xfrm>
            <a:prstGeom prst="straightConnector1">
              <a:avLst/>
            </a:prstGeom>
            <a:ln w="9525" cap="flat" cmpd="sng">
              <a:solidFill>
                <a:sysClr val="windowText" lastClr="000000"/>
              </a:solidFill>
              <a:prstDash val="solid"/>
              <a:headEnd type="none" w="med" len="med"/>
              <a:tailEnd type="none" w="med" len="med"/>
            </a:ln>
          </p:spPr>
        </p:cxnSp>
        <p:sp>
          <p:nvSpPr>
            <p:cNvPr id="444" name="Oval 1079">
              <a:extLst>
                <a:ext uri="{FF2B5EF4-FFF2-40B4-BE49-F238E27FC236}">
                  <a16:creationId xmlns:a16="http://schemas.microsoft.com/office/drawing/2014/main" id="{17E84259-B43B-4544-ADB3-8A9338663E2E}"/>
                </a:ext>
              </a:extLst>
            </p:cNvPr>
            <p:cNvSpPr>
              <a:spLocks noChangeArrowheads="1"/>
            </p:cNvSpPr>
            <p:nvPr/>
          </p:nvSpPr>
          <p:spPr bwMode="auto">
            <a:xfrm>
              <a:off x="2894856" y="6343551"/>
              <a:ext cx="381000" cy="304800"/>
            </a:xfrm>
            <a:prstGeom prst="ellipse">
              <a:avLst/>
            </a:prstGeom>
            <a:solidFill>
              <a:srgbClr val="FFCC00"/>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G</a:t>
              </a:r>
            </a:p>
          </p:txBody>
        </p:sp>
        <p:sp>
          <p:nvSpPr>
            <p:cNvPr id="445" name="Text Box 1143">
              <a:extLst>
                <a:ext uri="{FF2B5EF4-FFF2-40B4-BE49-F238E27FC236}">
                  <a16:creationId xmlns:a16="http://schemas.microsoft.com/office/drawing/2014/main" id="{6226CC99-C4B8-4677-B4BE-CCF11B99AE9D}"/>
                </a:ext>
              </a:extLst>
            </p:cNvPr>
            <p:cNvSpPr txBox="1">
              <a:spLocks noChangeArrowheads="1"/>
            </p:cNvSpPr>
            <p:nvPr/>
          </p:nvSpPr>
          <p:spPr bwMode="auto">
            <a:xfrm>
              <a:off x="3078482" y="5949280"/>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2</a:t>
              </a:r>
            </a:p>
          </p:txBody>
        </p:sp>
        <p:cxnSp>
          <p:nvCxnSpPr>
            <p:cNvPr id="446" name="AutoShape 1105">
              <a:extLst>
                <a:ext uri="{FF2B5EF4-FFF2-40B4-BE49-F238E27FC236}">
                  <a16:creationId xmlns:a16="http://schemas.microsoft.com/office/drawing/2014/main" id="{53D7F1EE-C67E-4C99-8E02-B4FB11E70EFC}"/>
                </a:ext>
              </a:extLst>
            </p:cNvPr>
            <p:cNvCxnSpPr/>
            <p:nvPr/>
          </p:nvCxnSpPr>
          <p:spPr>
            <a:xfrm flipH="1">
              <a:off x="3064273" y="6021288"/>
              <a:ext cx="21084" cy="372319"/>
            </a:xfrm>
            <a:prstGeom prst="straightConnector1">
              <a:avLst/>
            </a:prstGeom>
            <a:ln w="9525" cap="flat" cmpd="sng">
              <a:solidFill>
                <a:sysClr val="windowText" lastClr="000000"/>
              </a:solidFill>
              <a:prstDash val="solid"/>
              <a:headEnd type="none" w="med" len="med"/>
              <a:tailEnd type="none" w="med" len="med"/>
            </a:ln>
          </p:spPr>
        </p:cxnSp>
        <p:sp>
          <p:nvSpPr>
            <p:cNvPr id="447" name="Oval 1079">
              <a:extLst>
                <a:ext uri="{FF2B5EF4-FFF2-40B4-BE49-F238E27FC236}">
                  <a16:creationId xmlns:a16="http://schemas.microsoft.com/office/drawing/2014/main" id="{FB3B1EB7-062B-4CF8-92AA-3DC01F24B921}"/>
                </a:ext>
              </a:extLst>
            </p:cNvPr>
            <p:cNvSpPr>
              <a:spLocks noChangeArrowheads="1"/>
            </p:cNvSpPr>
            <p:nvPr/>
          </p:nvSpPr>
          <p:spPr bwMode="auto">
            <a:xfrm>
              <a:off x="6423248" y="5767487"/>
              <a:ext cx="381000" cy="304800"/>
            </a:xfrm>
            <a:prstGeom prst="ellipse">
              <a:avLst/>
            </a:prstGeom>
            <a:solidFill>
              <a:srgbClr val="FFCC00"/>
            </a:solidFill>
            <a:ln w="9525">
              <a:solidFill>
                <a:sysClr val="windowText" lastClr="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90099"/>
                  </a:solidFill>
                  <a:effectLst>
                    <a:outerShdw blurRad="38100" dist="38100" dir="2700000">
                      <a:srgbClr val="C0C0C0"/>
                    </a:outerShdw>
                  </a:effectLst>
                  <a:uLnTx/>
                  <a:uFillTx/>
                  <a:latin typeface="Arial" panose="020B0604020202020204" pitchFamily="34" charset="0"/>
                  <a:ea typeface="宋体" panose="02010600030101010101" pitchFamily="2" charset="-122"/>
                </a:rPr>
                <a:t>G</a:t>
              </a:r>
            </a:p>
          </p:txBody>
        </p:sp>
        <p:sp>
          <p:nvSpPr>
            <p:cNvPr id="448" name="Text Box 1143">
              <a:extLst>
                <a:ext uri="{FF2B5EF4-FFF2-40B4-BE49-F238E27FC236}">
                  <a16:creationId xmlns:a16="http://schemas.microsoft.com/office/drawing/2014/main" id="{CAE63BA4-105B-4913-A82E-A46B0BC3FE25}"/>
                </a:ext>
              </a:extLst>
            </p:cNvPr>
            <p:cNvSpPr txBox="1">
              <a:spLocks noChangeArrowheads="1"/>
            </p:cNvSpPr>
            <p:nvPr/>
          </p:nvSpPr>
          <p:spPr bwMode="auto">
            <a:xfrm>
              <a:off x="6678882" y="5373216"/>
              <a:ext cx="312892" cy="369323"/>
            </a:xfrm>
            <a:prstGeom prst="rect">
              <a:avLst/>
            </a:prstGeom>
            <a:noFill/>
            <a:ln>
              <a:noFill/>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000099"/>
                  </a:solidFill>
                  <a:effectLst>
                    <a:outerShdw blurRad="38100" dist="38100" dir="2700000">
                      <a:srgbClr val="C0C0C0"/>
                    </a:outerShdw>
                  </a:effectLst>
                  <a:uLnTx/>
                  <a:uFillTx/>
                  <a:latin typeface="Arial" panose="020B0604020202020204" pitchFamily="34" charset="0"/>
                  <a:ea typeface="宋体" panose="02010600030101010101" pitchFamily="2" charset="-122"/>
                </a:rPr>
                <a:t>2</a:t>
              </a:r>
            </a:p>
          </p:txBody>
        </p:sp>
        <p:cxnSp>
          <p:nvCxnSpPr>
            <p:cNvPr id="449" name="AutoShape 1105">
              <a:extLst>
                <a:ext uri="{FF2B5EF4-FFF2-40B4-BE49-F238E27FC236}">
                  <a16:creationId xmlns:a16="http://schemas.microsoft.com/office/drawing/2014/main" id="{89E25222-C115-45CC-92BC-F0306B1773B4}"/>
                </a:ext>
              </a:extLst>
            </p:cNvPr>
            <p:cNvCxnSpPr>
              <a:stCxn id="407" idx="4"/>
              <a:endCxn id="447" idx="0"/>
            </p:cNvCxnSpPr>
            <p:nvPr/>
          </p:nvCxnSpPr>
          <p:spPr>
            <a:xfrm>
              <a:off x="6604620" y="5445224"/>
              <a:ext cx="9128" cy="322263"/>
            </a:xfrm>
            <a:prstGeom prst="straightConnector1">
              <a:avLst/>
            </a:prstGeom>
            <a:ln w="9525" cap="flat" cmpd="sng">
              <a:solidFill>
                <a:sysClr val="windowText" lastClr="000000"/>
              </a:solidFill>
              <a:prstDash val="solid"/>
              <a:headEnd type="none" w="med" len="med"/>
              <a:tailEnd type="none" w="med" len="med"/>
            </a:ln>
          </p:spPr>
        </p:cxnSp>
      </p:grpSp>
      <p:sp>
        <p:nvSpPr>
          <p:cNvPr id="450" name="TextBox 150">
            <a:extLst>
              <a:ext uri="{FF2B5EF4-FFF2-40B4-BE49-F238E27FC236}">
                <a16:creationId xmlns:a16="http://schemas.microsoft.com/office/drawing/2014/main" id="{EB9FD766-C783-44F4-B7A4-FA8751E31EF8}"/>
              </a:ext>
            </a:extLst>
          </p:cNvPr>
          <p:cNvSpPr txBox="1"/>
          <p:nvPr/>
        </p:nvSpPr>
        <p:spPr>
          <a:xfrm>
            <a:off x="9072704" y="5903054"/>
            <a:ext cx="1678417" cy="369332"/>
          </a:xfrm>
          <a:prstGeom prst="rect">
            <a:avLst/>
          </a:prstGeom>
          <a:noFill/>
          <a:ln w="9525">
            <a:noFill/>
          </a:ln>
        </p:spPr>
        <p:txBody>
          <a:bodyPr wrap="square">
            <a:spAutoFit/>
          </a:bodyPr>
          <a:lstStyle/>
          <a:p>
            <a:pPr algn="ctr" eaLnBrk="1" hangingPunct="1"/>
            <a:r>
              <a:rPr lang="zh-CN" altLang="en-US" b="1" dirty="0">
                <a:solidFill>
                  <a:srgbClr val="990099"/>
                </a:solidFill>
                <a:latin typeface="Arial" panose="020B0604020202020204" pitchFamily="34" charset="0"/>
                <a:ea typeface="楷体_GB2312"/>
              </a:rPr>
              <a:t>树搜索</a:t>
            </a:r>
          </a:p>
        </p:txBody>
      </p:sp>
    </p:spTree>
    <p:extLst>
      <p:ext uri="{BB962C8B-B14F-4D97-AF65-F5344CB8AC3E}">
        <p14:creationId xmlns:p14="http://schemas.microsoft.com/office/powerpoint/2010/main" val="807126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r>
              <a:rPr lang="en-US" altLang="zh-CN" dirty="0"/>
              <a:t>-</a:t>
            </a:r>
            <a:r>
              <a:rPr lang="en-US" altLang="zh-CN" sz="2400" dirty="0">
                <a:solidFill>
                  <a:srgbClr val="0606FA"/>
                </a:solidFill>
              </a:rPr>
              <a:t>A*</a:t>
            </a:r>
            <a:r>
              <a:rPr lang="zh-CN" altLang="en-US" sz="2400" dirty="0">
                <a:solidFill>
                  <a:srgbClr val="0606FA"/>
                </a:solidFill>
              </a:rPr>
              <a:t>算法</a:t>
            </a:r>
            <a:endParaRPr lang="zh-CN" altLang="zh-CN" dirty="0">
              <a:solidFill>
                <a:srgbClr val="0606FA"/>
              </a:solidFill>
            </a:endParaRPr>
          </a:p>
        </p:txBody>
      </p:sp>
      <p:pic>
        <p:nvPicPr>
          <p:cNvPr id="4" name="Picture 3">
            <a:extLst>
              <a:ext uri="{FF2B5EF4-FFF2-40B4-BE49-F238E27FC236}">
                <a16:creationId xmlns:a16="http://schemas.microsoft.com/office/drawing/2014/main" id="{9FCB1676-C3BE-41C0-9DD5-7D3EC8257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614" t="48221" r="6445" b="13390"/>
          <a:stretch>
            <a:fillRect/>
          </a:stretch>
        </p:blipFill>
        <p:spPr bwMode="auto">
          <a:xfrm>
            <a:off x="1388888" y="1655675"/>
            <a:ext cx="213995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2B8C370-E225-4B9C-A338-BE58BC928EF2}"/>
              </a:ext>
            </a:extLst>
          </p:cNvPr>
          <p:cNvSpPr>
            <a:spLocks noChangeArrowheads="1"/>
          </p:cNvSpPr>
          <p:nvPr/>
        </p:nvSpPr>
        <p:spPr bwMode="auto">
          <a:xfrm>
            <a:off x="3763788" y="1584237"/>
            <a:ext cx="739357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Tx/>
              <a:buBlip>
                <a:blip r:embed="rId3"/>
              </a:buBlip>
            </a:pPr>
            <a:r>
              <a:rPr lang="en-US" altLang="zh-CN" sz="2800" dirty="0">
                <a:solidFill>
                  <a:srgbClr val="000000"/>
                </a:solidFill>
                <a:latin typeface="Times New Roman" panose="02020603050405020304" pitchFamily="18" charset="0"/>
              </a:rPr>
              <a:t>1968</a:t>
            </a:r>
            <a:r>
              <a:rPr lang="zh-CN" altLang="en-US" sz="2800" dirty="0">
                <a:solidFill>
                  <a:srgbClr val="000000"/>
                </a:solidFill>
                <a:latin typeface="Times New Roman" panose="02020603050405020304" pitchFamily="18" charset="0"/>
              </a:rPr>
              <a:t>年，彼得</a:t>
            </a:r>
            <a:r>
              <a:rPr lang="en-US" altLang="zh-CN" sz="2800" dirty="0">
                <a:solidFill>
                  <a:srgbClr val="000000"/>
                </a:solidFill>
                <a:latin typeface="Times New Roman" panose="02020603050405020304" pitchFamily="18" charset="0"/>
              </a:rPr>
              <a:t>.</a:t>
            </a:r>
            <a:r>
              <a:rPr lang="zh-CN" altLang="en-US" sz="2800" dirty="0">
                <a:solidFill>
                  <a:srgbClr val="000000"/>
                </a:solidFill>
                <a:latin typeface="Times New Roman" panose="02020603050405020304" pitchFamily="18" charset="0"/>
              </a:rPr>
              <a:t>哈特对</a:t>
            </a:r>
            <a:r>
              <a:rPr lang="en-US" altLang="zh-CN" sz="2800" dirty="0">
                <a:solidFill>
                  <a:srgbClr val="000000"/>
                </a:solidFill>
                <a:latin typeface="Times New Roman" panose="02020603050405020304" pitchFamily="18" charset="0"/>
              </a:rPr>
              <a:t>A</a:t>
            </a:r>
            <a:r>
              <a:rPr lang="zh-CN" altLang="en-US" sz="2800" dirty="0">
                <a:solidFill>
                  <a:srgbClr val="000000"/>
                </a:solidFill>
                <a:latin typeface="Times New Roman" panose="02020603050405020304" pitchFamily="18" charset="0"/>
              </a:rPr>
              <a:t>算法进行了很小的修改，并证明了当估价函数满足一定的限制条件时，算法一定可以找到最优解</a:t>
            </a:r>
          </a:p>
          <a:p>
            <a:pPr>
              <a:spcBef>
                <a:spcPct val="20000"/>
              </a:spcBef>
              <a:buFontTx/>
              <a:buBlip>
                <a:blip r:embed="rId3"/>
              </a:buBlip>
            </a:pPr>
            <a:r>
              <a:rPr lang="zh-CN" altLang="en-US" sz="2800" dirty="0">
                <a:solidFill>
                  <a:srgbClr val="000000"/>
                </a:solidFill>
                <a:latin typeface="Times New Roman" panose="02020603050405020304" pitchFamily="18" charset="0"/>
              </a:rPr>
              <a:t>估价函数满足一定限制条件的算法称为</a:t>
            </a:r>
            <a:r>
              <a:rPr lang="en-US" altLang="zh-CN" sz="2800" dirty="0">
                <a:solidFill>
                  <a:srgbClr val="000000"/>
                </a:solidFill>
                <a:latin typeface="Times New Roman" panose="02020603050405020304" pitchFamily="18" charset="0"/>
              </a:rPr>
              <a:t>A*</a:t>
            </a:r>
            <a:r>
              <a:rPr lang="zh-CN" altLang="en-US" sz="2800" dirty="0">
                <a:solidFill>
                  <a:srgbClr val="000000"/>
                </a:solidFill>
                <a:latin typeface="Times New Roman" panose="02020603050405020304" pitchFamily="18" charset="0"/>
              </a:rPr>
              <a:t>算法</a:t>
            </a:r>
          </a:p>
        </p:txBody>
      </p:sp>
      <p:sp>
        <p:nvSpPr>
          <p:cNvPr id="6" name="Rectangle 5">
            <a:extLst>
              <a:ext uri="{FF2B5EF4-FFF2-40B4-BE49-F238E27FC236}">
                <a16:creationId xmlns:a16="http://schemas.microsoft.com/office/drawing/2014/main" id="{E9B08BFC-AAD5-4BD5-81CE-0FDA766E5038}"/>
              </a:ext>
            </a:extLst>
          </p:cNvPr>
          <p:cNvSpPr>
            <a:spLocks noChangeArrowheads="1"/>
          </p:cNvSpPr>
          <p:nvPr/>
        </p:nvSpPr>
        <p:spPr bwMode="auto">
          <a:xfrm>
            <a:off x="3405013" y="5195800"/>
            <a:ext cx="36814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spcBef>
                <a:spcPct val="20000"/>
              </a:spcBef>
              <a:buClr>
                <a:srgbClr val="E5D093"/>
              </a:buClr>
              <a:buSzPct val="55000"/>
              <a:buFont typeface="Wingdings" panose="05000000000000000000" pitchFamily="2" charset="2"/>
              <a:buNone/>
            </a:pPr>
            <a:r>
              <a:rPr lang="en-US" altLang="zh-CN" sz="3200" i="1">
                <a:solidFill>
                  <a:srgbClr val="000000"/>
                </a:solidFill>
                <a:latin typeface="Times New Roman" panose="02020603050405020304" pitchFamily="18" charset="0"/>
                <a:ea typeface="楷体_GB2312" pitchFamily="49" charset="-122"/>
              </a:rPr>
              <a:t>f </a:t>
            </a:r>
            <a:r>
              <a:rPr lang="en-US" altLang="zh-CN" sz="3200">
                <a:solidFill>
                  <a:srgbClr val="000000"/>
                </a:solidFill>
                <a:latin typeface="Times New Roman" panose="02020603050405020304" pitchFamily="18" charset="0"/>
                <a:ea typeface="楷体_GB2312" pitchFamily="49" charset="-122"/>
              </a:rPr>
              <a:t>(</a:t>
            </a:r>
            <a:r>
              <a:rPr lang="en-US" altLang="zh-CN" sz="3200" i="1">
                <a:solidFill>
                  <a:srgbClr val="000000"/>
                </a:solidFill>
                <a:latin typeface="Times New Roman" panose="02020603050405020304" pitchFamily="18" charset="0"/>
                <a:ea typeface="楷体_GB2312" pitchFamily="49" charset="-122"/>
              </a:rPr>
              <a:t>x</a:t>
            </a:r>
            <a:r>
              <a:rPr lang="en-US" altLang="zh-CN" sz="3200">
                <a:solidFill>
                  <a:srgbClr val="000000"/>
                </a:solidFill>
                <a:latin typeface="Times New Roman" panose="02020603050405020304" pitchFamily="18" charset="0"/>
                <a:ea typeface="楷体_GB2312" pitchFamily="49" charset="-122"/>
              </a:rPr>
              <a:t>) = </a:t>
            </a:r>
            <a:r>
              <a:rPr lang="en-US" altLang="zh-CN" sz="3200" i="1">
                <a:solidFill>
                  <a:srgbClr val="000000"/>
                </a:solidFill>
                <a:latin typeface="Times New Roman" panose="02020603050405020304" pitchFamily="18" charset="0"/>
                <a:ea typeface="楷体_GB2312" pitchFamily="49" charset="-122"/>
              </a:rPr>
              <a:t>g </a:t>
            </a:r>
            <a:r>
              <a:rPr lang="en-US" altLang="zh-CN" sz="3200">
                <a:solidFill>
                  <a:srgbClr val="000000"/>
                </a:solidFill>
                <a:latin typeface="Times New Roman" panose="02020603050405020304" pitchFamily="18" charset="0"/>
                <a:ea typeface="楷体_GB2312" pitchFamily="49" charset="-122"/>
              </a:rPr>
              <a:t>(</a:t>
            </a:r>
            <a:r>
              <a:rPr lang="en-US" altLang="zh-CN" sz="3200" i="1">
                <a:solidFill>
                  <a:srgbClr val="000000"/>
                </a:solidFill>
                <a:latin typeface="Times New Roman" panose="02020603050405020304" pitchFamily="18" charset="0"/>
                <a:ea typeface="楷体_GB2312" pitchFamily="49" charset="-122"/>
              </a:rPr>
              <a:t>x</a:t>
            </a:r>
            <a:r>
              <a:rPr lang="en-US" altLang="zh-CN" sz="3200">
                <a:solidFill>
                  <a:srgbClr val="000000"/>
                </a:solidFill>
                <a:latin typeface="Times New Roman" panose="02020603050405020304" pitchFamily="18" charset="0"/>
                <a:ea typeface="楷体_GB2312" pitchFamily="49" charset="-122"/>
              </a:rPr>
              <a:t>) + </a:t>
            </a:r>
            <a:r>
              <a:rPr lang="en-US" altLang="zh-CN" sz="3200" i="1">
                <a:solidFill>
                  <a:srgbClr val="000000"/>
                </a:solidFill>
                <a:latin typeface="Times New Roman" panose="02020603050405020304" pitchFamily="18" charset="0"/>
                <a:ea typeface="楷体_GB2312" pitchFamily="49" charset="-122"/>
              </a:rPr>
              <a:t>h </a:t>
            </a:r>
            <a:r>
              <a:rPr lang="en-US" altLang="zh-CN" sz="3200">
                <a:solidFill>
                  <a:srgbClr val="000000"/>
                </a:solidFill>
                <a:latin typeface="Times New Roman" panose="02020603050405020304" pitchFamily="18" charset="0"/>
                <a:ea typeface="楷体_GB2312" pitchFamily="49" charset="-122"/>
              </a:rPr>
              <a:t>(</a:t>
            </a:r>
            <a:r>
              <a:rPr lang="en-US" altLang="zh-CN" sz="3200" i="1">
                <a:solidFill>
                  <a:srgbClr val="000000"/>
                </a:solidFill>
                <a:latin typeface="Times New Roman" panose="02020603050405020304" pitchFamily="18" charset="0"/>
                <a:ea typeface="楷体_GB2312" pitchFamily="49" charset="-122"/>
              </a:rPr>
              <a:t>x</a:t>
            </a:r>
            <a:r>
              <a:rPr lang="en-US" altLang="zh-CN" sz="3200">
                <a:solidFill>
                  <a:srgbClr val="000000"/>
                </a:solidFill>
                <a:latin typeface="Times New Roman" panose="02020603050405020304" pitchFamily="18" charset="0"/>
                <a:ea typeface="楷体_GB2312" pitchFamily="49" charset="-122"/>
              </a:rPr>
              <a:t>)</a:t>
            </a:r>
          </a:p>
        </p:txBody>
      </p:sp>
      <p:sp>
        <p:nvSpPr>
          <p:cNvPr id="7" name="Rectangle 6">
            <a:extLst>
              <a:ext uri="{FF2B5EF4-FFF2-40B4-BE49-F238E27FC236}">
                <a16:creationId xmlns:a16="http://schemas.microsoft.com/office/drawing/2014/main" id="{8EDDDE48-8766-41EF-9218-B2436E60E41E}"/>
              </a:ext>
            </a:extLst>
          </p:cNvPr>
          <p:cNvSpPr>
            <a:spLocks noChangeArrowheads="1"/>
          </p:cNvSpPr>
          <p:nvPr/>
        </p:nvSpPr>
        <p:spPr bwMode="auto">
          <a:xfrm>
            <a:off x="704675" y="5294225"/>
            <a:ext cx="3455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rgbClr val="CCB374"/>
              </a:buClr>
              <a:buSzPct val="60000"/>
              <a:buFont typeface="Wingdings" panose="05000000000000000000" pitchFamily="2" charset="2"/>
              <a:buNone/>
            </a:pPr>
            <a:r>
              <a:rPr lang="en-US" altLang="zh-CN" sz="2800" b="1" dirty="0">
                <a:solidFill>
                  <a:srgbClr val="990099"/>
                </a:solidFill>
                <a:latin typeface="Times New Roman" panose="02020603050405020304" pitchFamily="18" charset="0"/>
                <a:ea typeface="楷体_GB2312" pitchFamily="49" charset="-122"/>
              </a:rPr>
              <a:t>A*</a:t>
            </a:r>
            <a:r>
              <a:rPr lang="zh-CN" altLang="en-US" sz="2800" b="1" dirty="0">
                <a:solidFill>
                  <a:srgbClr val="990099"/>
                </a:solidFill>
                <a:latin typeface="Times New Roman" panose="02020603050405020304" pitchFamily="18" charset="0"/>
                <a:ea typeface="楷体_GB2312" pitchFamily="49" charset="-122"/>
              </a:rPr>
              <a:t>算法的限制条件</a:t>
            </a:r>
          </a:p>
        </p:txBody>
      </p:sp>
      <p:sp>
        <p:nvSpPr>
          <p:cNvPr id="8" name="Line 7">
            <a:extLst>
              <a:ext uri="{FF2B5EF4-FFF2-40B4-BE49-F238E27FC236}">
                <a16:creationId xmlns:a16="http://schemas.microsoft.com/office/drawing/2014/main" id="{9EF65EDF-90AB-4470-BB61-911B462ED146}"/>
              </a:ext>
            </a:extLst>
          </p:cNvPr>
          <p:cNvSpPr>
            <a:spLocks noChangeShapeType="1"/>
          </p:cNvSpPr>
          <p:nvPr/>
        </p:nvSpPr>
        <p:spPr bwMode="auto">
          <a:xfrm>
            <a:off x="5060775" y="5772062"/>
            <a:ext cx="7921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9" name="Line 8">
            <a:extLst>
              <a:ext uri="{FF2B5EF4-FFF2-40B4-BE49-F238E27FC236}">
                <a16:creationId xmlns:a16="http://schemas.microsoft.com/office/drawing/2014/main" id="{A3DDBC2D-97A8-4C0E-8D4E-E3137941C889}"/>
              </a:ext>
            </a:extLst>
          </p:cNvPr>
          <p:cNvSpPr>
            <a:spLocks noChangeShapeType="1"/>
          </p:cNvSpPr>
          <p:nvPr/>
        </p:nvSpPr>
        <p:spPr bwMode="auto">
          <a:xfrm flipH="1">
            <a:off x="5060775" y="5772062"/>
            <a:ext cx="360363" cy="5032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10" name="Text Box 9">
            <a:extLst>
              <a:ext uri="{FF2B5EF4-FFF2-40B4-BE49-F238E27FC236}">
                <a16:creationId xmlns:a16="http://schemas.microsoft.com/office/drawing/2014/main" id="{00B726D1-D2C0-4840-A745-65E67511A98D}"/>
              </a:ext>
            </a:extLst>
          </p:cNvPr>
          <p:cNvSpPr txBox="1">
            <a:spLocks noChangeArrowheads="1"/>
          </p:cNvSpPr>
          <p:nvPr/>
        </p:nvSpPr>
        <p:spPr bwMode="auto">
          <a:xfrm>
            <a:off x="4557538" y="6178462"/>
            <a:ext cx="107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a:solidFill>
                  <a:srgbClr val="000000"/>
                </a:solidFill>
                <a:latin typeface="Times New Roman" panose="02020603050405020304" pitchFamily="18" charset="0"/>
                <a:ea typeface="楷体_GB2312" pitchFamily="49" charset="-122"/>
              </a:rPr>
              <a:t>大于</a:t>
            </a:r>
            <a:r>
              <a:rPr lang="en-US" altLang="zh-CN" sz="2400">
                <a:solidFill>
                  <a:srgbClr val="000000"/>
                </a:solidFill>
                <a:latin typeface="Times New Roman" panose="02020603050405020304" pitchFamily="18" charset="0"/>
                <a:ea typeface="楷体_GB2312" pitchFamily="49" charset="-122"/>
              </a:rPr>
              <a:t>0</a:t>
            </a:r>
          </a:p>
        </p:txBody>
      </p:sp>
      <p:sp>
        <p:nvSpPr>
          <p:cNvPr id="11" name="Line 10">
            <a:extLst>
              <a:ext uri="{FF2B5EF4-FFF2-40B4-BE49-F238E27FC236}">
                <a16:creationId xmlns:a16="http://schemas.microsoft.com/office/drawing/2014/main" id="{24F8513F-3837-4CF5-AF0F-83D89A3F7423}"/>
              </a:ext>
            </a:extLst>
          </p:cNvPr>
          <p:cNvSpPr>
            <a:spLocks noChangeShapeType="1"/>
          </p:cNvSpPr>
          <p:nvPr/>
        </p:nvSpPr>
        <p:spPr bwMode="auto">
          <a:xfrm>
            <a:off x="6284738" y="5772062"/>
            <a:ext cx="79216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12" name="Line 11">
            <a:extLst>
              <a:ext uri="{FF2B5EF4-FFF2-40B4-BE49-F238E27FC236}">
                <a16:creationId xmlns:a16="http://schemas.microsoft.com/office/drawing/2014/main" id="{B2D206BE-39FB-4366-A269-231C0BBDC526}"/>
              </a:ext>
            </a:extLst>
          </p:cNvPr>
          <p:cNvSpPr>
            <a:spLocks noChangeShapeType="1"/>
          </p:cNvSpPr>
          <p:nvPr/>
        </p:nvSpPr>
        <p:spPr bwMode="auto">
          <a:xfrm>
            <a:off x="6645100" y="5772062"/>
            <a:ext cx="360363" cy="5032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13" name="Text Box 12">
            <a:extLst>
              <a:ext uri="{FF2B5EF4-FFF2-40B4-BE49-F238E27FC236}">
                <a16:creationId xmlns:a16="http://schemas.microsoft.com/office/drawing/2014/main" id="{CD2DAA07-4D6B-4D3F-BDF4-D36358AD22D7}"/>
              </a:ext>
            </a:extLst>
          </p:cNvPr>
          <p:cNvSpPr txBox="1">
            <a:spLocks noChangeArrowheads="1"/>
          </p:cNvSpPr>
          <p:nvPr/>
        </p:nvSpPr>
        <p:spPr bwMode="auto">
          <a:xfrm>
            <a:off x="5852938" y="6203862"/>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a:solidFill>
                  <a:srgbClr val="000000"/>
                </a:solidFill>
                <a:latin typeface="Times New Roman" panose="02020603050405020304" pitchFamily="18" charset="0"/>
                <a:ea typeface="楷体_GB2312" pitchFamily="49" charset="-122"/>
              </a:rPr>
              <a:t>不大于</a:t>
            </a:r>
            <a:r>
              <a:rPr lang="en-US" altLang="zh-CN" sz="2400" i="1">
                <a:solidFill>
                  <a:srgbClr val="000000"/>
                </a:solidFill>
                <a:latin typeface="Times New Roman" panose="02020603050405020304" pitchFamily="18" charset="0"/>
                <a:ea typeface="楷体_GB2312" pitchFamily="49" charset="-122"/>
              </a:rPr>
              <a:t>x</a:t>
            </a:r>
            <a:r>
              <a:rPr lang="zh-CN" altLang="en-US" sz="2400">
                <a:solidFill>
                  <a:srgbClr val="000000"/>
                </a:solidFill>
                <a:latin typeface="Times New Roman" panose="02020603050405020304" pitchFamily="18" charset="0"/>
                <a:ea typeface="楷体_GB2312" pitchFamily="49" charset="-122"/>
              </a:rPr>
              <a:t>到目标的实际代价</a:t>
            </a:r>
          </a:p>
        </p:txBody>
      </p:sp>
      <p:sp>
        <p:nvSpPr>
          <p:cNvPr id="14" name="Rectangle 13">
            <a:extLst>
              <a:ext uri="{FF2B5EF4-FFF2-40B4-BE49-F238E27FC236}">
                <a16:creationId xmlns:a16="http://schemas.microsoft.com/office/drawing/2014/main" id="{2E08D884-8E21-4A6B-9D0F-E41621195076}"/>
              </a:ext>
            </a:extLst>
          </p:cNvPr>
          <p:cNvSpPr>
            <a:spLocks noChangeArrowheads="1"/>
          </p:cNvSpPr>
          <p:nvPr/>
        </p:nvSpPr>
        <p:spPr bwMode="auto">
          <a:xfrm>
            <a:off x="1676225" y="4489362"/>
            <a:ext cx="12890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Peter Hart </a:t>
            </a:r>
            <a:endParaRPr kumimoji="0" lang="zh-CN" altLang="en-US"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彼得</a:t>
            </a: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zh-CN" altLang="en-US"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哈特</a:t>
            </a:r>
          </a:p>
        </p:txBody>
      </p:sp>
    </p:spTree>
    <p:extLst>
      <p:ext uri="{BB962C8B-B14F-4D97-AF65-F5344CB8AC3E}">
        <p14:creationId xmlns:p14="http://schemas.microsoft.com/office/powerpoint/2010/main" val="29486818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blinds(horizontal)">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up)">
                                      <p:cBhvr>
                                        <p:cTn id="51" dur="500"/>
                                        <p:tgtEl>
                                          <p:spTgt spid="12"/>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10" grpId="0"/>
      <p:bldP spid="13"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3" name="Picture 3" descr="RomaniaMap">
            <a:extLst>
              <a:ext uri="{FF2B5EF4-FFF2-40B4-BE49-F238E27FC236}">
                <a16:creationId xmlns:a16="http://schemas.microsoft.com/office/drawing/2014/main" id="{0E3D2294-4A0A-43ED-8F1A-7425B0BF5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88" t="2043" r="1588"/>
          <a:stretch>
            <a:fillRect/>
          </a:stretch>
        </p:blipFill>
        <p:spPr bwMode="auto">
          <a:xfrm>
            <a:off x="3334755" y="1982562"/>
            <a:ext cx="7361208" cy="452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C38B0CB4-0DB2-4CFE-B69D-6A301817DF23}"/>
              </a:ext>
            </a:extLst>
          </p:cNvPr>
          <p:cNvSpPr>
            <a:spLocks noChangeArrowheads="1"/>
          </p:cNvSpPr>
          <p:nvPr/>
        </p:nvSpPr>
        <p:spPr bwMode="auto">
          <a:xfrm>
            <a:off x="889233" y="1459342"/>
            <a:ext cx="34559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rgbClr val="CCB374"/>
              </a:buClr>
              <a:buSzPct val="60000"/>
              <a:buFont typeface="Wingdings" panose="05000000000000000000" pitchFamily="2" charset="2"/>
              <a:buNone/>
            </a:pPr>
            <a:r>
              <a:rPr lang="en-US" altLang="zh-CN" sz="2800" b="1" dirty="0">
                <a:solidFill>
                  <a:srgbClr val="990099"/>
                </a:solidFill>
                <a:latin typeface="Times New Roman" panose="02020603050405020304" pitchFamily="18" charset="0"/>
                <a:ea typeface="楷体_GB2312" pitchFamily="49" charset="-122"/>
              </a:rPr>
              <a:t>Romania example</a:t>
            </a:r>
            <a:endParaRPr lang="zh-CN" altLang="en-US" sz="2800" b="1" dirty="0">
              <a:solidFill>
                <a:srgbClr val="990099"/>
              </a:solidFill>
              <a:latin typeface="Times New Roman" panose="02020603050405020304" pitchFamily="18" charset="0"/>
              <a:ea typeface="楷体_GB2312" pitchFamily="49" charset="-122"/>
            </a:endParaRPr>
          </a:p>
        </p:txBody>
      </p:sp>
      <p:sp>
        <p:nvSpPr>
          <p:cNvPr id="2" name="箭头: 右 1">
            <a:extLst>
              <a:ext uri="{FF2B5EF4-FFF2-40B4-BE49-F238E27FC236}">
                <a16:creationId xmlns:a16="http://schemas.microsoft.com/office/drawing/2014/main" id="{2948BB17-E75E-4742-BF9B-48BB25A969BA}"/>
              </a:ext>
            </a:extLst>
          </p:cNvPr>
          <p:cNvSpPr/>
          <p:nvPr/>
        </p:nvSpPr>
        <p:spPr>
          <a:xfrm rot="2142455">
            <a:off x="3213717" y="2863238"/>
            <a:ext cx="443884" cy="23969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8869CEB6-1126-4FA9-8FFA-2F8BBB1C38CC}"/>
              </a:ext>
            </a:extLst>
          </p:cNvPr>
          <p:cNvSpPr/>
          <p:nvPr/>
        </p:nvSpPr>
        <p:spPr>
          <a:xfrm rot="20329356">
            <a:off x="7563775" y="5606439"/>
            <a:ext cx="443884" cy="23969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4859725"/>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Rectangle 3">
            <a:extLst>
              <a:ext uri="{FF2B5EF4-FFF2-40B4-BE49-F238E27FC236}">
                <a16:creationId xmlns:a16="http://schemas.microsoft.com/office/drawing/2014/main" id="{78394403-2935-4239-A59B-371E60F95B70}"/>
              </a:ext>
            </a:extLst>
          </p:cNvPr>
          <p:cNvSpPr txBox="1">
            <a:spLocks noChangeArrowheads="1"/>
          </p:cNvSpPr>
          <p:nvPr/>
        </p:nvSpPr>
        <p:spPr bwMode="auto">
          <a:xfrm>
            <a:off x="1734424" y="4050193"/>
            <a:ext cx="8061325"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r>
              <a:rPr lang="en-US" altLang="zh-CN" sz="2600" dirty="0">
                <a:latin typeface="Times New Roman" panose="02020603050405020304" pitchFamily="18" charset="0"/>
                <a:ea typeface="宋体" panose="02010600030101010101" pitchFamily="2" charset="-122"/>
              </a:rPr>
              <a:t>Find Bucharest starting at Arad</a:t>
            </a:r>
          </a:p>
          <a:p>
            <a:pPr lvl="1" eaLnBrk="1" hangingPunct="1"/>
            <a:r>
              <a:rPr lang="en-US" altLang="zh-CN" i="1" dirty="0">
                <a:latin typeface="Times New Roman" panose="02020603050405020304" pitchFamily="18" charset="0"/>
                <a:ea typeface="宋体" panose="02010600030101010101" pitchFamily="2" charset="-122"/>
              </a:rPr>
              <a:t>f</a:t>
            </a:r>
            <a:r>
              <a:rPr lang="en-US" altLang="zh-CN" dirty="0">
                <a:latin typeface="Times New Roman" panose="02020603050405020304" pitchFamily="18" charset="0"/>
                <a:ea typeface="宋体" panose="02010600030101010101" pitchFamily="2" charset="-122"/>
              </a:rPr>
              <a:t>(Arad) = </a:t>
            </a:r>
            <a:r>
              <a:rPr lang="en-US" altLang="zh-CN" i="1" dirty="0">
                <a:latin typeface="Times New Roman" panose="02020603050405020304" pitchFamily="18" charset="0"/>
                <a:ea typeface="宋体" panose="02010600030101010101" pitchFamily="2" charset="-122"/>
              </a:rPr>
              <a:t>g</a:t>
            </a:r>
            <a:r>
              <a:rPr lang="en-US" altLang="zh-CN" dirty="0">
                <a:latin typeface="Times New Roman" panose="02020603050405020304" pitchFamily="18" charset="0"/>
                <a:ea typeface="宋体" panose="02010600030101010101" pitchFamily="2" charset="-122"/>
              </a:rPr>
              <a:t>(Arad)+</a:t>
            </a:r>
            <a:r>
              <a:rPr lang="en-US" altLang="zh-CN" i="1" dirty="0">
                <a:latin typeface="Times New Roman" panose="02020603050405020304" pitchFamily="18" charset="0"/>
                <a:ea typeface="宋体" panose="02010600030101010101" pitchFamily="2" charset="-122"/>
              </a:rPr>
              <a:t>h</a:t>
            </a:r>
            <a:r>
              <a:rPr lang="en-US" altLang="zh-CN" dirty="0">
                <a:latin typeface="Times New Roman" panose="02020603050405020304" pitchFamily="18" charset="0"/>
                <a:ea typeface="宋体" panose="02010600030101010101" pitchFamily="2" charset="-122"/>
              </a:rPr>
              <a:t>(Arad)=0+366=366</a:t>
            </a:r>
          </a:p>
        </p:txBody>
      </p:sp>
      <p:pic>
        <p:nvPicPr>
          <p:cNvPr id="4" name="Picture 4">
            <a:extLst>
              <a:ext uri="{FF2B5EF4-FFF2-40B4-BE49-F238E27FC236}">
                <a16:creationId xmlns:a16="http://schemas.microsoft.com/office/drawing/2014/main" id="{2434F0DD-8C4F-4A43-B6DC-11102152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9624" y="1948343"/>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885582"/>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Rectangle 3">
            <a:extLst>
              <a:ext uri="{FF2B5EF4-FFF2-40B4-BE49-F238E27FC236}">
                <a16:creationId xmlns:a16="http://schemas.microsoft.com/office/drawing/2014/main" id="{8148B8CC-D998-4CD7-964E-65F0E5D9F6D7}"/>
              </a:ext>
            </a:extLst>
          </p:cNvPr>
          <p:cNvSpPr txBox="1">
            <a:spLocks noChangeArrowheads="1"/>
          </p:cNvSpPr>
          <p:nvPr/>
        </p:nvSpPr>
        <p:spPr bwMode="auto">
          <a:xfrm>
            <a:off x="1174458" y="3665989"/>
            <a:ext cx="9144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r>
              <a:rPr lang="en-US" altLang="zh-CN" sz="2600">
                <a:latin typeface="Times New Roman" panose="02020603050405020304" pitchFamily="18" charset="0"/>
                <a:ea typeface="宋体" panose="02010600030101010101" pitchFamily="2" charset="-122"/>
              </a:rPr>
              <a:t>Expand Arrad and determine </a:t>
            </a:r>
            <a:r>
              <a:rPr lang="en-US" altLang="zh-CN" sz="2600" i="1">
                <a:latin typeface="Times New Roman" panose="02020603050405020304" pitchFamily="18" charset="0"/>
                <a:ea typeface="宋体" panose="02010600030101010101" pitchFamily="2" charset="-122"/>
              </a:rPr>
              <a:t>f(n)</a:t>
            </a:r>
            <a:r>
              <a:rPr lang="en-US" altLang="zh-CN" sz="2600">
                <a:latin typeface="Times New Roman" panose="02020603050405020304" pitchFamily="18" charset="0"/>
                <a:ea typeface="宋体" panose="02010600030101010101" pitchFamily="2" charset="-122"/>
              </a:rPr>
              <a:t> for each node</a:t>
            </a:r>
          </a:p>
          <a:p>
            <a:pPr lvl="1" eaLnBrk="1" hangingPunct="1"/>
            <a:r>
              <a:rPr lang="en-US" altLang="zh-CN" sz="2200" i="1">
                <a:latin typeface="Times New Roman" panose="02020603050405020304" pitchFamily="18" charset="0"/>
                <a:ea typeface="宋体" panose="02010600030101010101" pitchFamily="2" charset="-122"/>
              </a:rPr>
              <a:t>f</a:t>
            </a:r>
            <a:r>
              <a:rPr lang="en-US" altLang="zh-CN" sz="2200">
                <a:latin typeface="Times New Roman" panose="02020603050405020304" pitchFamily="18" charset="0"/>
                <a:ea typeface="宋体" panose="02010600030101010101" pitchFamily="2" charset="-122"/>
              </a:rPr>
              <a:t>(Sibiu)=</a:t>
            </a:r>
            <a:r>
              <a:rPr lang="en-US" altLang="zh-CN" sz="2200" i="1">
                <a:latin typeface="Times New Roman" panose="02020603050405020304" pitchFamily="18" charset="0"/>
                <a:ea typeface="宋体" panose="02010600030101010101" pitchFamily="2" charset="-122"/>
              </a:rPr>
              <a:t>g</a:t>
            </a:r>
            <a:r>
              <a:rPr lang="en-US" altLang="zh-CN" sz="2200">
                <a:latin typeface="Times New Roman" panose="02020603050405020304" pitchFamily="18" charset="0"/>
                <a:ea typeface="宋体" panose="02010600030101010101" pitchFamily="2" charset="-122"/>
              </a:rPr>
              <a:t>(Arad)+</a:t>
            </a:r>
            <a:r>
              <a:rPr lang="en-US" altLang="zh-CN" sz="2200" i="1">
                <a:latin typeface="Times New Roman" panose="02020603050405020304" pitchFamily="18" charset="0"/>
                <a:ea typeface="宋体" panose="02010600030101010101" pitchFamily="2" charset="-122"/>
              </a:rPr>
              <a:t>c</a:t>
            </a:r>
            <a:r>
              <a:rPr lang="en-US" altLang="zh-CN" sz="2200">
                <a:latin typeface="Times New Roman" panose="02020603050405020304" pitchFamily="18" charset="0"/>
                <a:ea typeface="宋体" panose="02010600030101010101" pitchFamily="2" charset="-122"/>
              </a:rPr>
              <a:t>(Arad,Sibiu)+</a:t>
            </a:r>
            <a:r>
              <a:rPr lang="en-US" altLang="zh-CN" sz="2200" i="1">
                <a:latin typeface="Times New Roman" panose="02020603050405020304" pitchFamily="18" charset="0"/>
                <a:ea typeface="宋体" panose="02010600030101010101" pitchFamily="2" charset="-122"/>
              </a:rPr>
              <a:t>h</a:t>
            </a:r>
            <a:r>
              <a:rPr lang="en-US" altLang="zh-CN" sz="2200">
                <a:latin typeface="Times New Roman" panose="02020603050405020304" pitchFamily="18" charset="0"/>
                <a:ea typeface="宋体" panose="02010600030101010101" pitchFamily="2" charset="-122"/>
              </a:rPr>
              <a:t>(Sibiu)=140+253=393</a:t>
            </a:r>
          </a:p>
          <a:p>
            <a:pPr lvl="1" eaLnBrk="1" hangingPunct="1"/>
            <a:r>
              <a:rPr lang="en-US" altLang="zh-CN" sz="2200" i="1">
                <a:latin typeface="Times New Roman" panose="02020603050405020304" pitchFamily="18" charset="0"/>
                <a:ea typeface="宋体" panose="02010600030101010101" pitchFamily="2" charset="-122"/>
              </a:rPr>
              <a:t>f</a:t>
            </a:r>
            <a:r>
              <a:rPr lang="en-US" altLang="zh-CN" sz="2200">
                <a:latin typeface="Times New Roman" panose="02020603050405020304" pitchFamily="18" charset="0"/>
                <a:ea typeface="宋体" panose="02010600030101010101" pitchFamily="2" charset="-122"/>
              </a:rPr>
              <a:t>(Timisoara)= </a:t>
            </a:r>
            <a:r>
              <a:rPr lang="en-US" altLang="zh-CN" sz="2200" i="1">
                <a:latin typeface="Times New Roman" panose="02020603050405020304" pitchFamily="18" charset="0"/>
                <a:ea typeface="宋体" panose="02010600030101010101" pitchFamily="2" charset="-122"/>
              </a:rPr>
              <a:t>g</a:t>
            </a:r>
            <a:r>
              <a:rPr lang="en-US" altLang="zh-CN" sz="2200">
                <a:latin typeface="Times New Roman" panose="02020603050405020304" pitchFamily="18" charset="0"/>
                <a:ea typeface="宋体" panose="02010600030101010101" pitchFamily="2" charset="-122"/>
              </a:rPr>
              <a:t>(Arad)+ </a:t>
            </a:r>
            <a:r>
              <a:rPr lang="en-US" altLang="zh-CN" sz="2200" i="1">
                <a:latin typeface="Times New Roman" panose="02020603050405020304" pitchFamily="18" charset="0"/>
                <a:ea typeface="宋体" panose="02010600030101010101" pitchFamily="2" charset="-122"/>
              </a:rPr>
              <a:t>c</a:t>
            </a:r>
            <a:r>
              <a:rPr lang="en-US" altLang="zh-CN" sz="2200">
                <a:latin typeface="Times New Roman" panose="02020603050405020304" pitchFamily="18" charset="0"/>
                <a:ea typeface="宋体" panose="02010600030101010101" pitchFamily="2" charset="-122"/>
              </a:rPr>
              <a:t>(Arad,Timisoara)+</a:t>
            </a:r>
            <a:r>
              <a:rPr lang="en-US" altLang="zh-CN" sz="2200" i="1">
                <a:latin typeface="Times New Roman" panose="02020603050405020304" pitchFamily="18" charset="0"/>
                <a:ea typeface="宋体" panose="02010600030101010101" pitchFamily="2" charset="-122"/>
              </a:rPr>
              <a:t>h</a:t>
            </a:r>
            <a:r>
              <a:rPr lang="en-US" altLang="zh-CN" sz="2200">
                <a:latin typeface="Times New Roman" panose="02020603050405020304" pitchFamily="18" charset="0"/>
                <a:ea typeface="宋体" panose="02010600030101010101" pitchFamily="2" charset="-122"/>
              </a:rPr>
              <a:t>(Timisoara)=118+329=447</a:t>
            </a:r>
          </a:p>
          <a:p>
            <a:pPr lvl="1" eaLnBrk="1" hangingPunct="1"/>
            <a:r>
              <a:rPr lang="en-US" altLang="zh-CN" sz="2200" i="1">
                <a:latin typeface="Times New Roman" panose="02020603050405020304" pitchFamily="18" charset="0"/>
                <a:ea typeface="宋体" panose="02010600030101010101" pitchFamily="2" charset="-122"/>
              </a:rPr>
              <a:t>f</a:t>
            </a:r>
            <a:r>
              <a:rPr lang="en-US" altLang="zh-CN" sz="2200">
                <a:latin typeface="Times New Roman" panose="02020603050405020304" pitchFamily="18" charset="0"/>
                <a:ea typeface="宋体" panose="02010600030101010101" pitchFamily="2" charset="-122"/>
              </a:rPr>
              <a:t>(Zerind)= </a:t>
            </a:r>
            <a:r>
              <a:rPr lang="en-US" altLang="zh-CN" sz="2200" i="1">
                <a:latin typeface="Times New Roman" panose="02020603050405020304" pitchFamily="18" charset="0"/>
                <a:ea typeface="宋体" panose="02010600030101010101" pitchFamily="2" charset="-122"/>
              </a:rPr>
              <a:t>g</a:t>
            </a:r>
            <a:r>
              <a:rPr lang="en-US" altLang="zh-CN" sz="2200">
                <a:latin typeface="Times New Roman" panose="02020603050405020304" pitchFamily="18" charset="0"/>
                <a:ea typeface="宋体" panose="02010600030101010101" pitchFamily="2" charset="-122"/>
              </a:rPr>
              <a:t>(Arad)+ </a:t>
            </a:r>
            <a:r>
              <a:rPr lang="en-US" altLang="zh-CN" sz="2200" i="1">
                <a:latin typeface="Times New Roman" panose="02020603050405020304" pitchFamily="18" charset="0"/>
                <a:ea typeface="宋体" panose="02010600030101010101" pitchFamily="2" charset="-122"/>
              </a:rPr>
              <a:t>c</a:t>
            </a:r>
            <a:r>
              <a:rPr lang="en-US" altLang="zh-CN" sz="2200">
                <a:latin typeface="Times New Roman" panose="02020603050405020304" pitchFamily="18" charset="0"/>
                <a:ea typeface="宋体" panose="02010600030101010101" pitchFamily="2" charset="-122"/>
              </a:rPr>
              <a:t>(Arad,Zerind)+</a:t>
            </a:r>
            <a:r>
              <a:rPr lang="en-US" altLang="zh-CN" sz="2200" i="1">
                <a:latin typeface="Times New Roman" panose="02020603050405020304" pitchFamily="18" charset="0"/>
                <a:ea typeface="宋体" panose="02010600030101010101" pitchFamily="2" charset="-122"/>
              </a:rPr>
              <a:t>h</a:t>
            </a:r>
            <a:r>
              <a:rPr lang="en-US" altLang="zh-CN" sz="2200">
                <a:latin typeface="Times New Roman" panose="02020603050405020304" pitchFamily="18" charset="0"/>
                <a:ea typeface="宋体" panose="02010600030101010101" pitchFamily="2" charset="-122"/>
              </a:rPr>
              <a:t>(Zerind)=75+374=449</a:t>
            </a:r>
          </a:p>
          <a:p>
            <a:pPr eaLnBrk="1" hangingPunct="1"/>
            <a:r>
              <a:rPr lang="en-US" altLang="zh-CN" sz="2600">
                <a:latin typeface="Times New Roman" panose="02020603050405020304" pitchFamily="18" charset="0"/>
                <a:ea typeface="宋体" panose="02010600030101010101" pitchFamily="2" charset="-122"/>
              </a:rPr>
              <a:t>Best choice is Sibiu</a:t>
            </a:r>
          </a:p>
        </p:txBody>
      </p:sp>
      <p:pic>
        <p:nvPicPr>
          <p:cNvPr id="4" name="Picture 4">
            <a:extLst>
              <a:ext uri="{FF2B5EF4-FFF2-40B4-BE49-F238E27FC236}">
                <a16:creationId xmlns:a16="http://schemas.microsoft.com/office/drawing/2014/main" id="{E7F3B259-0C92-40BA-B092-55BE3FFFC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458" y="1684789"/>
            <a:ext cx="8458200"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542808"/>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Rectangle 3">
            <a:extLst>
              <a:ext uri="{FF2B5EF4-FFF2-40B4-BE49-F238E27FC236}">
                <a16:creationId xmlns:a16="http://schemas.microsoft.com/office/drawing/2014/main" id="{AF833CC5-0A11-40CE-BB2D-AF33A27C83EB}"/>
              </a:ext>
            </a:extLst>
          </p:cNvPr>
          <p:cNvSpPr txBox="1">
            <a:spLocks noChangeArrowheads="1"/>
          </p:cNvSpPr>
          <p:nvPr/>
        </p:nvSpPr>
        <p:spPr bwMode="auto">
          <a:xfrm>
            <a:off x="1505846" y="4191000"/>
            <a:ext cx="917879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r>
              <a:rPr lang="en-US" altLang="zh-CN" sz="2000" dirty="0">
                <a:latin typeface="Times New Roman" panose="02020603050405020304" pitchFamily="18" charset="0"/>
                <a:ea typeface="宋体" panose="02010600030101010101" pitchFamily="2" charset="-122"/>
              </a:rPr>
              <a:t>Expand Sibiu and determine </a:t>
            </a:r>
            <a:r>
              <a:rPr lang="en-US" altLang="zh-CN" sz="2000" i="1" dirty="0">
                <a:latin typeface="Times New Roman" panose="02020603050405020304" pitchFamily="18" charset="0"/>
                <a:ea typeface="宋体" panose="02010600030101010101" pitchFamily="2" charset="-122"/>
              </a:rPr>
              <a:t>f(n)</a:t>
            </a:r>
            <a:r>
              <a:rPr lang="en-US" altLang="zh-CN" sz="2000" dirty="0">
                <a:latin typeface="Times New Roman" panose="02020603050405020304" pitchFamily="18" charset="0"/>
                <a:ea typeface="宋体" panose="02010600030101010101" pitchFamily="2" charset="-122"/>
              </a:rPr>
              <a:t> for each node</a:t>
            </a:r>
          </a:p>
          <a:p>
            <a:pPr lvl="1" eaLnBrk="1" hangingPunct="1"/>
            <a:r>
              <a:rPr lang="en-US" altLang="zh-CN" sz="2000" i="1" dirty="0">
                <a:latin typeface="Times New Roman" panose="02020603050405020304" pitchFamily="18" charset="0"/>
                <a:ea typeface="宋体" panose="02010600030101010101" pitchFamily="2" charset="-122"/>
              </a:rPr>
              <a:t>f</a:t>
            </a:r>
            <a:r>
              <a:rPr lang="en-US" altLang="zh-CN" sz="2000" dirty="0">
                <a:latin typeface="Times New Roman" panose="02020603050405020304" pitchFamily="18" charset="0"/>
                <a:ea typeface="宋体" panose="02010600030101010101" pitchFamily="2" charset="-122"/>
              </a:rPr>
              <a:t>(Arad)=</a:t>
            </a:r>
            <a:r>
              <a:rPr lang="en-US" altLang="zh-CN" sz="2000" i="1" dirty="0">
                <a:latin typeface="Times New Roman" panose="02020603050405020304" pitchFamily="18" charset="0"/>
                <a:ea typeface="宋体" panose="02010600030101010101" pitchFamily="2" charset="-122"/>
              </a:rPr>
              <a:t>g</a:t>
            </a:r>
            <a:r>
              <a:rPr lang="en-US" altLang="zh-CN" sz="2000" dirty="0">
                <a:latin typeface="Times New Roman" panose="02020603050405020304" pitchFamily="18" charset="0"/>
                <a:ea typeface="宋体" panose="02010600030101010101" pitchFamily="2" charset="-122"/>
              </a:rPr>
              <a:t>(Sibiu)+</a:t>
            </a:r>
            <a:r>
              <a:rPr lang="en-US" altLang="zh-CN" sz="2000" i="1" dirty="0">
                <a:latin typeface="Times New Roman" panose="02020603050405020304" pitchFamily="18" charset="0"/>
                <a:ea typeface="宋体" panose="02010600030101010101" pitchFamily="2" charset="-122"/>
              </a:rPr>
              <a:t>c</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Sibiu,Arad</a:t>
            </a:r>
            <a:r>
              <a:rPr lang="en-US" altLang="zh-CN" sz="2000" dirty="0">
                <a:latin typeface="Times New Roman" panose="02020603050405020304" pitchFamily="18" charset="0"/>
                <a:ea typeface="宋体" panose="02010600030101010101" pitchFamily="2" charset="-122"/>
              </a:rPr>
              <a:t>)+</a:t>
            </a:r>
            <a:r>
              <a:rPr lang="en-US" altLang="zh-CN" sz="2000" i="1" dirty="0">
                <a:latin typeface="Times New Roman" panose="02020603050405020304" pitchFamily="18" charset="0"/>
                <a:ea typeface="宋体" panose="02010600030101010101" pitchFamily="2" charset="-122"/>
              </a:rPr>
              <a:t>h</a:t>
            </a:r>
            <a:r>
              <a:rPr lang="en-US" altLang="zh-CN" sz="2000" dirty="0">
                <a:latin typeface="Times New Roman" panose="02020603050405020304" pitchFamily="18" charset="0"/>
                <a:ea typeface="宋体" panose="02010600030101010101" pitchFamily="2" charset="-122"/>
              </a:rPr>
              <a:t>(Arad)=280+366=646</a:t>
            </a:r>
          </a:p>
          <a:p>
            <a:pPr lvl="1" eaLnBrk="1" hangingPunct="1"/>
            <a:r>
              <a:rPr lang="en-US" altLang="zh-CN" sz="2000" i="1" dirty="0">
                <a:latin typeface="Times New Roman" panose="02020603050405020304" pitchFamily="18" charset="0"/>
                <a:ea typeface="宋体" panose="02010600030101010101" pitchFamily="2" charset="-122"/>
              </a:rPr>
              <a:t>f</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Fagaras</a:t>
            </a:r>
            <a:r>
              <a:rPr lang="en-US" altLang="zh-CN" sz="2000" dirty="0">
                <a:latin typeface="Times New Roman" panose="02020603050405020304" pitchFamily="18" charset="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g</a:t>
            </a:r>
            <a:r>
              <a:rPr lang="en-US" altLang="zh-CN" sz="2000" dirty="0">
                <a:latin typeface="Times New Roman" panose="02020603050405020304" pitchFamily="18" charset="0"/>
                <a:ea typeface="宋体" panose="02010600030101010101" pitchFamily="2" charset="-122"/>
              </a:rPr>
              <a:t>(Sibiu)+ </a:t>
            </a:r>
            <a:r>
              <a:rPr lang="en-US" altLang="zh-CN" sz="2000" i="1" dirty="0">
                <a:latin typeface="Times New Roman" panose="02020603050405020304" pitchFamily="18" charset="0"/>
                <a:ea typeface="宋体" panose="02010600030101010101" pitchFamily="2" charset="-122"/>
              </a:rPr>
              <a:t>c</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Sibiu,Fagaras</a:t>
            </a:r>
            <a:r>
              <a:rPr lang="en-US" altLang="zh-CN" sz="2000" dirty="0">
                <a:latin typeface="Times New Roman" panose="02020603050405020304" pitchFamily="18" charset="0"/>
                <a:ea typeface="宋体" panose="02010600030101010101" pitchFamily="2" charset="-122"/>
              </a:rPr>
              <a:t>)+</a:t>
            </a:r>
            <a:r>
              <a:rPr lang="en-US" altLang="zh-CN" sz="2000" i="1" dirty="0">
                <a:latin typeface="Times New Roman" panose="02020603050405020304" pitchFamily="18" charset="0"/>
                <a:ea typeface="宋体" panose="02010600030101010101" pitchFamily="2" charset="-122"/>
              </a:rPr>
              <a:t>h</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Fagaras</a:t>
            </a:r>
            <a:r>
              <a:rPr lang="en-US" altLang="zh-CN" sz="2000" dirty="0">
                <a:latin typeface="Times New Roman" panose="02020603050405020304" pitchFamily="18" charset="0"/>
                <a:ea typeface="宋体" panose="02010600030101010101" pitchFamily="2" charset="-122"/>
              </a:rPr>
              <a:t>)=239+179=415</a:t>
            </a:r>
          </a:p>
          <a:p>
            <a:pPr lvl="1" eaLnBrk="1" hangingPunct="1"/>
            <a:r>
              <a:rPr lang="en-US" altLang="zh-CN" sz="2000" i="1" dirty="0">
                <a:latin typeface="Times New Roman" panose="02020603050405020304" pitchFamily="18" charset="0"/>
                <a:ea typeface="宋体" panose="02010600030101010101" pitchFamily="2" charset="-122"/>
              </a:rPr>
              <a:t>f</a:t>
            </a:r>
            <a:r>
              <a:rPr lang="en-US" altLang="zh-CN" sz="2000" dirty="0">
                <a:latin typeface="Times New Roman" panose="02020603050405020304" pitchFamily="18" charset="0"/>
                <a:ea typeface="宋体" panose="02010600030101010101" pitchFamily="2" charset="-122"/>
              </a:rPr>
              <a:t>(Oradea)= </a:t>
            </a:r>
            <a:r>
              <a:rPr lang="en-US" altLang="zh-CN" sz="2000" i="1" dirty="0">
                <a:latin typeface="Times New Roman" panose="02020603050405020304" pitchFamily="18" charset="0"/>
                <a:ea typeface="宋体" panose="02010600030101010101" pitchFamily="2" charset="-122"/>
              </a:rPr>
              <a:t>g</a:t>
            </a:r>
            <a:r>
              <a:rPr lang="en-US" altLang="zh-CN" sz="2000" dirty="0">
                <a:latin typeface="Times New Roman" panose="02020603050405020304" pitchFamily="18" charset="0"/>
                <a:ea typeface="宋体" panose="02010600030101010101" pitchFamily="2" charset="-122"/>
              </a:rPr>
              <a:t>(Sibiu)+ </a:t>
            </a:r>
            <a:r>
              <a:rPr lang="en-US" altLang="zh-CN" sz="2000" i="1" dirty="0">
                <a:latin typeface="Times New Roman" panose="02020603050405020304" pitchFamily="18" charset="0"/>
                <a:ea typeface="宋体" panose="02010600030101010101" pitchFamily="2" charset="-122"/>
              </a:rPr>
              <a:t>c</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Sibiu,Oradea</a:t>
            </a:r>
            <a:r>
              <a:rPr lang="en-US" altLang="zh-CN" sz="2000" dirty="0">
                <a:latin typeface="Times New Roman" panose="02020603050405020304" pitchFamily="18" charset="0"/>
                <a:ea typeface="宋体" panose="02010600030101010101" pitchFamily="2" charset="-122"/>
              </a:rPr>
              <a:t>)+</a:t>
            </a:r>
            <a:r>
              <a:rPr lang="en-US" altLang="zh-CN" sz="2000" i="1" dirty="0">
                <a:latin typeface="Times New Roman" panose="02020603050405020304" pitchFamily="18" charset="0"/>
                <a:ea typeface="宋体" panose="02010600030101010101" pitchFamily="2" charset="-122"/>
              </a:rPr>
              <a:t>h</a:t>
            </a:r>
            <a:r>
              <a:rPr lang="en-US" altLang="zh-CN" sz="2000" dirty="0">
                <a:latin typeface="Times New Roman" panose="02020603050405020304" pitchFamily="18" charset="0"/>
                <a:ea typeface="宋体" panose="02010600030101010101" pitchFamily="2" charset="-122"/>
              </a:rPr>
              <a:t>(Oradea)=291+380=671</a:t>
            </a:r>
          </a:p>
          <a:p>
            <a:pPr lvl="1" eaLnBrk="1" hangingPunct="1"/>
            <a:r>
              <a:rPr lang="en-US" altLang="zh-CN" sz="2000" i="1" dirty="0">
                <a:latin typeface="Times New Roman" panose="02020603050405020304" pitchFamily="18" charset="0"/>
                <a:ea typeface="宋体" panose="02010600030101010101" pitchFamily="2" charset="-122"/>
              </a:rPr>
              <a:t>f</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Rimnicu</a:t>
            </a:r>
            <a:r>
              <a:rPr lang="en-US" altLang="zh-CN" sz="2000" dirty="0">
                <a:latin typeface="Times New Roman" panose="02020603050405020304" pitchFamily="18" charset="0"/>
                <a:ea typeface="宋体" panose="02010600030101010101" pitchFamily="2" charset="-122"/>
              </a:rPr>
              <a:t> </a:t>
            </a:r>
            <a:r>
              <a:rPr lang="en-US" altLang="zh-CN" sz="2000" dirty="0" err="1">
                <a:latin typeface="Times New Roman" panose="02020603050405020304" pitchFamily="18" charset="0"/>
                <a:ea typeface="宋体" panose="02010600030101010101" pitchFamily="2" charset="-122"/>
              </a:rPr>
              <a:t>Vilcea</a:t>
            </a:r>
            <a:r>
              <a:rPr lang="en-US" altLang="zh-CN" sz="2000" dirty="0">
                <a:latin typeface="Times New Roman" panose="02020603050405020304" pitchFamily="18" charset="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g</a:t>
            </a:r>
            <a:r>
              <a:rPr lang="en-US" altLang="zh-CN" sz="2000" dirty="0">
                <a:latin typeface="Times New Roman" panose="02020603050405020304" pitchFamily="18" charset="0"/>
                <a:ea typeface="宋体" panose="02010600030101010101" pitchFamily="2" charset="-122"/>
              </a:rPr>
              <a:t>(Sibiu)+ </a:t>
            </a:r>
            <a:r>
              <a:rPr lang="en-US" altLang="zh-CN" sz="2000" i="1" dirty="0">
                <a:latin typeface="Times New Roman" panose="02020603050405020304" pitchFamily="18" charset="0"/>
                <a:ea typeface="宋体" panose="02010600030101010101" pitchFamily="2" charset="-122"/>
              </a:rPr>
              <a:t>c</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Sibiu,Rimnicu</a:t>
            </a:r>
            <a:r>
              <a:rPr lang="en-US" altLang="zh-CN" sz="2000" dirty="0">
                <a:latin typeface="Times New Roman" panose="02020603050405020304" pitchFamily="18" charset="0"/>
                <a:ea typeface="宋体" panose="02010600030101010101" pitchFamily="2" charset="-122"/>
              </a:rPr>
              <a:t> </a:t>
            </a:r>
            <a:r>
              <a:rPr lang="en-US" altLang="zh-CN" sz="2000" dirty="0" err="1">
                <a:latin typeface="Times New Roman" panose="02020603050405020304" pitchFamily="18" charset="0"/>
                <a:ea typeface="宋体" panose="02010600030101010101" pitchFamily="2" charset="-122"/>
              </a:rPr>
              <a:t>Vilcea</a:t>
            </a:r>
            <a:r>
              <a:rPr lang="en-US" altLang="zh-CN" sz="2000" dirty="0">
                <a:latin typeface="Times New Roman" panose="02020603050405020304" pitchFamily="18" charset="0"/>
                <a:ea typeface="宋体" panose="02010600030101010101" pitchFamily="2" charset="-122"/>
              </a:rPr>
              <a:t>)+</a:t>
            </a:r>
          </a:p>
          <a:p>
            <a:pPr lvl="1" eaLnBrk="1" hangingPunct="1">
              <a:buFontTx/>
              <a:buNone/>
            </a:pPr>
            <a:r>
              <a:rPr lang="en-US" altLang="zh-CN" sz="2000" dirty="0">
                <a:latin typeface="Times New Roman" panose="02020603050405020304" pitchFamily="18" charset="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h</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Rimnicu</a:t>
            </a:r>
            <a:r>
              <a:rPr lang="en-US" altLang="zh-CN" sz="2000" dirty="0">
                <a:latin typeface="Times New Roman" panose="02020603050405020304" pitchFamily="18" charset="0"/>
                <a:ea typeface="宋体" panose="02010600030101010101" pitchFamily="2" charset="-122"/>
              </a:rPr>
              <a:t> </a:t>
            </a:r>
            <a:r>
              <a:rPr lang="en-US" altLang="zh-CN" sz="2000" dirty="0" err="1">
                <a:latin typeface="Times New Roman" panose="02020603050405020304" pitchFamily="18" charset="0"/>
                <a:ea typeface="宋体" panose="02010600030101010101" pitchFamily="2" charset="-122"/>
              </a:rPr>
              <a:t>Vilcea</a:t>
            </a:r>
            <a:r>
              <a:rPr lang="en-US" altLang="zh-CN" sz="2000" dirty="0">
                <a:latin typeface="Times New Roman" panose="02020603050405020304" pitchFamily="18" charset="0"/>
                <a:ea typeface="宋体" panose="02010600030101010101" pitchFamily="2" charset="-122"/>
              </a:rPr>
              <a:t>)=220+192=413</a:t>
            </a:r>
          </a:p>
          <a:p>
            <a:pPr eaLnBrk="1" hangingPunct="1"/>
            <a:r>
              <a:rPr lang="en-US" altLang="zh-CN" sz="2000" dirty="0">
                <a:latin typeface="Times New Roman" panose="02020603050405020304" pitchFamily="18" charset="0"/>
                <a:ea typeface="宋体" panose="02010600030101010101" pitchFamily="2" charset="-122"/>
              </a:rPr>
              <a:t>Best choice is </a:t>
            </a:r>
            <a:r>
              <a:rPr lang="en-US" altLang="zh-CN" sz="2000" dirty="0" err="1">
                <a:latin typeface="Times New Roman" panose="02020603050405020304" pitchFamily="18" charset="0"/>
                <a:ea typeface="宋体" panose="02010600030101010101" pitchFamily="2" charset="-122"/>
              </a:rPr>
              <a:t>Rimnicu</a:t>
            </a:r>
            <a:r>
              <a:rPr lang="en-US" altLang="zh-CN" sz="2000" dirty="0">
                <a:latin typeface="Times New Roman" panose="02020603050405020304" pitchFamily="18" charset="0"/>
                <a:ea typeface="宋体" panose="02010600030101010101" pitchFamily="2" charset="-122"/>
              </a:rPr>
              <a:t> </a:t>
            </a:r>
            <a:r>
              <a:rPr lang="en-US" altLang="zh-CN" sz="2000" dirty="0" err="1">
                <a:latin typeface="Times New Roman" panose="02020603050405020304" pitchFamily="18" charset="0"/>
                <a:ea typeface="宋体" panose="02010600030101010101" pitchFamily="2" charset="-122"/>
              </a:rPr>
              <a:t>Vilcea</a:t>
            </a:r>
            <a:endParaRPr lang="en-US" altLang="zh-CN" sz="2000" dirty="0">
              <a:latin typeface="Times New Roman" panose="02020603050405020304" pitchFamily="18" charset="0"/>
              <a:ea typeface="宋体" panose="02010600030101010101" pitchFamily="2" charset="-122"/>
            </a:endParaRPr>
          </a:p>
        </p:txBody>
      </p:sp>
      <p:pic>
        <p:nvPicPr>
          <p:cNvPr id="4" name="Picture 4">
            <a:extLst>
              <a:ext uri="{FF2B5EF4-FFF2-40B4-BE49-F238E27FC236}">
                <a16:creationId xmlns:a16="http://schemas.microsoft.com/office/drawing/2014/main" id="{4647D06D-C8EB-434C-8515-13C5B18039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479" y="1524000"/>
            <a:ext cx="85344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997039"/>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Rectangle 3">
            <a:extLst>
              <a:ext uri="{FF2B5EF4-FFF2-40B4-BE49-F238E27FC236}">
                <a16:creationId xmlns:a16="http://schemas.microsoft.com/office/drawing/2014/main" id="{665BF01D-ACC5-4C8F-95B4-5B0135A50BF3}"/>
              </a:ext>
            </a:extLst>
          </p:cNvPr>
          <p:cNvSpPr txBox="1">
            <a:spLocks noChangeArrowheads="1"/>
          </p:cNvSpPr>
          <p:nvPr/>
        </p:nvSpPr>
        <p:spPr bwMode="auto">
          <a:xfrm>
            <a:off x="1747401" y="4433101"/>
            <a:ext cx="7786687"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lnSpc>
                <a:spcPct val="90000"/>
              </a:lnSpc>
            </a:pPr>
            <a:r>
              <a:rPr lang="en-US" altLang="zh-CN" sz="1800">
                <a:latin typeface="Times New Roman" panose="02020603050405020304" pitchFamily="18" charset="0"/>
                <a:ea typeface="宋体" panose="02010600030101010101" pitchFamily="2" charset="-122"/>
              </a:rPr>
              <a:t>Expand Rimnicu Vilcea and determine </a:t>
            </a:r>
            <a:r>
              <a:rPr lang="en-US" altLang="zh-CN" sz="1800" i="1">
                <a:latin typeface="Times New Roman" panose="02020603050405020304" pitchFamily="18" charset="0"/>
                <a:ea typeface="宋体" panose="02010600030101010101" pitchFamily="2" charset="-122"/>
              </a:rPr>
              <a:t>f(n)</a:t>
            </a:r>
            <a:r>
              <a:rPr lang="en-US" altLang="zh-CN" sz="1800">
                <a:latin typeface="Times New Roman" panose="02020603050405020304" pitchFamily="18" charset="0"/>
                <a:ea typeface="宋体" panose="02010600030101010101" pitchFamily="2" charset="-122"/>
              </a:rPr>
              <a:t> for each node</a:t>
            </a:r>
          </a:p>
          <a:p>
            <a:pPr lvl="1" eaLnBrk="1" hangingPunct="1">
              <a:lnSpc>
                <a:spcPct val="90000"/>
              </a:lnSpc>
            </a:pPr>
            <a:r>
              <a:rPr lang="en-US" altLang="zh-CN" sz="1600" i="1">
                <a:latin typeface="Times New Roman" panose="02020603050405020304" pitchFamily="18" charset="0"/>
                <a:ea typeface="宋体" panose="02010600030101010101" pitchFamily="2" charset="-122"/>
              </a:rPr>
              <a:t>f</a:t>
            </a:r>
            <a:r>
              <a:rPr lang="en-US" altLang="zh-CN" sz="1600">
                <a:latin typeface="Times New Roman" panose="02020603050405020304" pitchFamily="18" charset="0"/>
                <a:ea typeface="宋体" panose="02010600030101010101" pitchFamily="2" charset="-122"/>
              </a:rPr>
              <a:t>(Craiova)= </a:t>
            </a:r>
            <a:r>
              <a:rPr lang="en-US" altLang="zh-CN" sz="1600" i="1">
                <a:latin typeface="Times New Roman" panose="02020603050405020304" pitchFamily="18" charset="0"/>
                <a:ea typeface="宋体" panose="02010600030101010101" pitchFamily="2" charset="-122"/>
              </a:rPr>
              <a:t>g</a:t>
            </a:r>
            <a:r>
              <a:rPr lang="en-US" altLang="zh-CN" sz="1600">
                <a:latin typeface="Times New Roman" panose="02020603050405020304" pitchFamily="18" charset="0"/>
                <a:ea typeface="宋体" panose="02010600030101010101" pitchFamily="2" charset="-122"/>
              </a:rPr>
              <a:t>(Rimnicu Vilcea)+ </a:t>
            </a:r>
          </a:p>
          <a:p>
            <a:pPr lvl="1" eaLnBrk="1" hangingPunct="1">
              <a:lnSpc>
                <a:spcPct val="90000"/>
              </a:lnSpc>
              <a:buFontTx/>
              <a:buNone/>
            </a:pPr>
            <a:r>
              <a:rPr lang="en-US" altLang="zh-CN" sz="1600" i="1">
                <a:latin typeface="Times New Roman" panose="02020603050405020304" pitchFamily="18" charset="0"/>
                <a:ea typeface="宋体" panose="02010600030101010101" pitchFamily="2" charset="-122"/>
              </a:rPr>
              <a:t>				c</a:t>
            </a:r>
            <a:r>
              <a:rPr lang="en-US" altLang="zh-CN" sz="1600">
                <a:latin typeface="Times New Roman" panose="02020603050405020304" pitchFamily="18" charset="0"/>
                <a:ea typeface="宋体" panose="02010600030101010101" pitchFamily="2" charset="-122"/>
              </a:rPr>
              <a:t>(Rimnicu Vilcea, Craiova)+</a:t>
            </a:r>
            <a:r>
              <a:rPr lang="en-US" altLang="zh-CN" sz="1600" i="1">
                <a:latin typeface="Times New Roman" panose="02020603050405020304" pitchFamily="18" charset="0"/>
                <a:ea typeface="宋体" panose="02010600030101010101" pitchFamily="2" charset="-122"/>
              </a:rPr>
              <a:t>h</a:t>
            </a:r>
            <a:r>
              <a:rPr lang="en-US" altLang="zh-CN" sz="1600">
                <a:latin typeface="Times New Roman" panose="02020603050405020304" pitchFamily="18" charset="0"/>
                <a:ea typeface="宋体" panose="02010600030101010101" pitchFamily="2" charset="-122"/>
              </a:rPr>
              <a:t>(Craiova)=360+160=526</a:t>
            </a:r>
          </a:p>
          <a:p>
            <a:pPr lvl="1" eaLnBrk="1" hangingPunct="1">
              <a:lnSpc>
                <a:spcPct val="90000"/>
              </a:lnSpc>
            </a:pPr>
            <a:r>
              <a:rPr lang="en-US" altLang="zh-CN" sz="1600" i="1">
                <a:latin typeface="Times New Roman" panose="02020603050405020304" pitchFamily="18" charset="0"/>
                <a:ea typeface="宋体" panose="02010600030101010101" pitchFamily="2" charset="-122"/>
              </a:rPr>
              <a:t>f</a:t>
            </a:r>
            <a:r>
              <a:rPr lang="en-US" altLang="zh-CN" sz="1600">
                <a:latin typeface="Times New Roman" panose="02020603050405020304" pitchFamily="18" charset="0"/>
                <a:ea typeface="宋体" panose="02010600030101010101" pitchFamily="2" charset="-122"/>
              </a:rPr>
              <a:t>(Pitesti)= </a:t>
            </a:r>
            <a:r>
              <a:rPr lang="en-US" altLang="zh-CN" sz="1600" i="1">
                <a:latin typeface="Times New Roman" panose="02020603050405020304" pitchFamily="18" charset="0"/>
                <a:ea typeface="宋体" panose="02010600030101010101" pitchFamily="2" charset="-122"/>
              </a:rPr>
              <a:t>g</a:t>
            </a:r>
            <a:r>
              <a:rPr lang="en-US" altLang="zh-CN" sz="1600">
                <a:latin typeface="Times New Roman" panose="02020603050405020304" pitchFamily="18" charset="0"/>
                <a:ea typeface="宋体" panose="02010600030101010101" pitchFamily="2" charset="-122"/>
              </a:rPr>
              <a:t>(Rimnicu Vilcea)+ </a:t>
            </a:r>
          </a:p>
          <a:p>
            <a:pPr lvl="1" eaLnBrk="1" hangingPunct="1">
              <a:lnSpc>
                <a:spcPct val="90000"/>
              </a:lnSpc>
              <a:buFontTx/>
              <a:buNone/>
            </a:pPr>
            <a:r>
              <a:rPr lang="en-US" altLang="zh-CN" sz="1600" i="1">
                <a:latin typeface="Times New Roman" panose="02020603050405020304" pitchFamily="18" charset="0"/>
                <a:ea typeface="宋体" panose="02010600030101010101" pitchFamily="2" charset="-122"/>
              </a:rPr>
              <a:t>				c</a:t>
            </a:r>
            <a:r>
              <a:rPr lang="en-US" altLang="zh-CN" sz="1600">
                <a:latin typeface="Times New Roman" panose="02020603050405020304" pitchFamily="18" charset="0"/>
                <a:ea typeface="宋体" panose="02010600030101010101" pitchFamily="2" charset="-122"/>
              </a:rPr>
              <a:t>(Rimnicu Vilcea, Pitesti)+</a:t>
            </a:r>
            <a:r>
              <a:rPr lang="en-US" altLang="zh-CN" sz="1600" i="1">
                <a:latin typeface="Times New Roman" panose="02020603050405020304" pitchFamily="18" charset="0"/>
                <a:ea typeface="宋体" panose="02010600030101010101" pitchFamily="2" charset="-122"/>
              </a:rPr>
              <a:t>h</a:t>
            </a:r>
            <a:r>
              <a:rPr lang="en-US" altLang="zh-CN" sz="1600">
                <a:latin typeface="Times New Roman" panose="02020603050405020304" pitchFamily="18" charset="0"/>
                <a:ea typeface="宋体" panose="02010600030101010101" pitchFamily="2" charset="-122"/>
              </a:rPr>
              <a:t>(Pitesti)=317+100=417</a:t>
            </a:r>
          </a:p>
          <a:p>
            <a:pPr lvl="1" eaLnBrk="1" hangingPunct="1">
              <a:lnSpc>
                <a:spcPct val="90000"/>
              </a:lnSpc>
            </a:pPr>
            <a:r>
              <a:rPr lang="en-US" altLang="zh-CN" sz="1600" i="1">
                <a:latin typeface="Times New Roman" panose="02020603050405020304" pitchFamily="18" charset="0"/>
                <a:ea typeface="宋体" panose="02010600030101010101" pitchFamily="2" charset="-122"/>
              </a:rPr>
              <a:t>f</a:t>
            </a:r>
            <a:r>
              <a:rPr lang="en-US" altLang="zh-CN" sz="1600">
                <a:latin typeface="Times New Roman" panose="02020603050405020304" pitchFamily="18" charset="0"/>
                <a:ea typeface="宋体" panose="02010600030101010101" pitchFamily="2" charset="-122"/>
              </a:rPr>
              <a:t>(Sibiu)= </a:t>
            </a:r>
            <a:r>
              <a:rPr lang="en-US" altLang="zh-CN" sz="1600" i="1">
                <a:latin typeface="Times New Roman" panose="02020603050405020304" pitchFamily="18" charset="0"/>
                <a:ea typeface="宋体" panose="02010600030101010101" pitchFamily="2" charset="-122"/>
              </a:rPr>
              <a:t>g</a:t>
            </a:r>
            <a:r>
              <a:rPr lang="en-US" altLang="zh-CN" sz="1600">
                <a:latin typeface="Times New Roman" panose="02020603050405020304" pitchFamily="18" charset="0"/>
                <a:ea typeface="宋体" panose="02010600030101010101" pitchFamily="2" charset="-122"/>
              </a:rPr>
              <a:t>(Rimnicu Vilcea)+</a:t>
            </a:r>
          </a:p>
          <a:p>
            <a:pPr lvl="1" eaLnBrk="1" hangingPunct="1">
              <a:lnSpc>
                <a:spcPct val="90000"/>
              </a:lnSpc>
              <a:buFontTx/>
              <a:buNone/>
            </a:pPr>
            <a:r>
              <a:rPr lang="en-US" altLang="zh-CN" sz="1600">
                <a:latin typeface="Times New Roman" panose="02020603050405020304" pitchFamily="18" charset="0"/>
                <a:ea typeface="宋体" panose="02010600030101010101" pitchFamily="2" charset="-122"/>
              </a:rPr>
              <a:t>				 </a:t>
            </a:r>
            <a:r>
              <a:rPr lang="en-US" altLang="zh-CN" sz="1600" i="1">
                <a:latin typeface="Times New Roman" panose="02020603050405020304" pitchFamily="18" charset="0"/>
                <a:ea typeface="宋体" panose="02010600030101010101" pitchFamily="2" charset="-122"/>
              </a:rPr>
              <a:t>c</a:t>
            </a:r>
            <a:r>
              <a:rPr lang="en-US" altLang="zh-CN" sz="1600">
                <a:latin typeface="Times New Roman" panose="02020603050405020304" pitchFamily="18" charset="0"/>
                <a:ea typeface="宋体" panose="02010600030101010101" pitchFamily="2" charset="-122"/>
              </a:rPr>
              <a:t>(Rimnicu Vilcea,Sibiu)+</a:t>
            </a:r>
            <a:r>
              <a:rPr lang="en-US" altLang="zh-CN" sz="1600" i="1">
                <a:latin typeface="Times New Roman" panose="02020603050405020304" pitchFamily="18" charset="0"/>
                <a:ea typeface="宋体" panose="02010600030101010101" pitchFamily="2" charset="-122"/>
              </a:rPr>
              <a:t>h</a:t>
            </a:r>
            <a:r>
              <a:rPr lang="en-US" altLang="zh-CN" sz="1600">
                <a:latin typeface="Times New Roman" panose="02020603050405020304" pitchFamily="18" charset="0"/>
                <a:ea typeface="宋体" panose="02010600030101010101" pitchFamily="2" charset="-122"/>
              </a:rPr>
              <a:t>(Sibiu)=300+253=553</a:t>
            </a:r>
          </a:p>
          <a:p>
            <a:pPr eaLnBrk="1" hangingPunct="1">
              <a:lnSpc>
                <a:spcPct val="90000"/>
              </a:lnSpc>
            </a:pPr>
            <a:r>
              <a:rPr lang="en-US" altLang="zh-CN" sz="1800">
                <a:latin typeface="Times New Roman" panose="02020603050405020304" pitchFamily="18" charset="0"/>
                <a:ea typeface="宋体" panose="02010600030101010101" pitchFamily="2" charset="-122"/>
              </a:rPr>
              <a:t>Best choice is Fagaras</a:t>
            </a:r>
          </a:p>
        </p:txBody>
      </p:sp>
      <p:pic>
        <p:nvPicPr>
          <p:cNvPr id="4" name="Picture 4">
            <a:extLst>
              <a:ext uri="{FF2B5EF4-FFF2-40B4-BE49-F238E27FC236}">
                <a16:creationId xmlns:a16="http://schemas.microsoft.com/office/drawing/2014/main" id="{6BB99E21-3238-4A25-A662-23A9B58C35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288" y="1408913"/>
            <a:ext cx="7848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3432217"/>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Rectangle 3">
            <a:extLst>
              <a:ext uri="{FF2B5EF4-FFF2-40B4-BE49-F238E27FC236}">
                <a16:creationId xmlns:a16="http://schemas.microsoft.com/office/drawing/2014/main" id="{1DC1C316-E193-4707-9ECC-75E61A065C7E}"/>
              </a:ext>
            </a:extLst>
          </p:cNvPr>
          <p:cNvSpPr txBox="1">
            <a:spLocks noChangeArrowheads="1"/>
          </p:cNvSpPr>
          <p:nvPr/>
        </p:nvSpPr>
        <p:spPr bwMode="auto">
          <a:xfrm>
            <a:off x="1890014" y="4562562"/>
            <a:ext cx="80645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r>
              <a:rPr lang="en-US" altLang="zh-CN" sz="2200">
                <a:latin typeface="Times New Roman" panose="02020603050405020304" pitchFamily="18" charset="0"/>
                <a:ea typeface="宋体" panose="02010600030101010101" pitchFamily="2" charset="-122"/>
              </a:rPr>
              <a:t>Expand Fagaras and determine </a:t>
            </a:r>
            <a:r>
              <a:rPr lang="en-US" altLang="zh-CN" sz="2200" i="1">
                <a:latin typeface="Times New Roman" panose="02020603050405020304" pitchFamily="18" charset="0"/>
                <a:ea typeface="宋体" panose="02010600030101010101" pitchFamily="2" charset="-122"/>
              </a:rPr>
              <a:t>f(n)</a:t>
            </a:r>
            <a:r>
              <a:rPr lang="en-US" altLang="zh-CN" sz="2200">
                <a:latin typeface="Times New Roman" panose="02020603050405020304" pitchFamily="18" charset="0"/>
                <a:ea typeface="宋体" panose="02010600030101010101" pitchFamily="2" charset="-122"/>
              </a:rPr>
              <a:t> for each node</a:t>
            </a:r>
          </a:p>
          <a:p>
            <a:pPr lvl="1" eaLnBrk="1" hangingPunct="1"/>
            <a:r>
              <a:rPr lang="en-US" altLang="zh-CN" sz="2000" i="1">
                <a:latin typeface="Times New Roman" panose="02020603050405020304" pitchFamily="18" charset="0"/>
                <a:ea typeface="宋体" panose="02010600030101010101" pitchFamily="2" charset="-122"/>
              </a:rPr>
              <a:t>f</a:t>
            </a:r>
            <a:r>
              <a:rPr lang="en-US" altLang="zh-CN" sz="2000">
                <a:latin typeface="Times New Roman" panose="02020603050405020304" pitchFamily="18" charset="0"/>
                <a:ea typeface="宋体" panose="02010600030101010101" pitchFamily="2" charset="-122"/>
              </a:rPr>
              <a:t>(Sibiu)= </a:t>
            </a:r>
            <a:r>
              <a:rPr lang="en-US" altLang="zh-CN" sz="2000" i="1">
                <a:latin typeface="Times New Roman" panose="02020603050405020304" pitchFamily="18" charset="0"/>
                <a:ea typeface="宋体" panose="02010600030101010101" pitchFamily="2" charset="-122"/>
              </a:rPr>
              <a:t>g</a:t>
            </a:r>
            <a:r>
              <a:rPr lang="en-US" altLang="zh-CN" sz="2000">
                <a:latin typeface="Times New Roman" panose="02020603050405020304" pitchFamily="18" charset="0"/>
                <a:ea typeface="宋体" panose="02010600030101010101" pitchFamily="2" charset="-122"/>
              </a:rPr>
              <a:t>(Fagaras)+ </a:t>
            </a:r>
            <a:r>
              <a:rPr lang="en-US" altLang="zh-CN" sz="2000" i="1">
                <a:latin typeface="Times New Roman" panose="02020603050405020304" pitchFamily="18" charset="0"/>
                <a:ea typeface="宋体" panose="02010600030101010101" pitchFamily="2" charset="-122"/>
              </a:rPr>
              <a:t>c</a:t>
            </a:r>
            <a:r>
              <a:rPr lang="en-US" altLang="zh-CN" sz="2000">
                <a:latin typeface="Times New Roman" panose="02020603050405020304" pitchFamily="18" charset="0"/>
                <a:ea typeface="宋体" panose="02010600030101010101" pitchFamily="2" charset="-122"/>
              </a:rPr>
              <a:t>(Fagaras, Sibiu)+</a:t>
            </a:r>
            <a:r>
              <a:rPr lang="en-US" altLang="zh-CN" sz="2000" i="1">
                <a:latin typeface="Times New Roman" panose="02020603050405020304" pitchFamily="18" charset="0"/>
                <a:ea typeface="宋体" panose="02010600030101010101" pitchFamily="2" charset="-122"/>
              </a:rPr>
              <a:t>h</a:t>
            </a:r>
            <a:r>
              <a:rPr lang="en-US" altLang="zh-CN" sz="2000">
                <a:latin typeface="Times New Roman" panose="02020603050405020304" pitchFamily="18" charset="0"/>
                <a:ea typeface="宋体" panose="02010600030101010101" pitchFamily="2" charset="-122"/>
              </a:rPr>
              <a:t>(Sibiu)=338+253=591</a:t>
            </a:r>
          </a:p>
          <a:p>
            <a:pPr lvl="1" eaLnBrk="1" hangingPunct="1"/>
            <a:r>
              <a:rPr lang="en-US" altLang="zh-CN" sz="2000" i="1">
                <a:latin typeface="Times New Roman" panose="02020603050405020304" pitchFamily="18" charset="0"/>
                <a:ea typeface="宋体" panose="02010600030101010101" pitchFamily="2" charset="-122"/>
              </a:rPr>
              <a:t>f</a:t>
            </a:r>
            <a:r>
              <a:rPr lang="en-US" altLang="zh-CN" sz="2000">
                <a:latin typeface="Times New Roman" panose="02020603050405020304" pitchFamily="18" charset="0"/>
                <a:ea typeface="宋体" panose="02010600030101010101" pitchFamily="2" charset="-122"/>
              </a:rPr>
              <a:t>(Bucharest)</a:t>
            </a:r>
            <a:r>
              <a:rPr lang="en-US" altLang="zh-CN" sz="2000" i="1">
                <a:latin typeface="Times New Roman" panose="02020603050405020304" pitchFamily="18" charset="0"/>
                <a:ea typeface="宋体" panose="02010600030101010101" pitchFamily="2" charset="-122"/>
              </a:rPr>
              <a:t>= g</a:t>
            </a:r>
            <a:r>
              <a:rPr lang="en-US" altLang="zh-CN" sz="2000">
                <a:latin typeface="Times New Roman" panose="02020603050405020304" pitchFamily="18" charset="0"/>
                <a:ea typeface="宋体" panose="02010600030101010101" pitchFamily="2" charset="-122"/>
              </a:rPr>
              <a:t>(Fagaras)+</a:t>
            </a:r>
          </a:p>
          <a:p>
            <a:pPr lvl="1" eaLnBrk="1" hangingPunct="1">
              <a:buFontTx/>
              <a:buNone/>
            </a:pPr>
            <a:r>
              <a:rPr lang="en-US" altLang="zh-CN" sz="2000" i="1">
                <a:latin typeface="Times New Roman" panose="02020603050405020304" pitchFamily="18" charset="0"/>
                <a:ea typeface="宋体" panose="02010600030101010101" pitchFamily="2" charset="-122"/>
              </a:rPr>
              <a:t>			c</a:t>
            </a:r>
            <a:r>
              <a:rPr lang="en-US" altLang="zh-CN" sz="2000">
                <a:latin typeface="Times New Roman" panose="02020603050405020304" pitchFamily="18" charset="0"/>
                <a:ea typeface="宋体" panose="02010600030101010101" pitchFamily="2" charset="-122"/>
              </a:rPr>
              <a:t>(Fagaras,Bucharest)</a:t>
            </a:r>
            <a:r>
              <a:rPr lang="en-US" altLang="zh-CN" sz="2000" i="1">
                <a:latin typeface="Times New Roman" panose="02020603050405020304" pitchFamily="18" charset="0"/>
                <a:ea typeface="宋体" panose="02010600030101010101" pitchFamily="2" charset="-122"/>
              </a:rPr>
              <a:t>+h</a:t>
            </a:r>
            <a:r>
              <a:rPr lang="en-US" altLang="zh-CN" sz="2000">
                <a:latin typeface="Times New Roman" panose="02020603050405020304" pitchFamily="18" charset="0"/>
                <a:ea typeface="宋体" panose="02010600030101010101" pitchFamily="2" charset="-122"/>
              </a:rPr>
              <a:t>(Bucharest)</a:t>
            </a:r>
            <a:r>
              <a:rPr lang="en-US" altLang="zh-CN" sz="2000" i="1">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450+0=450</a:t>
            </a:r>
          </a:p>
          <a:p>
            <a:pPr eaLnBrk="1" hangingPunct="1"/>
            <a:r>
              <a:rPr lang="en-US" altLang="zh-CN" sz="2200">
                <a:latin typeface="Times New Roman" panose="02020603050405020304" pitchFamily="18" charset="0"/>
                <a:ea typeface="宋体" panose="02010600030101010101" pitchFamily="2" charset="-122"/>
              </a:rPr>
              <a:t>Best choice is Pitesti !!!</a:t>
            </a:r>
          </a:p>
        </p:txBody>
      </p:sp>
      <p:pic>
        <p:nvPicPr>
          <p:cNvPr id="4" name="Picture 4">
            <a:extLst>
              <a:ext uri="{FF2B5EF4-FFF2-40B4-BE49-F238E27FC236}">
                <a16:creationId xmlns:a16="http://schemas.microsoft.com/office/drawing/2014/main" id="{6C032795-3DA1-4188-A3A7-A1DCEB51F0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101" y="1400262"/>
            <a:ext cx="7391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3455779"/>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Rectangle 3">
            <a:extLst>
              <a:ext uri="{FF2B5EF4-FFF2-40B4-BE49-F238E27FC236}">
                <a16:creationId xmlns:a16="http://schemas.microsoft.com/office/drawing/2014/main" id="{96CCF346-F8D7-4AA0-A26B-08DAC2B2869F}"/>
              </a:ext>
            </a:extLst>
          </p:cNvPr>
          <p:cNvSpPr txBox="1">
            <a:spLocks noChangeArrowheads="1"/>
          </p:cNvSpPr>
          <p:nvPr/>
        </p:nvSpPr>
        <p:spPr bwMode="auto">
          <a:xfrm>
            <a:off x="1582097" y="4829961"/>
            <a:ext cx="7859712"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lnSpc>
                <a:spcPct val="90000"/>
              </a:lnSpc>
            </a:pPr>
            <a:r>
              <a:rPr lang="en-US" altLang="zh-CN" sz="2600">
                <a:latin typeface="Times New Roman" panose="02020603050405020304" pitchFamily="18" charset="0"/>
                <a:ea typeface="宋体" panose="02010600030101010101" pitchFamily="2" charset="-122"/>
              </a:rPr>
              <a:t>Expand Pitesti and determine </a:t>
            </a:r>
            <a:r>
              <a:rPr lang="en-US" altLang="zh-CN" sz="2600" i="1">
                <a:latin typeface="Times New Roman" panose="02020603050405020304" pitchFamily="18" charset="0"/>
                <a:ea typeface="宋体" panose="02010600030101010101" pitchFamily="2" charset="-122"/>
              </a:rPr>
              <a:t>f(n)</a:t>
            </a:r>
            <a:r>
              <a:rPr lang="en-US" altLang="zh-CN" sz="2600">
                <a:latin typeface="Times New Roman" panose="02020603050405020304" pitchFamily="18" charset="0"/>
                <a:ea typeface="宋体" panose="02010600030101010101" pitchFamily="2" charset="-122"/>
              </a:rPr>
              <a:t> for each node</a:t>
            </a:r>
          </a:p>
          <a:p>
            <a:pPr lvl="1" eaLnBrk="1" hangingPunct="1">
              <a:lnSpc>
                <a:spcPct val="90000"/>
              </a:lnSpc>
            </a:pPr>
            <a:r>
              <a:rPr lang="en-US" altLang="zh-CN" i="1">
                <a:latin typeface="Times New Roman" panose="02020603050405020304" pitchFamily="18" charset="0"/>
                <a:ea typeface="宋体" panose="02010600030101010101" pitchFamily="2" charset="-122"/>
              </a:rPr>
              <a:t>f</a:t>
            </a:r>
            <a:r>
              <a:rPr lang="en-US" altLang="zh-CN">
                <a:latin typeface="Times New Roman" panose="02020603050405020304" pitchFamily="18" charset="0"/>
                <a:ea typeface="宋体" panose="02010600030101010101" pitchFamily="2" charset="-122"/>
              </a:rPr>
              <a:t>(Bucharest)</a:t>
            </a:r>
            <a:r>
              <a:rPr lang="en-US" altLang="zh-CN" i="1">
                <a:latin typeface="Times New Roman" panose="02020603050405020304" pitchFamily="18" charset="0"/>
                <a:ea typeface="宋体" panose="02010600030101010101" pitchFamily="2" charset="-122"/>
              </a:rPr>
              <a:t>= g</a:t>
            </a:r>
            <a:r>
              <a:rPr lang="en-US" altLang="zh-CN">
                <a:latin typeface="Times New Roman" panose="02020603050405020304" pitchFamily="18" charset="0"/>
                <a:ea typeface="宋体" panose="02010600030101010101" pitchFamily="2" charset="-122"/>
              </a:rPr>
              <a:t>(Pitesti)+</a:t>
            </a:r>
            <a:r>
              <a:rPr lang="en-US" altLang="zh-CN" sz="2000">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c</a:t>
            </a:r>
            <a:r>
              <a:rPr lang="en-US" altLang="zh-CN">
                <a:latin typeface="Times New Roman" panose="02020603050405020304" pitchFamily="18" charset="0"/>
                <a:ea typeface="宋体" panose="02010600030101010101" pitchFamily="2" charset="-122"/>
              </a:rPr>
              <a:t>(Pitesti,Bucharest)</a:t>
            </a:r>
            <a:r>
              <a:rPr lang="en-US" altLang="zh-CN" i="1">
                <a:latin typeface="Times New Roman" panose="02020603050405020304" pitchFamily="18" charset="0"/>
                <a:ea typeface="宋体" panose="02010600030101010101" pitchFamily="2" charset="-122"/>
              </a:rPr>
              <a:t>+h</a:t>
            </a:r>
            <a:r>
              <a:rPr lang="en-US" altLang="zh-CN">
                <a:latin typeface="Times New Roman" panose="02020603050405020304" pitchFamily="18" charset="0"/>
                <a:ea typeface="宋体" panose="02010600030101010101" pitchFamily="2" charset="-122"/>
              </a:rPr>
              <a:t>(Bucharest)</a:t>
            </a:r>
            <a:r>
              <a:rPr lang="en-US" altLang="zh-CN" i="1">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418+0=418</a:t>
            </a:r>
          </a:p>
          <a:p>
            <a:pPr eaLnBrk="1" hangingPunct="1">
              <a:lnSpc>
                <a:spcPct val="90000"/>
              </a:lnSpc>
            </a:pPr>
            <a:r>
              <a:rPr lang="en-US" altLang="zh-CN" sz="2600">
                <a:latin typeface="Times New Roman" panose="02020603050405020304" pitchFamily="18" charset="0"/>
                <a:ea typeface="宋体" panose="02010600030101010101" pitchFamily="2" charset="-122"/>
              </a:rPr>
              <a:t>Best choice is Bucharest !!!</a:t>
            </a:r>
          </a:p>
          <a:p>
            <a:pPr lvl="1" eaLnBrk="1" hangingPunct="1">
              <a:lnSpc>
                <a:spcPct val="90000"/>
              </a:lnSpc>
            </a:pPr>
            <a:r>
              <a:rPr lang="en-US" altLang="zh-CN" sz="2200">
                <a:latin typeface="Times New Roman" panose="02020603050405020304" pitchFamily="18" charset="0"/>
                <a:ea typeface="宋体" panose="02010600030101010101" pitchFamily="2" charset="-122"/>
              </a:rPr>
              <a:t>Optimal solution (only if </a:t>
            </a:r>
            <a:r>
              <a:rPr lang="en-US" altLang="zh-CN" sz="2200" i="1">
                <a:latin typeface="Times New Roman" panose="02020603050405020304" pitchFamily="18" charset="0"/>
                <a:ea typeface="宋体" panose="02010600030101010101" pitchFamily="2" charset="-122"/>
              </a:rPr>
              <a:t>h</a:t>
            </a:r>
            <a:r>
              <a:rPr lang="en-US" altLang="zh-CN" sz="2200">
                <a:latin typeface="Times New Roman" panose="02020603050405020304" pitchFamily="18" charset="0"/>
                <a:ea typeface="宋体" panose="02010600030101010101" pitchFamily="2" charset="-122"/>
              </a:rPr>
              <a:t>(</a:t>
            </a:r>
            <a:r>
              <a:rPr lang="en-US" altLang="zh-CN" sz="2200" i="1">
                <a:latin typeface="Times New Roman" panose="02020603050405020304" pitchFamily="18" charset="0"/>
                <a:ea typeface="宋体" panose="02010600030101010101" pitchFamily="2" charset="-122"/>
              </a:rPr>
              <a:t>n</a:t>
            </a:r>
            <a:r>
              <a:rPr lang="en-US" altLang="zh-CN" sz="2200">
                <a:latin typeface="Times New Roman" panose="02020603050405020304" pitchFamily="18" charset="0"/>
                <a:ea typeface="宋体" panose="02010600030101010101" pitchFamily="2" charset="-122"/>
              </a:rPr>
              <a:t>) is admissable)</a:t>
            </a:r>
          </a:p>
        </p:txBody>
      </p:sp>
      <p:pic>
        <p:nvPicPr>
          <p:cNvPr id="4" name="Picture 4">
            <a:extLst>
              <a:ext uri="{FF2B5EF4-FFF2-40B4-BE49-F238E27FC236}">
                <a16:creationId xmlns:a16="http://schemas.microsoft.com/office/drawing/2014/main" id="{F93F29BE-4A5D-41D9-92EB-1B29A713A4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8409" y="1324761"/>
            <a:ext cx="7467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6489430"/>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矩形 2">
            <a:extLst>
              <a:ext uri="{FF2B5EF4-FFF2-40B4-BE49-F238E27FC236}">
                <a16:creationId xmlns:a16="http://schemas.microsoft.com/office/drawing/2014/main" id="{F96C8D4E-AA9C-4B77-B57B-41514E73CE98}"/>
              </a:ext>
            </a:extLst>
          </p:cNvPr>
          <p:cNvSpPr/>
          <p:nvPr/>
        </p:nvSpPr>
        <p:spPr>
          <a:xfrm>
            <a:off x="1104900" y="1610208"/>
            <a:ext cx="7928207" cy="482600"/>
          </a:xfrm>
          <a:prstGeom prst="rect">
            <a:avLst/>
          </a:prstGeom>
        </p:spPr>
        <p:txBody>
          <a:bodyPr wrap="square" lIns="68577" tIns="34289" rIns="68577" bIns="34289">
            <a:spAutoFit/>
          </a:bodyPr>
          <a:lstStyle/>
          <a:p>
            <a:pPr algn="just" eaLnBrk="1" hangingPunct="1"/>
            <a:r>
              <a:rPr lang="en-US" altLang="zh-CN" sz="2700" b="1" dirty="0">
                <a:solidFill>
                  <a:srgbClr val="990099"/>
                </a:solidFill>
                <a:latin typeface="黑体" panose="02010609060101010101" pitchFamily="49" charset="-122"/>
                <a:ea typeface="黑体" panose="02010609060101010101" pitchFamily="49" charset="-122"/>
              </a:rPr>
              <a:t>A*</a:t>
            </a:r>
            <a:r>
              <a:rPr lang="zh-CN" altLang="en-US" sz="2700" b="1" dirty="0">
                <a:solidFill>
                  <a:srgbClr val="990099"/>
                </a:solidFill>
                <a:latin typeface="黑体" panose="02010609060101010101" pitchFamily="49" charset="-122"/>
                <a:ea typeface="黑体" panose="02010609060101010101" pitchFamily="49" charset="-122"/>
              </a:rPr>
              <a:t>算法的性质</a:t>
            </a:r>
          </a:p>
        </p:txBody>
      </p:sp>
      <p:sp>
        <p:nvSpPr>
          <p:cNvPr id="4" name="矩形 3">
            <a:extLst>
              <a:ext uri="{FF2B5EF4-FFF2-40B4-BE49-F238E27FC236}">
                <a16:creationId xmlns:a16="http://schemas.microsoft.com/office/drawing/2014/main" id="{6E0EDA2E-5197-4AC3-9D91-9A2FFDC457BA}"/>
              </a:ext>
            </a:extLst>
          </p:cNvPr>
          <p:cNvSpPr/>
          <p:nvPr/>
        </p:nvSpPr>
        <p:spPr>
          <a:xfrm>
            <a:off x="1314731" y="3138058"/>
            <a:ext cx="8550722" cy="1913409"/>
          </a:xfrm>
          <a:prstGeom prst="rect">
            <a:avLst/>
          </a:prstGeom>
        </p:spPr>
        <p:txBody>
          <a:bodyPr wrap="square">
            <a:spAutoFit/>
          </a:bodyPr>
          <a:lstStyle/>
          <a:p>
            <a:pPr algn="just" eaLnBrk="1" hangingPunct="1">
              <a:lnSpc>
                <a:spcPct val="150000"/>
              </a:lnSpc>
              <a:spcBef>
                <a:spcPts val="1800"/>
              </a:spcBef>
            </a:pPr>
            <a:r>
              <a:rPr lang="en-US" altLang="zh-CN" sz="2400" b="1" dirty="0">
                <a:solidFill>
                  <a:srgbClr val="990099"/>
                </a:solidFill>
                <a:latin typeface="Arial" panose="020B0604020202020204" pitchFamily="34" charset="0"/>
                <a:ea typeface="宋体" panose="02010600030101010101" pitchFamily="2" charset="-122"/>
              </a:rPr>
              <a:t>A*</a:t>
            </a:r>
            <a:r>
              <a:rPr lang="zh-CN" altLang="en-US" sz="2400" b="1" dirty="0">
                <a:solidFill>
                  <a:srgbClr val="990099"/>
                </a:solidFill>
                <a:latin typeface="Arial" panose="020B0604020202020204" pitchFamily="34" charset="0"/>
                <a:ea typeface="宋体" panose="02010600030101010101" pitchFamily="2" charset="-122"/>
              </a:rPr>
              <a:t>算法与一般的最佳优先比较，其特有的性质：</a:t>
            </a:r>
            <a:endParaRPr lang="en-US" altLang="zh-CN" sz="2400" b="1" dirty="0">
              <a:solidFill>
                <a:srgbClr val="990099"/>
              </a:solidFill>
              <a:latin typeface="Arial" panose="020B0604020202020204" pitchFamily="34" charset="0"/>
              <a:ea typeface="宋体" panose="02010600030101010101" pitchFamily="2" charset="-122"/>
            </a:endParaRPr>
          </a:p>
          <a:p>
            <a:pPr marL="457200" indent="-457200" algn="just" eaLnBrk="1" hangingPunct="1">
              <a:lnSpc>
                <a:spcPct val="150000"/>
              </a:lnSpc>
              <a:spcBef>
                <a:spcPts val="1800"/>
              </a:spcBef>
              <a:buFont typeface="Arial" panose="020B0604020202020204" pitchFamily="34" charset="0"/>
              <a:buChar char="•"/>
            </a:pPr>
            <a:r>
              <a:rPr lang="zh-CN" altLang="en-US" sz="2400" b="1" dirty="0">
                <a:solidFill>
                  <a:srgbClr val="990099"/>
                </a:solidFill>
                <a:latin typeface="Arial" panose="020B0604020202020204" pitchFamily="34" charset="0"/>
                <a:ea typeface="宋体" panose="02010600030101010101" pitchFamily="2" charset="-122"/>
              </a:rPr>
              <a:t>如果问题有解，即</a:t>
            </a:r>
            <a:r>
              <a:rPr lang="en-US" altLang="zh-CN" sz="2400" b="1" i="1" dirty="0">
                <a:solidFill>
                  <a:srgbClr val="990099"/>
                </a:solidFill>
                <a:latin typeface="Arial" panose="020B0604020202020204" pitchFamily="34" charset="0"/>
                <a:ea typeface="宋体" panose="02010600030101010101" pitchFamily="2" charset="-122"/>
              </a:rPr>
              <a:t>S</a:t>
            </a:r>
            <a:r>
              <a:rPr lang="en-US" altLang="zh-CN" sz="2400" b="1" baseline="-30000" dirty="0">
                <a:solidFill>
                  <a:srgbClr val="990099"/>
                </a:solidFill>
                <a:latin typeface="Arial" panose="020B0604020202020204" pitchFamily="34" charset="0"/>
                <a:ea typeface="宋体" panose="02010600030101010101" pitchFamily="2" charset="-122"/>
              </a:rPr>
              <a:t>0</a:t>
            </a:r>
            <a:r>
              <a:rPr lang="en-US" altLang="zh-CN" sz="2400" b="1" dirty="0">
                <a:solidFill>
                  <a:srgbClr val="990099"/>
                </a:solidFill>
                <a:latin typeface="Arial" panose="020B0604020202020204" pitchFamily="34" charset="0"/>
                <a:ea typeface="宋体" panose="02010600030101010101" pitchFamily="2" charset="-122"/>
              </a:rPr>
              <a:t>→</a:t>
            </a:r>
            <a:r>
              <a:rPr lang="en-US" altLang="zh-CN" sz="2400" b="1" i="1" dirty="0">
                <a:solidFill>
                  <a:srgbClr val="990099"/>
                </a:solidFill>
                <a:latin typeface="Arial" panose="020B0604020202020204" pitchFamily="34" charset="0"/>
                <a:ea typeface="宋体" panose="02010600030101010101" pitchFamily="2" charset="-122"/>
              </a:rPr>
              <a:t>S</a:t>
            </a:r>
            <a:r>
              <a:rPr lang="en-US" altLang="zh-CN" sz="2400" b="1" baseline="-25000" dirty="0">
                <a:solidFill>
                  <a:srgbClr val="990099"/>
                </a:solidFill>
                <a:latin typeface="Arial" panose="020B0604020202020204" pitchFamily="34" charset="0"/>
                <a:ea typeface="宋体" panose="02010600030101010101" pitchFamily="2" charset="-122"/>
              </a:rPr>
              <a:t>g</a:t>
            </a:r>
            <a:r>
              <a:rPr lang="zh-CN" altLang="en-US" sz="2400" b="1" dirty="0">
                <a:solidFill>
                  <a:srgbClr val="990099"/>
                </a:solidFill>
                <a:latin typeface="Arial" panose="020B0604020202020204" pitchFamily="34" charset="0"/>
                <a:ea typeface="宋体" panose="02010600030101010101" pitchFamily="2" charset="-122"/>
              </a:rPr>
              <a:t>存在一条路径，</a:t>
            </a:r>
            <a:r>
              <a:rPr lang="en-US" altLang="zh-CN" sz="2400" b="1" dirty="0">
                <a:solidFill>
                  <a:srgbClr val="990099"/>
                </a:solidFill>
                <a:latin typeface="Arial" panose="020B0604020202020204" pitchFamily="34" charset="0"/>
                <a:ea typeface="宋体" panose="02010600030101010101" pitchFamily="2" charset="-122"/>
              </a:rPr>
              <a:t>A</a:t>
            </a:r>
            <a:r>
              <a:rPr lang="en-US" altLang="zh-CN" sz="2400" b="1" baseline="30000" dirty="0">
                <a:solidFill>
                  <a:srgbClr val="990099"/>
                </a:solidFill>
                <a:latin typeface="Arial" panose="020B0604020202020204" pitchFamily="34" charset="0"/>
                <a:ea typeface="宋体" panose="02010600030101010101" pitchFamily="2" charset="-122"/>
              </a:rPr>
              <a:t>*</a:t>
            </a:r>
            <a:r>
              <a:rPr lang="zh-CN" altLang="en-US" sz="2400" b="1" dirty="0">
                <a:solidFill>
                  <a:srgbClr val="990099"/>
                </a:solidFill>
                <a:latin typeface="Arial" panose="020B0604020202020204" pitchFamily="34" charset="0"/>
                <a:ea typeface="宋体" panose="02010600030101010101" pitchFamily="2" charset="-122"/>
              </a:rPr>
              <a:t>算法一定能找到最优解。这一性质称为</a:t>
            </a:r>
            <a:r>
              <a:rPr lang="zh-CN" altLang="en-US" sz="2400" b="1" dirty="0">
                <a:solidFill>
                  <a:srgbClr val="FF0000"/>
                </a:solidFill>
                <a:latin typeface="Arial" panose="020B0604020202020204" pitchFamily="34" charset="0"/>
                <a:ea typeface="黑体" panose="02010609060101010101" pitchFamily="49" charset="-122"/>
              </a:rPr>
              <a:t>可采纳性</a:t>
            </a:r>
            <a:r>
              <a:rPr lang="en-US" altLang="zh-CN" sz="2400" b="1" dirty="0">
                <a:solidFill>
                  <a:srgbClr val="990099"/>
                </a:solidFill>
                <a:latin typeface="Arial" panose="020B0604020202020204" pitchFamily="34" charset="0"/>
                <a:ea typeface="宋体" panose="02010600030101010101" pitchFamily="2" charset="-122"/>
              </a:rPr>
              <a:t>(admissibility</a:t>
            </a:r>
            <a:r>
              <a:rPr lang="zh-CN" altLang="en-US" sz="2400" b="1" dirty="0">
                <a:solidFill>
                  <a:srgbClr val="990099"/>
                </a:solidFill>
                <a:latin typeface="Arial" panose="020B0604020202020204" pitchFamily="34" charset="0"/>
                <a:ea typeface="宋体" panose="02010600030101010101" pitchFamily="2" charset="-122"/>
              </a:rPr>
              <a:t>）。</a:t>
            </a:r>
            <a:endParaRPr lang="en-US" altLang="zh-CN" sz="2700" b="1" dirty="0">
              <a:solidFill>
                <a:srgbClr val="990099"/>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1037388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r>
              <a:rPr lang="en-US" altLang="zh-CN" dirty="0"/>
              <a:t>-</a:t>
            </a:r>
            <a:r>
              <a:rPr lang="en-US" altLang="zh-CN" sz="2400" dirty="0">
                <a:solidFill>
                  <a:srgbClr val="0606FA"/>
                </a:solidFill>
              </a:rPr>
              <a:t>A</a:t>
            </a:r>
            <a:r>
              <a:rPr lang="zh-CN" altLang="en-US" sz="2400" dirty="0">
                <a:solidFill>
                  <a:srgbClr val="0606FA"/>
                </a:solidFill>
              </a:rPr>
              <a:t>*算法求解八数码问题</a:t>
            </a:r>
            <a:endParaRPr lang="zh-CN" altLang="zh-CN" dirty="0">
              <a:solidFill>
                <a:srgbClr val="0606FA"/>
              </a:solidFill>
            </a:endParaRPr>
          </a:p>
        </p:txBody>
      </p:sp>
      <p:sp>
        <p:nvSpPr>
          <p:cNvPr id="3" name="Rectangle 3">
            <a:extLst>
              <a:ext uri="{FF2B5EF4-FFF2-40B4-BE49-F238E27FC236}">
                <a16:creationId xmlns:a16="http://schemas.microsoft.com/office/drawing/2014/main" id="{401405AE-D164-4C4B-B237-60FE581E19E4}"/>
              </a:ext>
            </a:extLst>
          </p:cNvPr>
          <p:cNvSpPr txBox="1">
            <a:spLocks noChangeArrowheads="1"/>
          </p:cNvSpPr>
          <p:nvPr/>
        </p:nvSpPr>
        <p:spPr bwMode="auto">
          <a:xfrm>
            <a:off x="2777398" y="1516063"/>
            <a:ext cx="83534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SzPct val="75000"/>
              <a:buBlip>
                <a:blip r:embed="rId3"/>
              </a:buBlip>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Blip>
                <a:blip r:embed="rId4"/>
              </a:buBlip>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Blip>
                <a:blip r:embed="rId5"/>
              </a:buBlip>
              <a:defRPr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tx2"/>
              </a:buClr>
              <a:buChar char="–"/>
              <a:defRPr sz="16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Tx/>
              <a:buChar char="–"/>
              <a:defRPr sz="1600" b="0" i="0" u="none" kern="1200" baseline="0">
                <a:solidFill>
                  <a:schemeClr val="tx1"/>
                </a:solidFill>
                <a:latin typeface="+mn-lt"/>
                <a:ea typeface="+mn-ea"/>
                <a:cs typeface="+mn-cs"/>
              </a:defRPr>
            </a:lvl9pPr>
          </a:lstStyle>
          <a:p>
            <a:pPr eaLnBrk="1" hangingPunct="1"/>
            <a:r>
              <a:rPr lang="zh-CN" altLang="en-US" dirty="0">
                <a:latin typeface="Times New Roman" panose="02020603050405020304" pitchFamily="18" charset="0"/>
                <a:ea typeface="宋体" panose="02010600030101010101" pitchFamily="2" charset="-122"/>
              </a:rPr>
              <a:t>八数码问题</a:t>
            </a:r>
          </a:p>
          <a:p>
            <a:pPr eaLnBrk="1" hangingPunct="1"/>
            <a:r>
              <a:rPr lang="zh-CN" altLang="en-US" dirty="0">
                <a:latin typeface="Times New Roman" panose="02020603050405020304" pitchFamily="18" charset="0"/>
                <a:ea typeface="宋体" panose="02010600030101010101" pitchFamily="2" charset="-122"/>
              </a:rPr>
              <a:t>估价函数的定义</a:t>
            </a:r>
          </a:p>
          <a:p>
            <a:pPr lvl="1" eaLnBrk="1" hangingPunct="1"/>
            <a:r>
              <a:rPr lang="en-US" altLang="zh-CN" i="1" dirty="0">
                <a:latin typeface="Times New Roman" panose="02020603050405020304" pitchFamily="18" charset="0"/>
                <a:ea typeface="宋体" panose="02010600030101010101" pitchFamily="2" charset="-122"/>
              </a:rPr>
              <a:t>f </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x</a:t>
            </a:r>
            <a:r>
              <a:rPr lang="en-US" altLang="zh-CN" dirty="0">
                <a:latin typeface="Times New Roman" panose="02020603050405020304" pitchFamily="18" charset="0"/>
                <a:ea typeface="宋体" panose="02010600030101010101" pitchFamily="2" charset="-122"/>
              </a:rPr>
              <a:t>) = </a:t>
            </a:r>
            <a:r>
              <a:rPr lang="en-US" altLang="zh-CN" i="1" dirty="0">
                <a:latin typeface="Times New Roman" panose="02020603050405020304" pitchFamily="18" charset="0"/>
                <a:ea typeface="宋体" panose="02010600030101010101" pitchFamily="2" charset="-122"/>
              </a:rPr>
              <a:t>g </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x</a:t>
            </a:r>
            <a:r>
              <a:rPr lang="en-US" altLang="zh-CN" dirty="0">
                <a:latin typeface="Times New Roman" panose="02020603050405020304" pitchFamily="18" charset="0"/>
                <a:ea typeface="宋体" panose="02010600030101010101" pitchFamily="2" charset="-122"/>
              </a:rPr>
              <a:t>) + </a:t>
            </a:r>
            <a:r>
              <a:rPr lang="en-US" altLang="zh-CN" i="1" dirty="0">
                <a:latin typeface="Times New Roman" panose="02020603050405020304" pitchFamily="18" charset="0"/>
                <a:ea typeface="宋体" panose="02010600030101010101" pitchFamily="2" charset="-122"/>
              </a:rPr>
              <a:t>h </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x</a:t>
            </a:r>
            <a:r>
              <a:rPr lang="en-US" altLang="zh-CN" dirty="0">
                <a:latin typeface="Times New Roman" panose="02020603050405020304" pitchFamily="18" charset="0"/>
                <a:ea typeface="宋体" panose="02010600030101010101" pitchFamily="2" charset="-122"/>
              </a:rPr>
              <a:t>)</a:t>
            </a:r>
          </a:p>
          <a:p>
            <a:pPr lvl="1" eaLnBrk="1" hangingPunct="1"/>
            <a:r>
              <a:rPr lang="en-US" altLang="zh-CN" i="1" dirty="0">
                <a:latin typeface="Times New Roman" panose="02020603050405020304" pitchFamily="18" charset="0"/>
                <a:ea typeface="宋体" panose="02010600030101010101" pitchFamily="2" charset="-122"/>
              </a:rPr>
              <a:t>g </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x</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：从初始状态到</a:t>
            </a:r>
            <a:r>
              <a:rPr lang="en-US" altLang="zh-CN" i="1" dirty="0">
                <a:latin typeface="Times New Roman" panose="02020603050405020304" pitchFamily="18" charset="0"/>
                <a:ea typeface="宋体" panose="02010600030101010101" pitchFamily="2" charset="-122"/>
              </a:rPr>
              <a:t>x</a:t>
            </a:r>
            <a:r>
              <a:rPr lang="zh-CN" altLang="en-US" dirty="0">
                <a:latin typeface="Times New Roman" panose="02020603050405020304" pitchFamily="18" charset="0"/>
                <a:ea typeface="宋体" panose="02010600030101010101" pitchFamily="2" charset="-122"/>
              </a:rPr>
              <a:t>需要进行的移动操作的次数</a:t>
            </a:r>
          </a:p>
          <a:p>
            <a:pPr lvl="1" eaLnBrk="1" hangingPunct="1"/>
            <a:r>
              <a:rPr lang="en-US" altLang="zh-CN" i="1" dirty="0">
                <a:latin typeface="Times New Roman" panose="02020603050405020304" pitchFamily="18" charset="0"/>
                <a:ea typeface="宋体" panose="02010600030101010101" pitchFamily="2" charset="-122"/>
              </a:rPr>
              <a:t>h </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x</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p>
        </p:txBody>
      </p:sp>
      <p:grpSp>
        <p:nvGrpSpPr>
          <p:cNvPr id="4" name="Group 4">
            <a:extLst>
              <a:ext uri="{FF2B5EF4-FFF2-40B4-BE49-F238E27FC236}">
                <a16:creationId xmlns:a16="http://schemas.microsoft.com/office/drawing/2014/main" id="{E356A49C-243D-40E8-A885-BD2934EE442D}"/>
              </a:ext>
            </a:extLst>
          </p:cNvPr>
          <p:cNvGrpSpPr>
            <a:grpSpLocks/>
          </p:cNvGrpSpPr>
          <p:nvPr/>
        </p:nvGrpSpPr>
        <p:grpSpPr bwMode="auto">
          <a:xfrm>
            <a:off x="3310798" y="4827588"/>
            <a:ext cx="1625600" cy="1524000"/>
            <a:chOff x="1066" y="1846"/>
            <a:chExt cx="1024" cy="873"/>
          </a:xfrm>
        </p:grpSpPr>
        <p:grpSp>
          <p:nvGrpSpPr>
            <p:cNvPr id="5" name="Group 5">
              <a:extLst>
                <a:ext uri="{FF2B5EF4-FFF2-40B4-BE49-F238E27FC236}">
                  <a16:creationId xmlns:a16="http://schemas.microsoft.com/office/drawing/2014/main" id="{C2FDE34C-711F-4DC3-A76E-56D472594B46}"/>
                </a:ext>
              </a:extLst>
            </p:cNvPr>
            <p:cNvGrpSpPr>
              <a:grpSpLocks/>
            </p:cNvGrpSpPr>
            <p:nvPr/>
          </p:nvGrpSpPr>
          <p:grpSpPr bwMode="auto">
            <a:xfrm>
              <a:off x="1066" y="1846"/>
              <a:ext cx="1024" cy="864"/>
              <a:chOff x="1536" y="2304"/>
              <a:chExt cx="432" cy="432"/>
            </a:xfrm>
          </p:grpSpPr>
          <p:sp>
            <p:nvSpPr>
              <p:cNvPr id="14" name="Rectangle 6">
                <a:extLst>
                  <a:ext uri="{FF2B5EF4-FFF2-40B4-BE49-F238E27FC236}">
                    <a16:creationId xmlns:a16="http://schemas.microsoft.com/office/drawing/2014/main" id="{057F25E0-5590-4326-9C03-11A0E45B6C96}"/>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5" name="Line 7">
                <a:extLst>
                  <a:ext uri="{FF2B5EF4-FFF2-40B4-BE49-F238E27FC236}">
                    <a16:creationId xmlns:a16="http://schemas.microsoft.com/office/drawing/2014/main" id="{AB4BDE96-9136-4143-B9BD-0B2518E4493D}"/>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6" name="Line 8">
                <a:extLst>
                  <a:ext uri="{FF2B5EF4-FFF2-40B4-BE49-F238E27FC236}">
                    <a16:creationId xmlns:a16="http://schemas.microsoft.com/office/drawing/2014/main" id="{65114E9F-6C73-47A5-A2EF-927817E2B016}"/>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7" name="Line 9">
                <a:extLst>
                  <a:ext uri="{FF2B5EF4-FFF2-40B4-BE49-F238E27FC236}">
                    <a16:creationId xmlns:a16="http://schemas.microsoft.com/office/drawing/2014/main" id="{D2E5A154-65FE-477F-A95B-A6E3FD8D6FE1}"/>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Line 10">
                <a:extLst>
                  <a:ext uri="{FF2B5EF4-FFF2-40B4-BE49-F238E27FC236}">
                    <a16:creationId xmlns:a16="http://schemas.microsoft.com/office/drawing/2014/main" id="{511A5AA9-40FB-4F9B-AE66-DB4B2C23AE5C}"/>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6" name="Text Box 11">
              <a:extLst>
                <a:ext uri="{FF2B5EF4-FFF2-40B4-BE49-F238E27FC236}">
                  <a16:creationId xmlns:a16="http://schemas.microsoft.com/office/drawing/2014/main" id="{A1FFA4B2-D0B3-4B17-BCAD-FF39B88ED65C}"/>
                </a:ext>
              </a:extLst>
            </p:cNvPr>
            <p:cNvSpPr txBox="1">
              <a:spLocks noChangeArrowheads="1"/>
            </p:cNvSpPr>
            <p:nvPr/>
          </p:nvSpPr>
          <p:spPr bwMode="auto">
            <a:xfrm>
              <a:off x="1412" y="2136"/>
              <a:ext cx="249"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CC6600"/>
                  </a:solidFill>
                  <a:effectLst/>
                  <a:uLnTx/>
                  <a:uFillTx/>
                  <a:latin typeface="Times New Roman" panose="02020603050405020304" pitchFamily="18" charset="0"/>
                  <a:ea typeface="宋体" panose="02010600030101010101" pitchFamily="2" charset="-122"/>
                </a:rPr>
                <a:t>1</a:t>
              </a:r>
              <a:endPar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 name="Text Box 12">
              <a:extLst>
                <a:ext uri="{FF2B5EF4-FFF2-40B4-BE49-F238E27FC236}">
                  <a16:creationId xmlns:a16="http://schemas.microsoft.com/office/drawing/2014/main" id="{6819AD13-510D-4E39-90C9-DD33514F55F4}"/>
                </a:ext>
              </a:extLst>
            </p:cNvPr>
            <p:cNvSpPr txBox="1">
              <a:spLocks noChangeArrowheads="1"/>
            </p:cNvSpPr>
            <p:nvPr/>
          </p:nvSpPr>
          <p:spPr bwMode="auto">
            <a:xfrm>
              <a:off x="1112" y="1849"/>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CC6600"/>
                  </a:solidFill>
                  <a:effectLst/>
                  <a:uLnTx/>
                  <a:uFillTx/>
                  <a:latin typeface="Times New Roman" panose="02020603050405020304" pitchFamily="18" charset="0"/>
                  <a:ea typeface="宋体" panose="02010600030101010101" pitchFamily="2" charset="-122"/>
                </a:rPr>
                <a:t>2</a:t>
              </a:r>
              <a:endPar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 name="Text Box 13">
              <a:extLst>
                <a:ext uri="{FF2B5EF4-FFF2-40B4-BE49-F238E27FC236}">
                  <a16:creationId xmlns:a16="http://schemas.microsoft.com/office/drawing/2014/main" id="{4512BDAA-6F80-43C4-AEFD-59F91790FE81}"/>
                </a:ext>
              </a:extLst>
            </p:cNvPr>
            <p:cNvSpPr txBox="1">
              <a:spLocks noChangeArrowheads="1"/>
            </p:cNvSpPr>
            <p:nvPr/>
          </p:nvSpPr>
          <p:spPr bwMode="auto">
            <a:xfrm>
              <a:off x="1808" y="1847"/>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CC6600"/>
                  </a:solidFill>
                  <a:effectLst/>
                  <a:uLnTx/>
                  <a:uFillTx/>
                  <a:latin typeface="Times New Roman" panose="02020603050405020304" pitchFamily="18" charset="0"/>
                  <a:ea typeface="宋体" panose="02010600030101010101" pitchFamily="2" charset="-122"/>
                </a:rPr>
                <a:t>3</a:t>
              </a:r>
              <a:endPar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 name="Text Box 14">
              <a:extLst>
                <a:ext uri="{FF2B5EF4-FFF2-40B4-BE49-F238E27FC236}">
                  <a16:creationId xmlns:a16="http://schemas.microsoft.com/office/drawing/2014/main" id="{1FF31561-93F3-4C11-BF58-C4EE43094E01}"/>
                </a:ext>
              </a:extLst>
            </p:cNvPr>
            <p:cNvSpPr txBox="1">
              <a:spLocks noChangeArrowheads="1"/>
            </p:cNvSpPr>
            <p:nvPr/>
          </p:nvSpPr>
          <p:spPr bwMode="auto">
            <a:xfrm>
              <a:off x="1431" y="1849"/>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CC6600"/>
                  </a:solidFill>
                  <a:effectLst/>
                  <a:uLnTx/>
                  <a:uFillTx/>
                  <a:latin typeface="Times New Roman" panose="02020603050405020304" pitchFamily="18" charset="0"/>
                  <a:ea typeface="宋体" panose="02010600030101010101" pitchFamily="2" charset="-122"/>
                </a:rPr>
                <a:t>8</a:t>
              </a:r>
              <a:endPar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 name="Text Box 15">
              <a:extLst>
                <a:ext uri="{FF2B5EF4-FFF2-40B4-BE49-F238E27FC236}">
                  <a16:creationId xmlns:a16="http://schemas.microsoft.com/office/drawing/2014/main" id="{73D5774D-FE16-4B9D-BC25-118F4D2C2118}"/>
                </a:ext>
              </a:extLst>
            </p:cNvPr>
            <p:cNvSpPr txBox="1">
              <a:spLocks noChangeArrowheads="1"/>
            </p:cNvSpPr>
            <p:nvPr/>
          </p:nvSpPr>
          <p:spPr bwMode="auto">
            <a:xfrm>
              <a:off x="1813" y="2136"/>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CC6600"/>
                  </a:solidFill>
                  <a:effectLst/>
                  <a:uLnTx/>
                  <a:uFillTx/>
                  <a:latin typeface="Times New Roman" panose="02020603050405020304" pitchFamily="18" charset="0"/>
                  <a:ea typeface="宋体" panose="02010600030101010101" pitchFamily="2" charset="-122"/>
                </a:rPr>
                <a:t>4</a:t>
              </a:r>
              <a:endPar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 name="Text Box 16">
              <a:extLst>
                <a:ext uri="{FF2B5EF4-FFF2-40B4-BE49-F238E27FC236}">
                  <a16:creationId xmlns:a16="http://schemas.microsoft.com/office/drawing/2014/main" id="{6E09986C-042C-4A06-AA8B-6DD678E741F8}"/>
                </a:ext>
              </a:extLst>
            </p:cNvPr>
            <p:cNvSpPr txBox="1">
              <a:spLocks noChangeArrowheads="1"/>
            </p:cNvSpPr>
            <p:nvPr/>
          </p:nvSpPr>
          <p:spPr bwMode="auto">
            <a:xfrm>
              <a:off x="1808" y="2422"/>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CC6600"/>
                  </a:solidFill>
                  <a:effectLst/>
                  <a:uLnTx/>
                  <a:uFillTx/>
                  <a:latin typeface="Times New Roman" panose="02020603050405020304" pitchFamily="18" charset="0"/>
                  <a:ea typeface="宋体" panose="02010600030101010101" pitchFamily="2" charset="-122"/>
                </a:rPr>
                <a:t>5</a:t>
              </a:r>
              <a:endPar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Text Box 17">
              <a:extLst>
                <a:ext uri="{FF2B5EF4-FFF2-40B4-BE49-F238E27FC236}">
                  <a16:creationId xmlns:a16="http://schemas.microsoft.com/office/drawing/2014/main" id="{023F8FF2-5F3B-4752-A3EB-6ECD34A61B99}"/>
                </a:ext>
              </a:extLst>
            </p:cNvPr>
            <p:cNvSpPr txBox="1">
              <a:spLocks noChangeArrowheads="1"/>
            </p:cNvSpPr>
            <p:nvPr/>
          </p:nvSpPr>
          <p:spPr bwMode="auto">
            <a:xfrm>
              <a:off x="1431" y="2422"/>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CC6600"/>
                  </a:solidFill>
                  <a:effectLst/>
                  <a:uLnTx/>
                  <a:uFillTx/>
                  <a:latin typeface="Times New Roman" panose="02020603050405020304" pitchFamily="18" charset="0"/>
                  <a:ea typeface="宋体" panose="02010600030101010101" pitchFamily="2" charset="-122"/>
                </a:rPr>
                <a:t>6</a:t>
              </a:r>
              <a:endPar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Text Box 18">
              <a:extLst>
                <a:ext uri="{FF2B5EF4-FFF2-40B4-BE49-F238E27FC236}">
                  <a16:creationId xmlns:a16="http://schemas.microsoft.com/office/drawing/2014/main" id="{D99BBA21-D7AD-45E7-ADAE-C5F9054B4A74}"/>
                </a:ext>
              </a:extLst>
            </p:cNvPr>
            <p:cNvSpPr txBox="1">
              <a:spLocks noChangeArrowheads="1"/>
            </p:cNvSpPr>
            <p:nvPr/>
          </p:nvSpPr>
          <p:spPr bwMode="auto">
            <a:xfrm>
              <a:off x="1108" y="2153"/>
              <a:ext cx="228"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CC6600"/>
                  </a:solidFill>
                  <a:effectLst/>
                  <a:uLnTx/>
                  <a:uFillTx/>
                  <a:latin typeface="Times New Roman" panose="02020603050405020304" pitchFamily="18" charset="0"/>
                  <a:ea typeface="宋体" panose="02010600030101010101" pitchFamily="2" charset="-122"/>
                </a:rPr>
                <a:t>7</a:t>
              </a:r>
              <a:endPar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19" name="Rectangle 19">
            <a:extLst>
              <a:ext uri="{FF2B5EF4-FFF2-40B4-BE49-F238E27FC236}">
                <a16:creationId xmlns:a16="http://schemas.microsoft.com/office/drawing/2014/main" id="{E621FF43-51F1-46B6-AB28-6616CB6F8951}"/>
              </a:ext>
            </a:extLst>
          </p:cNvPr>
          <p:cNvSpPr>
            <a:spLocks noChangeArrowheads="1"/>
          </p:cNvSpPr>
          <p:nvPr/>
        </p:nvSpPr>
        <p:spPr bwMode="auto">
          <a:xfrm>
            <a:off x="8208236" y="4841875"/>
            <a:ext cx="1625600" cy="1512888"/>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 name="Line 20">
            <a:extLst>
              <a:ext uri="{FF2B5EF4-FFF2-40B4-BE49-F238E27FC236}">
                <a16:creationId xmlns:a16="http://schemas.microsoft.com/office/drawing/2014/main" id="{1BD1A6B0-1A40-40C3-8E44-D24DA838C0F3}"/>
              </a:ext>
            </a:extLst>
          </p:cNvPr>
          <p:cNvSpPr>
            <a:spLocks noChangeShapeType="1"/>
          </p:cNvSpPr>
          <p:nvPr/>
        </p:nvSpPr>
        <p:spPr bwMode="auto">
          <a:xfrm>
            <a:off x="8749573" y="4841875"/>
            <a:ext cx="0" cy="1512888"/>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21" name="Line 21">
            <a:extLst>
              <a:ext uri="{FF2B5EF4-FFF2-40B4-BE49-F238E27FC236}">
                <a16:creationId xmlns:a16="http://schemas.microsoft.com/office/drawing/2014/main" id="{DCA92987-6214-4B6A-9862-2B1256AF6966}"/>
              </a:ext>
            </a:extLst>
          </p:cNvPr>
          <p:cNvSpPr>
            <a:spLocks noChangeShapeType="1"/>
          </p:cNvSpPr>
          <p:nvPr/>
        </p:nvSpPr>
        <p:spPr bwMode="auto">
          <a:xfrm>
            <a:off x="9292498" y="4841875"/>
            <a:ext cx="0" cy="1512888"/>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grpSp>
        <p:nvGrpSpPr>
          <p:cNvPr id="22" name="Group 22">
            <a:extLst>
              <a:ext uri="{FF2B5EF4-FFF2-40B4-BE49-F238E27FC236}">
                <a16:creationId xmlns:a16="http://schemas.microsoft.com/office/drawing/2014/main" id="{124064CF-5B42-4173-9F89-D7C143AD2AB1}"/>
              </a:ext>
            </a:extLst>
          </p:cNvPr>
          <p:cNvGrpSpPr>
            <a:grpSpLocks/>
          </p:cNvGrpSpPr>
          <p:nvPr/>
        </p:nvGrpSpPr>
        <p:grpSpPr bwMode="auto">
          <a:xfrm>
            <a:off x="8208236" y="4827588"/>
            <a:ext cx="1625600" cy="1527175"/>
            <a:chOff x="3379" y="1525"/>
            <a:chExt cx="1024" cy="962"/>
          </a:xfrm>
        </p:grpSpPr>
        <p:sp>
          <p:nvSpPr>
            <p:cNvPr id="23" name="Line 23">
              <a:extLst>
                <a:ext uri="{FF2B5EF4-FFF2-40B4-BE49-F238E27FC236}">
                  <a16:creationId xmlns:a16="http://schemas.microsoft.com/office/drawing/2014/main" id="{6B1FD010-7833-40E0-BB5C-B4D28A55E023}"/>
                </a:ext>
              </a:extLst>
            </p:cNvPr>
            <p:cNvSpPr>
              <a:spLocks noChangeShapeType="1"/>
            </p:cNvSpPr>
            <p:nvPr/>
          </p:nvSpPr>
          <p:spPr bwMode="auto">
            <a:xfrm>
              <a:off x="3379" y="1852"/>
              <a:ext cx="1024"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24" name="Line 24">
              <a:extLst>
                <a:ext uri="{FF2B5EF4-FFF2-40B4-BE49-F238E27FC236}">
                  <a16:creationId xmlns:a16="http://schemas.microsoft.com/office/drawing/2014/main" id="{AFD3BCC1-6C0E-4F1B-97B0-B601FADD9682}"/>
                </a:ext>
              </a:extLst>
            </p:cNvPr>
            <p:cNvSpPr>
              <a:spLocks noChangeShapeType="1"/>
            </p:cNvSpPr>
            <p:nvPr/>
          </p:nvSpPr>
          <p:spPr bwMode="auto">
            <a:xfrm>
              <a:off x="3379" y="2169"/>
              <a:ext cx="1024"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25" name="Text Box 25">
              <a:extLst>
                <a:ext uri="{FF2B5EF4-FFF2-40B4-BE49-F238E27FC236}">
                  <a16:creationId xmlns:a16="http://schemas.microsoft.com/office/drawing/2014/main" id="{1698A898-57D3-4D2F-8FC9-6C22D2650780}"/>
                </a:ext>
              </a:extLst>
            </p:cNvPr>
            <p:cNvSpPr txBox="1">
              <a:spLocks noChangeArrowheads="1"/>
            </p:cNvSpPr>
            <p:nvPr/>
          </p:nvSpPr>
          <p:spPr bwMode="auto">
            <a:xfrm>
              <a:off x="3424" y="15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1</a:t>
              </a:r>
              <a:endParaRPr lang="en-US" altLang="zh-CN" sz="2800">
                <a:solidFill>
                  <a:srgbClr val="000000"/>
                </a:solidFill>
                <a:latin typeface="Times New Roman" panose="02020603050405020304" pitchFamily="18" charset="0"/>
              </a:endParaRPr>
            </a:p>
          </p:txBody>
        </p:sp>
        <p:sp>
          <p:nvSpPr>
            <p:cNvPr id="26" name="Text Box 26">
              <a:extLst>
                <a:ext uri="{FF2B5EF4-FFF2-40B4-BE49-F238E27FC236}">
                  <a16:creationId xmlns:a16="http://schemas.microsoft.com/office/drawing/2014/main" id="{35F4B674-8557-4EB1-85A3-E448ED091842}"/>
                </a:ext>
              </a:extLst>
            </p:cNvPr>
            <p:cNvSpPr txBox="1">
              <a:spLocks noChangeArrowheads="1"/>
            </p:cNvSpPr>
            <p:nvPr/>
          </p:nvSpPr>
          <p:spPr bwMode="auto">
            <a:xfrm>
              <a:off x="3743" y="1534"/>
              <a:ext cx="1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2</a:t>
              </a:r>
              <a:endParaRPr lang="en-US" altLang="zh-CN" sz="2800">
                <a:solidFill>
                  <a:srgbClr val="000000"/>
                </a:solidFill>
                <a:latin typeface="Times New Roman" panose="02020603050405020304" pitchFamily="18" charset="0"/>
              </a:endParaRPr>
            </a:p>
          </p:txBody>
        </p:sp>
        <p:sp>
          <p:nvSpPr>
            <p:cNvPr id="27" name="Text Box 27">
              <a:extLst>
                <a:ext uri="{FF2B5EF4-FFF2-40B4-BE49-F238E27FC236}">
                  <a16:creationId xmlns:a16="http://schemas.microsoft.com/office/drawing/2014/main" id="{02D7A434-17DA-4B36-A280-8E729D1922C9}"/>
                </a:ext>
              </a:extLst>
            </p:cNvPr>
            <p:cNvSpPr txBox="1">
              <a:spLocks noChangeArrowheads="1"/>
            </p:cNvSpPr>
            <p:nvPr/>
          </p:nvSpPr>
          <p:spPr bwMode="auto">
            <a:xfrm>
              <a:off x="4120" y="15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3</a:t>
              </a:r>
              <a:endParaRPr lang="en-US" altLang="zh-CN" sz="2800">
                <a:solidFill>
                  <a:srgbClr val="000000"/>
                </a:solidFill>
                <a:latin typeface="Times New Roman" panose="02020603050405020304" pitchFamily="18" charset="0"/>
              </a:endParaRPr>
            </a:p>
          </p:txBody>
        </p:sp>
        <p:sp>
          <p:nvSpPr>
            <p:cNvPr id="28" name="Text Box 28">
              <a:extLst>
                <a:ext uri="{FF2B5EF4-FFF2-40B4-BE49-F238E27FC236}">
                  <a16:creationId xmlns:a16="http://schemas.microsoft.com/office/drawing/2014/main" id="{179BB35B-415B-4B2B-9883-60FE29F03566}"/>
                </a:ext>
              </a:extLst>
            </p:cNvPr>
            <p:cNvSpPr txBox="1">
              <a:spLocks noChangeArrowheads="1"/>
            </p:cNvSpPr>
            <p:nvPr/>
          </p:nvSpPr>
          <p:spPr bwMode="auto">
            <a:xfrm>
              <a:off x="3743" y="1852"/>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8</a:t>
              </a:r>
              <a:endParaRPr lang="en-US" altLang="zh-CN" sz="2800">
                <a:solidFill>
                  <a:srgbClr val="000000"/>
                </a:solidFill>
                <a:latin typeface="Times New Roman" panose="02020603050405020304" pitchFamily="18" charset="0"/>
              </a:endParaRPr>
            </a:p>
          </p:txBody>
        </p:sp>
        <p:sp>
          <p:nvSpPr>
            <p:cNvPr id="29" name="Text Box 29">
              <a:extLst>
                <a:ext uri="{FF2B5EF4-FFF2-40B4-BE49-F238E27FC236}">
                  <a16:creationId xmlns:a16="http://schemas.microsoft.com/office/drawing/2014/main" id="{34606C26-6EB0-41C0-B1F4-B637A613051C}"/>
                </a:ext>
              </a:extLst>
            </p:cNvPr>
            <p:cNvSpPr txBox="1">
              <a:spLocks noChangeArrowheads="1"/>
            </p:cNvSpPr>
            <p:nvPr/>
          </p:nvSpPr>
          <p:spPr bwMode="auto">
            <a:xfrm>
              <a:off x="4125" y="184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4</a:t>
              </a:r>
              <a:endParaRPr lang="en-US" altLang="zh-CN" sz="2800">
                <a:solidFill>
                  <a:srgbClr val="000000"/>
                </a:solidFill>
                <a:latin typeface="Times New Roman" panose="02020603050405020304" pitchFamily="18" charset="0"/>
              </a:endParaRPr>
            </a:p>
          </p:txBody>
        </p:sp>
        <p:sp>
          <p:nvSpPr>
            <p:cNvPr id="30" name="Text Box 30">
              <a:extLst>
                <a:ext uri="{FF2B5EF4-FFF2-40B4-BE49-F238E27FC236}">
                  <a16:creationId xmlns:a16="http://schemas.microsoft.com/office/drawing/2014/main" id="{AB0356B6-E2E7-451E-91FB-132D7CA30F83}"/>
                </a:ext>
              </a:extLst>
            </p:cNvPr>
            <p:cNvSpPr txBox="1">
              <a:spLocks noChangeArrowheads="1"/>
            </p:cNvSpPr>
            <p:nvPr/>
          </p:nvSpPr>
          <p:spPr bwMode="auto">
            <a:xfrm>
              <a:off x="4120" y="21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5</a:t>
              </a:r>
              <a:endParaRPr lang="en-US" altLang="zh-CN" sz="2800">
                <a:solidFill>
                  <a:srgbClr val="000000"/>
                </a:solidFill>
                <a:latin typeface="Times New Roman" panose="02020603050405020304" pitchFamily="18" charset="0"/>
              </a:endParaRPr>
            </a:p>
          </p:txBody>
        </p:sp>
        <p:sp>
          <p:nvSpPr>
            <p:cNvPr id="31" name="Text Box 31">
              <a:extLst>
                <a:ext uri="{FF2B5EF4-FFF2-40B4-BE49-F238E27FC236}">
                  <a16:creationId xmlns:a16="http://schemas.microsoft.com/office/drawing/2014/main" id="{9B58E3BB-E9A8-422D-8E1B-A456CC8FD629}"/>
                </a:ext>
              </a:extLst>
            </p:cNvPr>
            <p:cNvSpPr txBox="1">
              <a:spLocks noChangeArrowheads="1"/>
            </p:cNvSpPr>
            <p:nvPr/>
          </p:nvSpPr>
          <p:spPr bwMode="auto">
            <a:xfrm>
              <a:off x="3743" y="21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6</a:t>
              </a:r>
              <a:endParaRPr lang="en-US" altLang="zh-CN" sz="2800">
                <a:solidFill>
                  <a:srgbClr val="000000"/>
                </a:solidFill>
                <a:latin typeface="Times New Roman" panose="02020603050405020304" pitchFamily="18" charset="0"/>
              </a:endParaRPr>
            </a:p>
          </p:txBody>
        </p:sp>
        <p:sp>
          <p:nvSpPr>
            <p:cNvPr id="32" name="Text Box 32">
              <a:extLst>
                <a:ext uri="{FF2B5EF4-FFF2-40B4-BE49-F238E27FC236}">
                  <a16:creationId xmlns:a16="http://schemas.microsoft.com/office/drawing/2014/main" id="{069BDF73-1F46-4880-9B8E-24F038B69E55}"/>
                </a:ext>
              </a:extLst>
            </p:cNvPr>
            <p:cNvSpPr txBox="1">
              <a:spLocks noChangeArrowheads="1"/>
            </p:cNvSpPr>
            <p:nvPr/>
          </p:nvSpPr>
          <p:spPr bwMode="auto">
            <a:xfrm>
              <a:off x="3420" y="21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7</a:t>
              </a:r>
              <a:endParaRPr lang="en-US" altLang="zh-CN" sz="2800">
                <a:solidFill>
                  <a:srgbClr val="000000"/>
                </a:solidFill>
                <a:latin typeface="Times New Roman" panose="02020603050405020304" pitchFamily="18" charset="0"/>
              </a:endParaRPr>
            </a:p>
          </p:txBody>
        </p:sp>
      </p:grpSp>
      <p:pic>
        <p:nvPicPr>
          <p:cNvPr id="33" name="Picture 33" descr="MC900434411[1]">
            <a:extLst>
              <a:ext uri="{FF2B5EF4-FFF2-40B4-BE49-F238E27FC236}">
                <a16:creationId xmlns:a16="http://schemas.microsoft.com/office/drawing/2014/main" id="{52B90D48-61BF-459B-BAC3-ACE1F472BE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1573" y="3286125"/>
            <a:ext cx="900113"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AutoShape 34">
            <a:extLst>
              <a:ext uri="{FF2B5EF4-FFF2-40B4-BE49-F238E27FC236}">
                <a16:creationId xmlns:a16="http://schemas.microsoft.com/office/drawing/2014/main" id="{F037A944-9EFE-449B-A914-DA10E332E8E1}"/>
              </a:ext>
            </a:extLst>
          </p:cNvPr>
          <p:cNvSpPr>
            <a:spLocks noChangeArrowheads="1"/>
          </p:cNvSpPr>
          <p:nvPr/>
        </p:nvSpPr>
        <p:spPr bwMode="auto">
          <a:xfrm>
            <a:off x="8305073" y="2019300"/>
            <a:ext cx="2816225" cy="1146175"/>
          </a:xfrm>
          <a:prstGeom prst="cloudCallout">
            <a:avLst>
              <a:gd name="adj1" fmla="val -25704"/>
              <a:gd name="adj2" fmla="val 66759"/>
            </a:avLst>
          </a:prstGeom>
          <a:solidFill>
            <a:srgbClr val="FFFFCC"/>
          </a:solidFill>
          <a:ln w="9525">
            <a:solidFill>
              <a:srgbClr val="000000"/>
            </a:solidFill>
            <a:round/>
            <a:headEnd/>
            <a:tailEnd/>
          </a:ln>
          <a:effectLst>
            <a:outerShdw dist="107763" dir="2700000" algn="ctr" rotWithShape="0">
              <a:srgbClr val="FFFFFF">
                <a:alpha val="50000"/>
              </a:srgbClr>
            </a:outerShdw>
          </a:effectLst>
        </p:spPr>
        <p:txBody>
          <a:bodyPr lIns="0" r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a:ln>
                  <a:noFill/>
                </a:ln>
                <a:solidFill>
                  <a:srgbClr val="990099"/>
                </a:solidFill>
                <a:effectLst/>
                <a:uLnTx/>
                <a:uFillTx/>
                <a:latin typeface="Arial" panose="020B0604020202020204" pitchFamily="34" charset="0"/>
                <a:ea typeface="楷体_GB2312" pitchFamily="49" charset="-122"/>
              </a:rPr>
              <a:t>谁更接近目标状态？</a:t>
            </a:r>
          </a:p>
        </p:txBody>
      </p:sp>
      <p:sp>
        <p:nvSpPr>
          <p:cNvPr id="35" name="Rectangle 35">
            <a:extLst>
              <a:ext uri="{FF2B5EF4-FFF2-40B4-BE49-F238E27FC236}">
                <a16:creationId xmlns:a16="http://schemas.microsoft.com/office/drawing/2014/main" id="{2E821143-3E3B-4D57-9D32-910DEFFFFF41}"/>
              </a:ext>
            </a:extLst>
          </p:cNvPr>
          <p:cNvSpPr>
            <a:spLocks noChangeArrowheads="1"/>
          </p:cNvSpPr>
          <p:nvPr/>
        </p:nvSpPr>
        <p:spPr bwMode="auto">
          <a:xfrm>
            <a:off x="5687286" y="4827588"/>
            <a:ext cx="1625600" cy="1508125"/>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6" name="Line 36">
            <a:extLst>
              <a:ext uri="{FF2B5EF4-FFF2-40B4-BE49-F238E27FC236}">
                <a16:creationId xmlns:a16="http://schemas.microsoft.com/office/drawing/2014/main" id="{BF4F4F38-7EDE-4BD2-B529-1992C4C950FA}"/>
              </a:ext>
            </a:extLst>
          </p:cNvPr>
          <p:cNvSpPr>
            <a:spLocks noChangeShapeType="1"/>
          </p:cNvSpPr>
          <p:nvPr/>
        </p:nvSpPr>
        <p:spPr bwMode="auto">
          <a:xfrm>
            <a:off x="5687286" y="5330825"/>
            <a:ext cx="1625600"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37" name="Line 37">
            <a:extLst>
              <a:ext uri="{FF2B5EF4-FFF2-40B4-BE49-F238E27FC236}">
                <a16:creationId xmlns:a16="http://schemas.microsoft.com/office/drawing/2014/main" id="{E7CD9D62-247F-4642-910D-046F2041A99B}"/>
              </a:ext>
            </a:extLst>
          </p:cNvPr>
          <p:cNvSpPr>
            <a:spLocks noChangeShapeType="1"/>
          </p:cNvSpPr>
          <p:nvPr/>
        </p:nvSpPr>
        <p:spPr bwMode="auto">
          <a:xfrm>
            <a:off x="5687286" y="5832475"/>
            <a:ext cx="1625600"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38" name="Line 38">
            <a:extLst>
              <a:ext uri="{FF2B5EF4-FFF2-40B4-BE49-F238E27FC236}">
                <a16:creationId xmlns:a16="http://schemas.microsoft.com/office/drawing/2014/main" id="{22FCD232-8138-40AC-8DDF-345C03A5DF38}"/>
              </a:ext>
            </a:extLst>
          </p:cNvPr>
          <p:cNvSpPr>
            <a:spLocks noChangeShapeType="1"/>
          </p:cNvSpPr>
          <p:nvPr/>
        </p:nvSpPr>
        <p:spPr bwMode="auto">
          <a:xfrm>
            <a:off x="6228623" y="4827588"/>
            <a:ext cx="0" cy="1508125"/>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39" name="Line 39">
            <a:extLst>
              <a:ext uri="{FF2B5EF4-FFF2-40B4-BE49-F238E27FC236}">
                <a16:creationId xmlns:a16="http://schemas.microsoft.com/office/drawing/2014/main" id="{3F8D531A-C637-4532-8D84-85372F1310E1}"/>
              </a:ext>
            </a:extLst>
          </p:cNvPr>
          <p:cNvSpPr>
            <a:spLocks noChangeShapeType="1"/>
          </p:cNvSpPr>
          <p:nvPr/>
        </p:nvSpPr>
        <p:spPr bwMode="auto">
          <a:xfrm>
            <a:off x="6771548" y="4827588"/>
            <a:ext cx="0" cy="1508125"/>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40" name="Text Box 40">
            <a:extLst>
              <a:ext uri="{FF2B5EF4-FFF2-40B4-BE49-F238E27FC236}">
                <a16:creationId xmlns:a16="http://schemas.microsoft.com/office/drawing/2014/main" id="{CA69B6EC-6B60-4D7F-A67D-1C9D4A5741EF}"/>
              </a:ext>
            </a:extLst>
          </p:cNvPr>
          <p:cNvSpPr txBox="1">
            <a:spLocks noChangeArrowheads="1"/>
          </p:cNvSpPr>
          <p:nvPr/>
        </p:nvSpPr>
        <p:spPr bwMode="auto">
          <a:xfrm>
            <a:off x="6236561" y="5334000"/>
            <a:ext cx="3952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8</a:t>
            </a:r>
            <a:endParaRPr lang="en-US" altLang="zh-CN" sz="2800">
              <a:solidFill>
                <a:srgbClr val="000000"/>
              </a:solidFill>
              <a:latin typeface="Times New Roman" panose="02020603050405020304" pitchFamily="18" charset="0"/>
            </a:endParaRPr>
          </a:p>
        </p:txBody>
      </p:sp>
      <p:sp>
        <p:nvSpPr>
          <p:cNvPr id="41" name="Text Box 41">
            <a:extLst>
              <a:ext uri="{FF2B5EF4-FFF2-40B4-BE49-F238E27FC236}">
                <a16:creationId xmlns:a16="http://schemas.microsoft.com/office/drawing/2014/main" id="{D4D72342-4B96-4E19-9149-588518A60156}"/>
              </a:ext>
            </a:extLst>
          </p:cNvPr>
          <p:cNvSpPr txBox="1">
            <a:spLocks noChangeArrowheads="1"/>
          </p:cNvSpPr>
          <p:nvPr/>
        </p:nvSpPr>
        <p:spPr bwMode="auto">
          <a:xfrm>
            <a:off x="5760311" y="483235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1</a:t>
            </a:r>
            <a:endParaRPr lang="en-US" altLang="zh-CN" sz="2800">
              <a:solidFill>
                <a:srgbClr val="000000"/>
              </a:solidFill>
              <a:latin typeface="Times New Roman" panose="02020603050405020304" pitchFamily="18" charset="0"/>
            </a:endParaRPr>
          </a:p>
        </p:txBody>
      </p:sp>
      <p:sp>
        <p:nvSpPr>
          <p:cNvPr id="42" name="Text Box 42">
            <a:extLst>
              <a:ext uri="{FF2B5EF4-FFF2-40B4-BE49-F238E27FC236}">
                <a16:creationId xmlns:a16="http://schemas.microsoft.com/office/drawing/2014/main" id="{E897F6D8-4705-4A58-9D43-BA996F9A3268}"/>
              </a:ext>
            </a:extLst>
          </p:cNvPr>
          <p:cNvSpPr txBox="1">
            <a:spLocks noChangeArrowheads="1"/>
          </p:cNvSpPr>
          <p:nvPr/>
        </p:nvSpPr>
        <p:spPr bwMode="auto">
          <a:xfrm>
            <a:off x="6865211" y="48291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3</a:t>
            </a:r>
            <a:endParaRPr lang="en-US" altLang="zh-CN" sz="2800">
              <a:solidFill>
                <a:srgbClr val="000000"/>
              </a:solidFill>
              <a:latin typeface="Times New Roman" panose="02020603050405020304" pitchFamily="18" charset="0"/>
            </a:endParaRPr>
          </a:p>
        </p:txBody>
      </p:sp>
      <p:sp>
        <p:nvSpPr>
          <p:cNvPr id="43" name="Text Box 43">
            <a:extLst>
              <a:ext uri="{FF2B5EF4-FFF2-40B4-BE49-F238E27FC236}">
                <a16:creationId xmlns:a16="http://schemas.microsoft.com/office/drawing/2014/main" id="{E51A4C65-6510-4FF2-9058-0D2DE3E68044}"/>
              </a:ext>
            </a:extLst>
          </p:cNvPr>
          <p:cNvSpPr txBox="1">
            <a:spLocks noChangeArrowheads="1"/>
          </p:cNvSpPr>
          <p:nvPr/>
        </p:nvSpPr>
        <p:spPr bwMode="auto">
          <a:xfrm>
            <a:off x="6266723" y="483235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2</a:t>
            </a:r>
            <a:endParaRPr lang="en-US" altLang="zh-CN" sz="2800">
              <a:solidFill>
                <a:srgbClr val="000000"/>
              </a:solidFill>
              <a:latin typeface="Times New Roman" panose="02020603050405020304" pitchFamily="18" charset="0"/>
            </a:endParaRPr>
          </a:p>
        </p:txBody>
      </p:sp>
      <p:sp>
        <p:nvSpPr>
          <p:cNvPr id="44" name="Text Box 44">
            <a:extLst>
              <a:ext uri="{FF2B5EF4-FFF2-40B4-BE49-F238E27FC236}">
                <a16:creationId xmlns:a16="http://schemas.microsoft.com/office/drawing/2014/main" id="{C5DDA6D2-4F42-45F6-9FD3-3A8B60362E70}"/>
              </a:ext>
            </a:extLst>
          </p:cNvPr>
          <p:cNvSpPr txBox="1">
            <a:spLocks noChangeArrowheads="1"/>
          </p:cNvSpPr>
          <p:nvPr/>
        </p:nvSpPr>
        <p:spPr bwMode="auto">
          <a:xfrm>
            <a:off x="6873148" y="5334000"/>
            <a:ext cx="361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4</a:t>
            </a:r>
            <a:endParaRPr lang="en-US" altLang="zh-CN" sz="2800">
              <a:solidFill>
                <a:srgbClr val="000000"/>
              </a:solidFill>
              <a:latin typeface="Times New Roman" panose="02020603050405020304" pitchFamily="18" charset="0"/>
            </a:endParaRPr>
          </a:p>
        </p:txBody>
      </p:sp>
      <p:sp>
        <p:nvSpPr>
          <p:cNvPr id="45" name="Text Box 45">
            <a:extLst>
              <a:ext uri="{FF2B5EF4-FFF2-40B4-BE49-F238E27FC236}">
                <a16:creationId xmlns:a16="http://schemas.microsoft.com/office/drawing/2014/main" id="{0FB33C7D-B4F2-4E23-9363-B1AEC75D6C62}"/>
              </a:ext>
            </a:extLst>
          </p:cNvPr>
          <p:cNvSpPr txBox="1">
            <a:spLocks noChangeArrowheads="1"/>
          </p:cNvSpPr>
          <p:nvPr/>
        </p:nvSpPr>
        <p:spPr bwMode="auto">
          <a:xfrm>
            <a:off x="6865211" y="58324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5</a:t>
            </a:r>
            <a:endParaRPr lang="en-US" altLang="zh-CN" sz="2800">
              <a:solidFill>
                <a:srgbClr val="000000"/>
              </a:solidFill>
              <a:latin typeface="Times New Roman" panose="02020603050405020304" pitchFamily="18" charset="0"/>
            </a:endParaRPr>
          </a:p>
        </p:txBody>
      </p:sp>
      <p:sp>
        <p:nvSpPr>
          <p:cNvPr id="46" name="Text Box 46">
            <a:extLst>
              <a:ext uri="{FF2B5EF4-FFF2-40B4-BE49-F238E27FC236}">
                <a16:creationId xmlns:a16="http://schemas.microsoft.com/office/drawing/2014/main" id="{0D3CA6C5-C5EF-4F42-AD0C-0978ECDF742C}"/>
              </a:ext>
            </a:extLst>
          </p:cNvPr>
          <p:cNvSpPr txBox="1">
            <a:spLocks noChangeArrowheads="1"/>
          </p:cNvSpPr>
          <p:nvPr/>
        </p:nvSpPr>
        <p:spPr bwMode="auto">
          <a:xfrm>
            <a:off x="6266723" y="58324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6</a:t>
            </a:r>
            <a:endParaRPr lang="en-US" altLang="zh-CN" sz="2800">
              <a:solidFill>
                <a:srgbClr val="000000"/>
              </a:solidFill>
              <a:latin typeface="Times New Roman" panose="02020603050405020304" pitchFamily="18" charset="0"/>
            </a:endParaRPr>
          </a:p>
        </p:txBody>
      </p:sp>
      <p:sp>
        <p:nvSpPr>
          <p:cNvPr id="47" name="Text Box 47">
            <a:extLst>
              <a:ext uri="{FF2B5EF4-FFF2-40B4-BE49-F238E27FC236}">
                <a16:creationId xmlns:a16="http://schemas.microsoft.com/office/drawing/2014/main" id="{4CF0EA3B-3EA9-47B7-B82A-4A909D4C5801}"/>
              </a:ext>
            </a:extLst>
          </p:cNvPr>
          <p:cNvSpPr txBox="1">
            <a:spLocks noChangeArrowheads="1"/>
          </p:cNvSpPr>
          <p:nvPr/>
        </p:nvSpPr>
        <p:spPr bwMode="auto">
          <a:xfrm>
            <a:off x="5753961" y="536416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6600"/>
                </a:solidFill>
                <a:latin typeface="Times New Roman" panose="02020603050405020304" pitchFamily="18" charset="0"/>
              </a:rPr>
              <a:t>7</a:t>
            </a:r>
            <a:endParaRPr lang="en-US" altLang="zh-CN" sz="2800">
              <a:solidFill>
                <a:srgbClr val="000000"/>
              </a:solidFill>
              <a:latin typeface="Times New Roman" panose="02020603050405020304" pitchFamily="18" charset="0"/>
            </a:endParaRPr>
          </a:p>
        </p:txBody>
      </p:sp>
      <p:pic>
        <p:nvPicPr>
          <p:cNvPr id="48" name="Picture 48" descr="MC900434401[1]">
            <a:extLst>
              <a:ext uri="{FF2B5EF4-FFF2-40B4-BE49-F238E27FC236}">
                <a16:creationId xmlns:a16="http://schemas.microsoft.com/office/drawing/2014/main" id="{B1367525-7F61-4338-86EC-3D841B6915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1261" y="3244850"/>
            <a:ext cx="90487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AutoShape 49">
            <a:extLst>
              <a:ext uri="{FF2B5EF4-FFF2-40B4-BE49-F238E27FC236}">
                <a16:creationId xmlns:a16="http://schemas.microsoft.com/office/drawing/2014/main" id="{AD45C884-3905-43D5-B7A3-86BF8A12D25B}"/>
              </a:ext>
            </a:extLst>
          </p:cNvPr>
          <p:cNvSpPr>
            <a:spLocks noChangeArrowheads="1"/>
          </p:cNvSpPr>
          <p:nvPr/>
        </p:nvSpPr>
        <p:spPr bwMode="auto">
          <a:xfrm>
            <a:off x="8314598" y="2019300"/>
            <a:ext cx="2816225" cy="1146175"/>
          </a:xfrm>
          <a:prstGeom prst="cloudCallout">
            <a:avLst>
              <a:gd name="adj1" fmla="val -27454"/>
              <a:gd name="adj2" fmla="val 69944"/>
            </a:avLst>
          </a:prstGeom>
          <a:solidFill>
            <a:srgbClr val="FFFFCC"/>
          </a:solidFill>
          <a:ln w="9525">
            <a:solidFill>
              <a:srgbClr val="000000"/>
            </a:solidFill>
            <a:round/>
            <a:headEnd/>
            <a:tailEnd/>
          </a:ln>
          <a:effectLst>
            <a:outerShdw dist="107763" dir="2700000" algn="ctr" rotWithShape="0">
              <a:srgbClr val="FFFFFF">
                <a:alpha val="50000"/>
              </a:srgbClr>
            </a:outerShdw>
          </a:effectLst>
        </p:spPr>
        <p:txBody>
          <a:bodyPr lIns="0" r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a:ln>
                  <a:noFill/>
                </a:ln>
                <a:solidFill>
                  <a:srgbClr val="990099"/>
                </a:solidFill>
                <a:effectLst/>
                <a:uLnTx/>
                <a:uFillTx/>
                <a:latin typeface="Arial" panose="020B0604020202020204" pitchFamily="34" charset="0"/>
                <a:ea typeface="楷体_GB2312" pitchFamily="49" charset="-122"/>
              </a:rPr>
              <a:t>错放的棋子越少越好！</a:t>
            </a:r>
          </a:p>
        </p:txBody>
      </p:sp>
      <p:sp>
        <p:nvSpPr>
          <p:cNvPr id="50" name="Rectangle 50">
            <a:extLst>
              <a:ext uri="{FF2B5EF4-FFF2-40B4-BE49-F238E27FC236}">
                <a16:creationId xmlns:a16="http://schemas.microsoft.com/office/drawing/2014/main" id="{8EAF5EE6-5D80-4D1C-9617-99A08FBD68E3}"/>
              </a:ext>
            </a:extLst>
          </p:cNvPr>
          <p:cNvSpPr>
            <a:spLocks noChangeArrowheads="1"/>
          </p:cNvSpPr>
          <p:nvPr/>
        </p:nvSpPr>
        <p:spPr bwMode="auto">
          <a:xfrm>
            <a:off x="8495573" y="6324600"/>
            <a:ext cx="1135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i="1">
                <a:solidFill>
                  <a:srgbClr val="000000"/>
                </a:solidFill>
                <a:latin typeface="Times New Roman" panose="02020603050405020304" pitchFamily="18" charset="0"/>
                <a:ea typeface="楷体_GB2312" pitchFamily="49" charset="-122"/>
              </a:rPr>
              <a:t>h</a:t>
            </a:r>
            <a:r>
              <a:rPr lang="en-US" altLang="zh-CN" sz="2800">
                <a:solidFill>
                  <a:srgbClr val="000000"/>
                </a:solidFill>
                <a:latin typeface="Times New Roman" panose="02020603050405020304" pitchFamily="18" charset="0"/>
                <a:ea typeface="楷体_GB2312" pitchFamily="49" charset="-122"/>
              </a:rPr>
              <a:t>(</a:t>
            </a:r>
            <a:r>
              <a:rPr lang="en-US" altLang="zh-CN" sz="2800" i="1">
                <a:solidFill>
                  <a:srgbClr val="000000"/>
                </a:solidFill>
                <a:latin typeface="Times New Roman" panose="02020603050405020304" pitchFamily="18" charset="0"/>
                <a:ea typeface="楷体_GB2312" pitchFamily="49" charset="-122"/>
              </a:rPr>
              <a:t>x</a:t>
            </a:r>
            <a:r>
              <a:rPr lang="en-US" altLang="zh-CN" sz="2800">
                <a:solidFill>
                  <a:srgbClr val="000000"/>
                </a:solidFill>
                <a:latin typeface="Times New Roman" panose="02020603050405020304" pitchFamily="18" charset="0"/>
                <a:ea typeface="楷体_GB2312" pitchFamily="49" charset="-122"/>
              </a:rPr>
              <a:t>)=1</a:t>
            </a:r>
          </a:p>
        </p:txBody>
      </p:sp>
      <p:sp>
        <p:nvSpPr>
          <p:cNvPr id="51" name="Rectangle 51">
            <a:extLst>
              <a:ext uri="{FF2B5EF4-FFF2-40B4-BE49-F238E27FC236}">
                <a16:creationId xmlns:a16="http://schemas.microsoft.com/office/drawing/2014/main" id="{843E301E-E1FC-4B1A-8658-2B7E2610669D}"/>
              </a:ext>
            </a:extLst>
          </p:cNvPr>
          <p:cNvSpPr>
            <a:spLocks noChangeArrowheads="1"/>
          </p:cNvSpPr>
          <p:nvPr/>
        </p:nvSpPr>
        <p:spPr bwMode="auto">
          <a:xfrm>
            <a:off x="5903186" y="6338888"/>
            <a:ext cx="1135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i="1">
                <a:solidFill>
                  <a:srgbClr val="000000"/>
                </a:solidFill>
                <a:latin typeface="Times New Roman" panose="02020603050405020304" pitchFamily="18" charset="0"/>
                <a:ea typeface="楷体_GB2312" pitchFamily="49" charset="-122"/>
              </a:rPr>
              <a:t>h</a:t>
            </a:r>
            <a:r>
              <a:rPr lang="en-US" altLang="zh-CN" sz="2800">
                <a:solidFill>
                  <a:srgbClr val="000000"/>
                </a:solidFill>
                <a:latin typeface="Times New Roman" panose="02020603050405020304" pitchFamily="18" charset="0"/>
                <a:ea typeface="楷体_GB2312" pitchFamily="49" charset="-122"/>
              </a:rPr>
              <a:t>(</a:t>
            </a:r>
            <a:r>
              <a:rPr lang="en-US" altLang="zh-CN" sz="2800" i="1">
                <a:solidFill>
                  <a:srgbClr val="000000"/>
                </a:solidFill>
                <a:latin typeface="Times New Roman" panose="02020603050405020304" pitchFamily="18" charset="0"/>
                <a:ea typeface="楷体_GB2312" pitchFamily="49" charset="-122"/>
              </a:rPr>
              <a:t>x</a:t>
            </a:r>
            <a:r>
              <a:rPr lang="en-US" altLang="zh-CN" sz="2800">
                <a:solidFill>
                  <a:srgbClr val="000000"/>
                </a:solidFill>
                <a:latin typeface="Times New Roman" panose="02020603050405020304" pitchFamily="18" charset="0"/>
                <a:ea typeface="楷体_GB2312" pitchFamily="49" charset="-122"/>
              </a:rPr>
              <a:t>)=2</a:t>
            </a:r>
          </a:p>
        </p:txBody>
      </p:sp>
      <p:sp>
        <p:nvSpPr>
          <p:cNvPr id="52" name="Rectangle 52">
            <a:extLst>
              <a:ext uri="{FF2B5EF4-FFF2-40B4-BE49-F238E27FC236}">
                <a16:creationId xmlns:a16="http://schemas.microsoft.com/office/drawing/2014/main" id="{3245E06A-47CE-4D83-9ADE-12536105EAFA}"/>
              </a:ext>
            </a:extLst>
          </p:cNvPr>
          <p:cNvSpPr>
            <a:spLocks noChangeArrowheads="1"/>
          </p:cNvSpPr>
          <p:nvPr/>
        </p:nvSpPr>
        <p:spPr bwMode="auto">
          <a:xfrm>
            <a:off x="3598136" y="6338888"/>
            <a:ext cx="1135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i="1">
                <a:solidFill>
                  <a:srgbClr val="000000"/>
                </a:solidFill>
                <a:latin typeface="Times New Roman" panose="02020603050405020304" pitchFamily="18" charset="0"/>
                <a:ea typeface="楷体_GB2312" pitchFamily="49" charset="-122"/>
              </a:rPr>
              <a:t>h</a:t>
            </a:r>
            <a:r>
              <a:rPr lang="en-US" altLang="zh-CN" sz="2800">
                <a:solidFill>
                  <a:srgbClr val="000000"/>
                </a:solidFill>
                <a:latin typeface="Times New Roman" panose="02020603050405020304" pitchFamily="18" charset="0"/>
                <a:ea typeface="楷体_GB2312" pitchFamily="49" charset="-122"/>
              </a:rPr>
              <a:t>(</a:t>
            </a:r>
            <a:r>
              <a:rPr lang="en-US" altLang="zh-CN" sz="2800" i="1">
                <a:solidFill>
                  <a:srgbClr val="000000"/>
                </a:solidFill>
                <a:latin typeface="Times New Roman" panose="02020603050405020304" pitchFamily="18" charset="0"/>
                <a:ea typeface="楷体_GB2312" pitchFamily="49" charset="-122"/>
              </a:rPr>
              <a:t>x</a:t>
            </a:r>
            <a:r>
              <a:rPr lang="en-US" altLang="zh-CN" sz="2800">
                <a:solidFill>
                  <a:srgbClr val="000000"/>
                </a:solidFill>
                <a:latin typeface="Times New Roman" panose="02020603050405020304" pitchFamily="18" charset="0"/>
                <a:ea typeface="楷体_GB2312" pitchFamily="49" charset="-122"/>
              </a:rPr>
              <a:t>)=4</a:t>
            </a:r>
          </a:p>
        </p:txBody>
      </p:sp>
      <p:sp>
        <p:nvSpPr>
          <p:cNvPr id="53" name="Rectangle 53">
            <a:extLst>
              <a:ext uri="{FF2B5EF4-FFF2-40B4-BE49-F238E27FC236}">
                <a16:creationId xmlns:a16="http://schemas.microsoft.com/office/drawing/2014/main" id="{96EE9942-A065-4F3B-A0F8-A95DDAADC457}"/>
              </a:ext>
            </a:extLst>
          </p:cNvPr>
          <p:cNvSpPr>
            <a:spLocks noChangeArrowheads="1"/>
          </p:cNvSpPr>
          <p:nvPr/>
        </p:nvSpPr>
        <p:spPr bwMode="auto">
          <a:xfrm>
            <a:off x="4217261" y="3459163"/>
            <a:ext cx="3600450" cy="95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ct val="3000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4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x</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状态下错放的棋子数</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满足限制条件</a:t>
            </a:r>
          </a:p>
        </p:txBody>
      </p:sp>
      <p:sp>
        <p:nvSpPr>
          <p:cNvPr id="54" name="矩形 53">
            <a:extLst>
              <a:ext uri="{FF2B5EF4-FFF2-40B4-BE49-F238E27FC236}">
                <a16:creationId xmlns:a16="http://schemas.microsoft.com/office/drawing/2014/main" id="{7DC2FE42-59A5-48C9-96DE-99F2673A4CB1}"/>
              </a:ext>
            </a:extLst>
          </p:cNvPr>
          <p:cNvSpPr/>
          <p:nvPr/>
        </p:nvSpPr>
        <p:spPr>
          <a:xfrm>
            <a:off x="605741" y="1467448"/>
            <a:ext cx="2397518" cy="482600"/>
          </a:xfrm>
          <a:prstGeom prst="rect">
            <a:avLst/>
          </a:prstGeom>
        </p:spPr>
        <p:txBody>
          <a:bodyPr wrap="square" lIns="68577" tIns="34289" rIns="68577" bIns="34289">
            <a:spAutoFit/>
          </a:bodyPr>
          <a:lstStyle/>
          <a:p>
            <a:pPr algn="just" eaLnBrk="1" hangingPunct="1"/>
            <a:r>
              <a:rPr lang="en-US" altLang="zh-CN" sz="2700" b="1" dirty="0">
                <a:solidFill>
                  <a:srgbClr val="990099"/>
                </a:solidFill>
                <a:latin typeface="黑体" panose="02010609060101010101" pitchFamily="49" charset="-122"/>
                <a:ea typeface="黑体" panose="02010609060101010101" pitchFamily="49" charset="-122"/>
              </a:rPr>
              <a:t>A*</a:t>
            </a:r>
            <a:r>
              <a:rPr lang="zh-CN" altLang="en-US" sz="2700" b="1" dirty="0">
                <a:solidFill>
                  <a:srgbClr val="990099"/>
                </a:solidFill>
                <a:latin typeface="黑体" panose="02010609060101010101" pitchFamily="49" charset="-122"/>
                <a:ea typeface="黑体" panose="02010609060101010101" pitchFamily="49" charset="-122"/>
              </a:rPr>
              <a:t>算法示例</a:t>
            </a:r>
          </a:p>
        </p:txBody>
      </p:sp>
    </p:spTree>
    <p:extLst>
      <p:ext uri="{BB962C8B-B14F-4D97-AF65-F5344CB8AC3E}">
        <p14:creationId xmlns:p14="http://schemas.microsoft.com/office/powerpoint/2010/main" val="13191396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blinds(horizontal)">
                                      <p:cBhvr>
                                        <p:cTn id="11" dur="500"/>
                                        <p:tgtEl>
                                          <p:spTgt spid="35"/>
                                        </p:tgtEl>
                                      </p:cBhvr>
                                    </p:animEffect>
                                  </p:childTnLst>
                                </p:cTn>
                              </p:par>
                              <p:par>
                                <p:cTn id="12" presetID="3" presetClass="entr" presetSubtype="10"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blinds(horizontal)">
                                      <p:cBhvr>
                                        <p:cTn id="14" dur="500"/>
                                        <p:tgtEl>
                                          <p:spTgt spid="36"/>
                                        </p:tgtEl>
                                      </p:cBhvr>
                                    </p:animEffect>
                                  </p:childTnLst>
                                </p:cTn>
                              </p:par>
                              <p:par>
                                <p:cTn id="15" presetID="3" presetClass="entr" presetSubtype="1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par>
                                <p:cTn id="18" presetID="3" presetClass="entr" presetSubtype="1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blinds(horizontal)">
                                      <p:cBhvr>
                                        <p:cTn id="20" dur="500"/>
                                        <p:tgtEl>
                                          <p:spTgt spid="38"/>
                                        </p:tgtEl>
                                      </p:cBhvr>
                                    </p:animEffect>
                                  </p:childTnLst>
                                </p:cTn>
                              </p:par>
                              <p:par>
                                <p:cTn id="21" presetID="3" presetClass="entr" presetSubtype="1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linds(horizontal)">
                                      <p:cBhvr>
                                        <p:cTn id="23" dur="500"/>
                                        <p:tgtEl>
                                          <p:spTgt spid="3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linds(horizontal)">
                                      <p:cBhvr>
                                        <p:cTn id="26" dur="500"/>
                                        <p:tgtEl>
                                          <p:spTgt spid="4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blinds(horizontal)">
                                      <p:cBhvr>
                                        <p:cTn id="29" dur="500"/>
                                        <p:tgtEl>
                                          <p:spTgt spid="4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blinds(horizontal)">
                                      <p:cBhvr>
                                        <p:cTn id="32" dur="500"/>
                                        <p:tgtEl>
                                          <p:spTgt spid="4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blinds(horizontal)">
                                      <p:cBhvr>
                                        <p:cTn id="35" dur="500"/>
                                        <p:tgtEl>
                                          <p:spTgt spid="4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blinds(horizontal)">
                                      <p:cBhvr>
                                        <p:cTn id="38" dur="500"/>
                                        <p:tgtEl>
                                          <p:spTgt spid="4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blinds(horizontal)">
                                      <p:cBhvr>
                                        <p:cTn id="41" dur="500"/>
                                        <p:tgtEl>
                                          <p:spTgt spid="4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blinds(horizontal)">
                                      <p:cBhvr>
                                        <p:cTn id="44" dur="500"/>
                                        <p:tgtEl>
                                          <p:spTgt spid="4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blinds(horizontal)">
                                      <p:cBhvr>
                                        <p:cTn id="47" dur="500"/>
                                        <p:tgtEl>
                                          <p:spTgt spid="47"/>
                                        </p:tgtEl>
                                      </p:cBhvr>
                                    </p:animEffect>
                                  </p:childTnLst>
                                </p:cTn>
                              </p:par>
                            </p:childTnLst>
                          </p:cTn>
                        </p:par>
                        <p:par>
                          <p:cTn id="48" fill="hold">
                            <p:stCondLst>
                              <p:cond delay="1000"/>
                            </p:stCondLst>
                            <p:childTnLst>
                              <p:par>
                                <p:cTn id="49" presetID="3" presetClass="entr" presetSubtype="1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childTnLst>
                          </p:cTn>
                        </p:par>
                        <p:par>
                          <p:cTn id="52" fill="hold">
                            <p:stCondLst>
                              <p:cond delay="1500"/>
                            </p:stCondLst>
                            <p:childTnLst>
                              <p:par>
                                <p:cTn id="53" presetID="3" presetClass="entr" presetSubtype="1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childTnLst>
                          </p:cTn>
                        </p:par>
                        <p:par>
                          <p:cTn id="56" fill="hold">
                            <p:stCondLst>
                              <p:cond delay="2000"/>
                            </p:stCondLst>
                            <p:childTnLst>
                              <p:par>
                                <p:cTn id="57" presetID="3" presetClass="entr" presetSubtype="1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linds(horizontal)">
                                      <p:cBhvr>
                                        <p:cTn id="59" dur="500"/>
                                        <p:tgtEl>
                                          <p:spTgt spid="21"/>
                                        </p:tgtEl>
                                      </p:cBhvr>
                                    </p:animEffect>
                                  </p:childTnLst>
                                </p:cTn>
                              </p:par>
                            </p:childTnLst>
                          </p:cTn>
                        </p:par>
                        <p:par>
                          <p:cTn id="60" fill="hold">
                            <p:stCondLst>
                              <p:cond delay="2500"/>
                            </p:stCondLst>
                            <p:childTnLst>
                              <p:par>
                                <p:cTn id="61" presetID="3" presetClass="entr" presetSubtype="1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linds(horizontal)">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blinds(horizontal)">
                                      <p:cBhvr>
                                        <p:cTn id="68" dur="500"/>
                                        <p:tgtEl>
                                          <p:spTgt spid="3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blinds(horizontal)">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mph" presetSubtype="2" fill="hold" nodeType="clickEffect">
                                  <p:stCondLst>
                                    <p:cond delay="0"/>
                                  </p:stCondLst>
                                  <p:childTnLst>
                                    <p:animClr clrSpc="rgb" dir="cw">
                                      <p:cBhvr>
                                        <p:cTn id="75" dur="1000" fill="hold"/>
                                        <p:tgtEl>
                                          <p:spTgt spid="19"/>
                                        </p:tgtEl>
                                        <p:attrNameLst>
                                          <p:attrName>fillcolor</p:attrName>
                                        </p:attrNameLst>
                                      </p:cBhvr>
                                      <p:to>
                                        <a:srgbClr val="FF66CC"/>
                                      </p:to>
                                    </p:animClr>
                                    <p:set>
                                      <p:cBhvr>
                                        <p:cTn id="76" dur="1000" fill="hold"/>
                                        <p:tgtEl>
                                          <p:spTgt spid="19"/>
                                        </p:tgtEl>
                                        <p:attrNameLst>
                                          <p:attrName>fill.type</p:attrName>
                                        </p:attrNameLst>
                                      </p:cBhvr>
                                      <p:to>
                                        <p:strVal val="solid"/>
                                      </p:to>
                                    </p:set>
                                    <p:set>
                                      <p:cBhvr>
                                        <p:cTn id="77" dur="1000" fill="hold"/>
                                        <p:tgtEl>
                                          <p:spTgt spid="19"/>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mph" presetSubtype="2" fill="hold" nodeType="clickEffect">
                                  <p:stCondLst>
                                    <p:cond delay="0"/>
                                  </p:stCondLst>
                                  <p:childTnLst>
                                    <p:animClr clrSpc="rgb" dir="cw">
                                      <p:cBhvr>
                                        <p:cTn id="81" dur="2000" fill="hold"/>
                                        <p:tgtEl>
                                          <p:spTgt spid="35"/>
                                        </p:tgtEl>
                                        <p:attrNameLst>
                                          <p:attrName>fillcolor</p:attrName>
                                        </p:attrNameLst>
                                      </p:cBhvr>
                                      <p:to>
                                        <a:srgbClr val="FFCCFF"/>
                                      </p:to>
                                    </p:animClr>
                                    <p:set>
                                      <p:cBhvr>
                                        <p:cTn id="82" dur="2000" fill="hold"/>
                                        <p:tgtEl>
                                          <p:spTgt spid="35"/>
                                        </p:tgtEl>
                                        <p:attrNameLst>
                                          <p:attrName>fill.type</p:attrName>
                                        </p:attrNameLst>
                                      </p:cBhvr>
                                      <p:to>
                                        <p:strVal val="solid"/>
                                      </p:to>
                                    </p:set>
                                    <p:set>
                                      <p:cBhvr>
                                        <p:cTn id="83" dur="2000" fill="hold"/>
                                        <p:tgtEl>
                                          <p:spTgt spid="35"/>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33"/>
                                        </p:tgtEl>
                                        <p:attrNameLst>
                                          <p:attrName>style.visibility</p:attrName>
                                        </p:attrNameLst>
                                      </p:cBhvr>
                                      <p:to>
                                        <p:strVal val="hidden"/>
                                      </p:to>
                                    </p:set>
                                  </p:childTnLst>
                                </p:cTn>
                              </p:par>
                            </p:childTnLst>
                          </p:cTn>
                        </p:par>
                        <p:par>
                          <p:cTn id="88" fill="hold">
                            <p:stCondLst>
                              <p:cond delay="0"/>
                            </p:stCondLst>
                            <p:childTnLst>
                              <p:par>
                                <p:cTn id="89" presetID="1" presetClass="exit" presetSubtype="0" fill="hold" grpId="1" nodeType="afterEffect">
                                  <p:stCondLst>
                                    <p:cond delay="0"/>
                                  </p:stCondLst>
                                  <p:childTnLst>
                                    <p:set>
                                      <p:cBhvr>
                                        <p:cTn id="90" dur="1" fill="hold">
                                          <p:stCondLst>
                                            <p:cond delay="0"/>
                                          </p:stCondLst>
                                        </p:cTn>
                                        <p:tgtEl>
                                          <p:spTgt spid="34"/>
                                        </p:tgtEl>
                                        <p:attrNameLst>
                                          <p:attrName>style.visibility</p:attrName>
                                        </p:attrNameLst>
                                      </p:cBhvr>
                                      <p:to>
                                        <p:strVal val="hidden"/>
                                      </p:to>
                                    </p:set>
                                  </p:childTnLst>
                                </p:cTn>
                              </p:par>
                            </p:childTnLst>
                          </p:cTn>
                        </p:par>
                        <p:par>
                          <p:cTn id="91" fill="hold">
                            <p:stCondLst>
                              <p:cond delay="0"/>
                            </p:stCondLst>
                            <p:childTnLst>
                              <p:par>
                                <p:cTn id="92" presetID="1" presetClass="entr" presetSubtype="0"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childTnLst>
                                </p:cTn>
                              </p:par>
                              <p:par>
                                <p:cTn id="94" presetID="3" presetClass="entr" presetSubtype="10"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blinds(horizontal)">
                                      <p:cBhvr>
                                        <p:cTn id="96" dur="500"/>
                                        <p:tgtEl>
                                          <p:spTgt spid="49"/>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4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53">
                                            <p:bg/>
                                          </p:spTgt>
                                        </p:tgtEl>
                                        <p:attrNameLst>
                                          <p:attrName>style.visibility</p:attrName>
                                        </p:attrNameLst>
                                      </p:cBhvr>
                                      <p:to>
                                        <p:strVal val="visible"/>
                                      </p:to>
                                    </p:set>
                                    <p:animEffect transition="in" filter="blinds(horizontal)">
                                      <p:cBhvr>
                                        <p:cTn id="107" dur="500"/>
                                        <p:tgtEl>
                                          <p:spTgt spid="53">
                                            <p:bg/>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53">
                                            <p:txEl>
                                              <p:pRg st="0" end="0"/>
                                            </p:txEl>
                                          </p:spTgt>
                                        </p:tgtEl>
                                        <p:attrNameLst>
                                          <p:attrName>style.visibility</p:attrName>
                                        </p:attrNameLst>
                                      </p:cBhvr>
                                      <p:to>
                                        <p:strVal val="visible"/>
                                      </p:to>
                                    </p:set>
                                    <p:animEffect transition="in" filter="blinds(horizontal)">
                                      <p:cBhvr>
                                        <p:cTn id="112" dur="500"/>
                                        <p:tgtEl>
                                          <p:spTgt spid="53">
                                            <p:txEl>
                                              <p:pRg st="0" end="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3">
                                            <p:txEl>
                                              <p:pRg st="1" end="1"/>
                                            </p:txEl>
                                          </p:spTgt>
                                        </p:tgtEl>
                                        <p:attrNameLst>
                                          <p:attrName>style.visibility</p:attrName>
                                        </p:attrNameLst>
                                      </p:cBhvr>
                                      <p:to>
                                        <p:strVal val="visible"/>
                                      </p:to>
                                    </p:set>
                                    <p:animEffect transition="in" filter="blinds(horizontal)">
                                      <p:cBhvr>
                                        <p:cTn id="117" dur="500"/>
                                        <p:tgtEl>
                                          <p:spTgt spid="53">
                                            <p:txEl>
                                              <p:pRg st="1" end="1"/>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blinds(horizontal)">
                                      <p:cBhvr>
                                        <p:cTn id="122" dur="500"/>
                                        <p:tgtEl>
                                          <p:spTgt spid="50"/>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blinds(horizontal)">
                                      <p:cBhvr>
                                        <p:cTn id="127" dur="500"/>
                                        <p:tgtEl>
                                          <p:spTgt spid="51"/>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blinds(horizontal)">
                                      <p:cBhvr>
                                        <p:cTn id="1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34" grpId="0" bldLvl="0" animBg="1"/>
      <p:bldP spid="34" grpId="1" bldLvl="0" animBg="1"/>
      <p:bldP spid="35" grpId="0" bldLvl="0" animBg="1"/>
      <p:bldP spid="40" grpId="0"/>
      <p:bldP spid="41" grpId="0"/>
      <p:bldP spid="42" grpId="0"/>
      <p:bldP spid="43" grpId="0"/>
      <p:bldP spid="44" grpId="0"/>
      <p:bldP spid="45" grpId="0"/>
      <p:bldP spid="46" grpId="0"/>
      <p:bldP spid="47" grpId="0"/>
      <p:bldP spid="49" grpId="0" bldLvl="0" animBg="1"/>
      <p:bldP spid="49" grpId="1" bldLvl="0" animBg="1"/>
      <p:bldP spid="50" grpId="0"/>
      <p:bldP spid="51" grpId="0"/>
      <p:bldP spid="52" grpId="0"/>
      <p:bldP spid="5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8</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endParaRPr lang="zh-CN" altLang="zh-CN" dirty="0"/>
          </a:p>
        </p:txBody>
      </p:sp>
      <p:sp>
        <p:nvSpPr>
          <p:cNvPr id="4" name="圆角矩形 10">
            <a:extLst>
              <a:ext uri="{FF2B5EF4-FFF2-40B4-BE49-F238E27FC236}">
                <a16:creationId xmlns:a16="http://schemas.microsoft.com/office/drawing/2014/main" id="{A6769291-CEF4-4144-B26E-3DBE25FF64B0}"/>
              </a:ext>
            </a:extLst>
          </p:cNvPr>
          <p:cNvSpPr/>
          <p:nvPr/>
        </p:nvSpPr>
        <p:spPr>
          <a:xfrm>
            <a:off x="5004953" y="3163069"/>
            <a:ext cx="1334328" cy="864000"/>
          </a:xfrm>
          <a:prstGeom prst="roundRect">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搜索</a:t>
            </a:r>
            <a:endParaRPr lang="en-US" altLang="zh-CN" sz="2400" dirty="0">
              <a:solidFill>
                <a:schemeClr val="tx1"/>
              </a:solidFill>
            </a:endParaRPr>
          </a:p>
          <a:p>
            <a:pPr algn="ctr"/>
            <a:r>
              <a:rPr lang="zh-CN" altLang="en-US" sz="2400" dirty="0">
                <a:solidFill>
                  <a:schemeClr val="tx1"/>
                </a:solidFill>
              </a:rPr>
              <a:t>问题</a:t>
            </a:r>
          </a:p>
        </p:txBody>
      </p:sp>
      <p:sp>
        <p:nvSpPr>
          <p:cNvPr id="5" name="圆角矩形 17">
            <a:extLst>
              <a:ext uri="{FF2B5EF4-FFF2-40B4-BE49-F238E27FC236}">
                <a16:creationId xmlns:a16="http://schemas.microsoft.com/office/drawing/2014/main" id="{B4CC5559-1CAE-453B-84DC-7AD75A5F10BD}"/>
              </a:ext>
            </a:extLst>
          </p:cNvPr>
          <p:cNvSpPr/>
          <p:nvPr/>
        </p:nvSpPr>
        <p:spPr>
          <a:xfrm>
            <a:off x="2704044" y="3253309"/>
            <a:ext cx="1334328" cy="700709"/>
          </a:xfrm>
          <a:prstGeom prst="roundRect">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树结构</a:t>
            </a:r>
          </a:p>
        </p:txBody>
      </p:sp>
      <p:sp>
        <p:nvSpPr>
          <p:cNvPr id="6" name="圆角矩形 18">
            <a:extLst>
              <a:ext uri="{FF2B5EF4-FFF2-40B4-BE49-F238E27FC236}">
                <a16:creationId xmlns:a16="http://schemas.microsoft.com/office/drawing/2014/main" id="{F6B0A826-B35F-4E63-BCE0-30032EEABE3E}"/>
              </a:ext>
            </a:extLst>
          </p:cNvPr>
          <p:cNvSpPr/>
          <p:nvPr/>
        </p:nvSpPr>
        <p:spPr>
          <a:xfrm>
            <a:off x="7305860" y="3243192"/>
            <a:ext cx="1334328" cy="70070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图结构</a:t>
            </a:r>
          </a:p>
        </p:txBody>
      </p:sp>
      <p:cxnSp>
        <p:nvCxnSpPr>
          <p:cNvPr id="7" name="直接连接符 6">
            <a:extLst>
              <a:ext uri="{FF2B5EF4-FFF2-40B4-BE49-F238E27FC236}">
                <a16:creationId xmlns:a16="http://schemas.microsoft.com/office/drawing/2014/main" id="{0A36710F-44DC-4326-B063-2A8556BD3C37}"/>
              </a:ext>
            </a:extLst>
          </p:cNvPr>
          <p:cNvCxnSpPr>
            <a:stCxn id="4" idx="1"/>
            <a:endCxn id="5" idx="3"/>
          </p:cNvCxnSpPr>
          <p:nvPr/>
        </p:nvCxnSpPr>
        <p:spPr>
          <a:xfrm flipH="1">
            <a:off x="4038372" y="3593546"/>
            <a:ext cx="966581" cy="10117"/>
          </a:xfrm>
          <a:prstGeom prst="line">
            <a:avLst/>
          </a:prstGeom>
        </p:spPr>
        <p:style>
          <a:lnRef idx="3">
            <a:schemeClr val="accent5"/>
          </a:lnRef>
          <a:fillRef idx="0">
            <a:schemeClr val="accent5"/>
          </a:fillRef>
          <a:effectRef idx="2">
            <a:schemeClr val="accent5"/>
          </a:effectRef>
          <a:fontRef idx="minor">
            <a:schemeClr val="tx1"/>
          </a:fontRef>
        </p:style>
      </p:cxnSp>
      <p:cxnSp>
        <p:nvCxnSpPr>
          <p:cNvPr id="8" name="直接连接符 7">
            <a:extLst>
              <a:ext uri="{FF2B5EF4-FFF2-40B4-BE49-F238E27FC236}">
                <a16:creationId xmlns:a16="http://schemas.microsoft.com/office/drawing/2014/main" id="{09FF0C1A-7498-426C-8419-239BA63B132E}"/>
              </a:ext>
            </a:extLst>
          </p:cNvPr>
          <p:cNvCxnSpPr/>
          <p:nvPr/>
        </p:nvCxnSpPr>
        <p:spPr>
          <a:xfrm flipH="1">
            <a:off x="6339281" y="3583429"/>
            <a:ext cx="966581" cy="10117"/>
          </a:xfrm>
          <a:prstGeom prst="line">
            <a:avLst/>
          </a:prstGeom>
        </p:spPr>
        <p:style>
          <a:lnRef idx="3">
            <a:schemeClr val="accent5"/>
          </a:lnRef>
          <a:fillRef idx="0">
            <a:schemeClr val="accent5"/>
          </a:fillRef>
          <a:effectRef idx="2">
            <a:schemeClr val="accent5"/>
          </a:effectRef>
          <a:fontRef idx="minor">
            <a:schemeClr val="tx1"/>
          </a:fontRef>
        </p:style>
      </p:cxnSp>
      <p:sp>
        <p:nvSpPr>
          <p:cNvPr id="9" name="矩形 8">
            <a:extLst>
              <a:ext uri="{FF2B5EF4-FFF2-40B4-BE49-F238E27FC236}">
                <a16:creationId xmlns:a16="http://schemas.microsoft.com/office/drawing/2014/main" id="{9F947FEE-B55B-494A-9DA1-150BF31384FB}"/>
              </a:ext>
            </a:extLst>
          </p:cNvPr>
          <p:cNvSpPr/>
          <p:nvPr/>
        </p:nvSpPr>
        <p:spPr>
          <a:xfrm>
            <a:off x="6157022" y="4157630"/>
            <a:ext cx="4639609" cy="1477328"/>
          </a:xfrm>
          <a:prstGeom prst="rect">
            <a:avLst/>
          </a:prstGeom>
          <a:ln>
            <a:solidFill>
              <a:schemeClr val="tx1"/>
            </a:solidFill>
            <a:prstDash val="dash"/>
          </a:ln>
        </p:spPr>
        <p:txBody>
          <a:bodyPr wrap="square">
            <a:spAutoFit/>
          </a:bodyPr>
          <a:lstStyle/>
          <a:p>
            <a:pPr marL="342900" indent="-342900" algn="just">
              <a:buFont typeface="Arial" panose="020B0604020202020204" pitchFamily="34" charset="0"/>
              <a:buChar char="•"/>
            </a:pPr>
            <a:r>
              <a:rPr lang="zh-CN" altLang="en-US" b="1" dirty="0">
                <a:solidFill>
                  <a:srgbClr val="990099"/>
                </a:solidFill>
                <a:latin typeface="Arial" panose="020B0604020202020204" pitchFamily="34" charset="0"/>
                <a:ea typeface="宋体" panose="02010600030101010101" pitchFamily="2" charset="-122"/>
              </a:rPr>
              <a:t>优点：节省大量空间</a:t>
            </a:r>
            <a:r>
              <a:rPr lang="en-US" altLang="zh-CN" b="1" dirty="0">
                <a:solidFill>
                  <a:srgbClr val="990099"/>
                </a:solidFill>
                <a:latin typeface="Arial" panose="020B0604020202020204" pitchFamily="34" charset="0"/>
                <a:ea typeface="宋体" panose="02010600030101010101" pitchFamily="2" charset="-122"/>
              </a:rPr>
              <a:t>(</a:t>
            </a:r>
            <a:r>
              <a:rPr lang="zh-CN" altLang="en-US" b="1" dirty="0">
                <a:solidFill>
                  <a:srgbClr val="990099"/>
                </a:solidFill>
                <a:latin typeface="Arial" panose="020B0604020202020204" pitchFamily="34" charset="0"/>
                <a:ea typeface="宋体" panose="02010600030101010101" pitchFamily="2" charset="-122"/>
              </a:rPr>
              <a:t>相同的结点只存一次）和时间</a:t>
            </a:r>
            <a:r>
              <a:rPr lang="en-US" altLang="zh-CN" b="1" dirty="0">
                <a:solidFill>
                  <a:srgbClr val="990099"/>
                </a:solidFill>
                <a:latin typeface="Arial" panose="020B0604020202020204" pitchFamily="34" charset="0"/>
                <a:ea typeface="宋体" panose="02010600030101010101" pitchFamily="2" charset="-122"/>
              </a:rPr>
              <a:t>(</a:t>
            </a:r>
            <a:r>
              <a:rPr lang="zh-CN" altLang="en-US" b="1" dirty="0">
                <a:solidFill>
                  <a:srgbClr val="990099"/>
                </a:solidFill>
                <a:latin typeface="Arial" panose="020B0604020202020204" pitchFamily="34" charset="0"/>
                <a:ea typeface="宋体" panose="02010600030101010101" pitchFamily="2" charset="-122"/>
              </a:rPr>
              <a:t>相同结点不需要重复产生）</a:t>
            </a:r>
            <a:endParaRPr lang="en-US" altLang="zh-CN" b="1" dirty="0">
              <a:solidFill>
                <a:srgbClr val="990099"/>
              </a:solidFill>
              <a:latin typeface="Arial" panose="020B0604020202020204" pitchFamily="34" charset="0"/>
              <a:ea typeface="宋体" panose="02010600030101010101" pitchFamily="2" charset="-122"/>
            </a:endParaRPr>
          </a:p>
          <a:p>
            <a:pPr marL="342900" indent="-342900" algn="just">
              <a:buFont typeface="Arial" panose="020B0604020202020204" pitchFamily="34" charset="0"/>
              <a:buChar char="•"/>
            </a:pPr>
            <a:r>
              <a:rPr lang="zh-CN" altLang="en-US" b="1" dirty="0">
                <a:solidFill>
                  <a:srgbClr val="990099"/>
                </a:solidFill>
                <a:latin typeface="Arial" panose="020B0604020202020204" pitchFamily="34" charset="0"/>
                <a:ea typeface="宋体" panose="02010600030101010101" pitchFamily="2" charset="-122"/>
              </a:rPr>
              <a:t>缺点：每产生一个新的结点需判断这个节点是否已生成过</a:t>
            </a:r>
            <a:r>
              <a:rPr lang="en-US" altLang="zh-CN" b="1" dirty="0">
                <a:solidFill>
                  <a:srgbClr val="990099"/>
                </a:solidFill>
                <a:latin typeface="Arial" panose="020B0604020202020204" pitchFamily="34" charset="0"/>
                <a:ea typeface="宋体" panose="02010600030101010101" pitchFamily="2" charset="-122"/>
              </a:rPr>
              <a:t>, </a:t>
            </a:r>
            <a:r>
              <a:rPr lang="zh-CN" altLang="en-US" b="1" dirty="0">
                <a:solidFill>
                  <a:srgbClr val="990099"/>
                </a:solidFill>
                <a:latin typeface="Arial" panose="020B0604020202020204" pitchFamily="34" charset="0"/>
                <a:ea typeface="宋体" panose="02010600030101010101" pitchFamily="2" charset="-122"/>
              </a:rPr>
              <a:t>因而控制更复杂，判断也要占用时间。</a:t>
            </a:r>
          </a:p>
        </p:txBody>
      </p:sp>
      <p:sp>
        <p:nvSpPr>
          <p:cNvPr id="10" name="矩形 9">
            <a:extLst>
              <a:ext uri="{FF2B5EF4-FFF2-40B4-BE49-F238E27FC236}">
                <a16:creationId xmlns:a16="http://schemas.microsoft.com/office/drawing/2014/main" id="{ACB70C85-6D11-43EC-88DC-BA7C144F4E0C}"/>
              </a:ext>
            </a:extLst>
          </p:cNvPr>
          <p:cNvSpPr/>
          <p:nvPr/>
        </p:nvSpPr>
        <p:spPr>
          <a:xfrm>
            <a:off x="1740413" y="4223562"/>
            <a:ext cx="3615911" cy="1198880"/>
          </a:xfrm>
          <a:prstGeom prst="rect">
            <a:avLst/>
          </a:prstGeom>
          <a:ln>
            <a:solidFill>
              <a:schemeClr val="tx1"/>
            </a:solidFill>
            <a:prstDash val="dash"/>
          </a:ln>
        </p:spPr>
        <p:txBody>
          <a:bodyPr wrap="square">
            <a:spAutoFit/>
          </a:bodyPr>
          <a:lstStyle/>
          <a:p>
            <a:pPr marL="342900" indent="-342900">
              <a:buFont typeface="Arial" panose="020B0604020202020204" pitchFamily="34" charset="0"/>
              <a:buChar char="•"/>
            </a:pPr>
            <a:r>
              <a:rPr lang="zh-CN" altLang="en-US" b="1" dirty="0">
                <a:solidFill>
                  <a:srgbClr val="990099"/>
                </a:solidFill>
                <a:latin typeface="Arial" panose="020B0604020202020204" pitchFamily="34" charset="0"/>
                <a:ea typeface="宋体" panose="02010600030101010101" pitchFamily="2" charset="-122"/>
              </a:rPr>
              <a:t>优点：控制简单</a:t>
            </a:r>
            <a:endParaRPr lang="en-US" altLang="zh-CN" b="1" dirty="0">
              <a:solidFill>
                <a:srgbClr val="990099"/>
              </a:solidFill>
              <a:latin typeface="Arial" panose="020B0604020202020204" pitchFamily="34" charset="0"/>
              <a:ea typeface="宋体" panose="02010600030101010101" pitchFamily="2" charset="-122"/>
            </a:endParaRPr>
          </a:p>
          <a:p>
            <a:pPr marL="342900" indent="-342900">
              <a:buFont typeface="Arial" panose="020B0604020202020204" pitchFamily="34" charset="0"/>
              <a:buChar char="•"/>
            </a:pPr>
            <a:r>
              <a:rPr lang="zh-CN" altLang="en-US" b="1" dirty="0">
                <a:solidFill>
                  <a:srgbClr val="990099"/>
                </a:solidFill>
                <a:latin typeface="Arial" panose="020B0604020202020204" pitchFamily="34" charset="0"/>
                <a:ea typeface="宋体" panose="02010600030101010101" pitchFamily="2" charset="-122"/>
              </a:rPr>
              <a:t>缺点：占空间较大，若产生相同结点多，则时空均需要较大的代价</a:t>
            </a:r>
          </a:p>
        </p:txBody>
      </p:sp>
      <p:sp>
        <p:nvSpPr>
          <p:cNvPr id="11" name="矩形 10">
            <a:extLst>
              <a:ext uri="{FF2B5EF4-FFF2-40B4-BE49-F238E27FC236}">
                <a16:creationId xmlns:a16="http://schemas.microsoft.com/office/drawing/2014/main" id="{CB1056F0-C02E-4A9F-8588-251381F2572C}"/>
              </a:ext>
            </a:extLst>
          </p:cNvPr>
          <p:cNvSpPr/>
          <p:nvPr/>
        </p:nvSpPr>
        <p:spPr>
          <a:xfrm>
            <a:off x="1740413" y="5686077"/>
            <a:ext cx="3615911" cy="830997"/>
          </a:xfrm>
          <a:prstGeom prst="rect">
            <a:avLst/>
          </a:prstGeom>
          <a:solidFill>
            <a:srgbClr val="92D050"/>
          </a:solidFill>
        </p:spPr>
        <p:txBody>
          <a:bodyPr wrap="square">
            <a:spAutoFit/>
          </a:bodyPr>
          <a:lstStyle/>
          <a:p>
            <a:pPr algn="just"/>
            <a:r>
              <a:rPr lang="zh-CN" altLang="en-US" sz="2400" dirty="0">
                <a:solidFill>
                  <a:schemeClr val="tx1"/>
                </a:solidFill>
              </a:rPr>
              <a:t>允许搜索图中有相同结点出现</a:t>
            </a:r>
            <a:endParaRPr lang="en-US" altLang="zh-CN" sz="2400" dirty="0">
              <a:solidFill>
                <a:schemeClr val="tx1"/>
              </a:solidFill>
            </a:endParaRPr>
          </a:p>
        </p:txBody>
      </p:sp>
      <p:sp>
        <p:nvSpPr>
          <p:cNvPr id="12" name="矩形 11">
            <a:extLst>
              <a:ext uri="{FF2B5EF4-FFF2-40B4-BE49-F238E27FC236}">
                <a16:creationId xmlns:a16="http://schemas.microsoft.com/office/drawing/2014/main" id="{F0EAB058-91C0-4179-B09F-71184599A5FB}"/>
              </a:ext>
            </a:extLst>
          </p:cNvPr>
          <p:cNvSpPr/>
          <p:nvPr/>
        </p:nvSpPr>
        <p:spPr>
          <a:xfrm>
            <a:off x="6157022" y="5784777"/>
            <a:ext cx="4639609" cy="461665"/>
          </a:xfrm>
          <a:prstGeom prst="rect">
            <a:avLst/>
          </a:prstGeom>
          <a:solidFill>
            <a:srgbClr val="FFFF00"/>
          </a:solidFill>
        </p:spPr>
        <p:txBody>
          <a:bodyPr wrap="square">
            <a:spAutoFit/>
          </a:bodyPr>
          <a:lstStyle/>
          <a:p>
            <a:pPr algn="just"/>
            <a:r>
              <a:rPr lang="zh-CN" altLang="en-US" sz="2400" dirty="0">
                <a:solidFill>
                  <a:schemeClr val="tx1"/>
                </a:solidFill>
              </a:rPr>
              <a:t>不允许搜索图中有相同结点出现</a:t>
            </a:r>
            <a:endParaRPr lang="en-US" altLang="zh-CN" sz="2400" dirty="0">
              <a:solidFill>
                <a:schemeClr val="tx1"/>
              </a:solidFill>
            </a:endParaRPr>
          </a:p>
        </p:txBody>
      </p:sp>
      <p:pic>
        <p:nvPicPr>
          <p:cNvPr id="13" name="图片 12">
            <a:extLst>
              <a:ext uri="{FF2B5EF4-FFF2-40B4-BE49-F238E27FC236}">
                <a16:creationId xmlns:a16="http://schemas.microsoft.com/office/drawing/2014/main" id="{2FB1AAF0-6A97-4C40-9C9F-62453388C596}"/>
              </a:ext>
            </a:extLst>
          </p:cNvPr>
          <p:cNvPicPr>
            <a:picLocks noChangeAspect="1"/>
          </p:cNvPicPr>
          <p:nvPr/>
        </p:nvPicPr>
        <p:blipFill>
          <a:blip r:embed="rId2"/>
          <a:stretch>
            <a:fillRect/>
          </a:stretch>
        </p:blipFill>
        <p:spPr>
          <a:xfrm>
            <a:off x="6339281" y="785087"/>
            <a:ext cx="3558219" cy="2216487"/>
          </a:xfrm>
          <a:prstGeom prst="rect">
            <a:avLst/>
          </a:prstGeom>
        </p:spPr>
      </p:pic>
      <p:sp>
        <p:nvSpPr>
          <p:cNvPr id="14" name="矩形 13">
            <a:extLst>
              <a:ext uri="{FF2B5EF4-FFF2-40B4-BE49-F238E27FC236}">
                <a16:creationId xmlns:a16="http://schemas.microsoft.com/office/drawing/2014/main" id="{9B0DDE0A-57A6-47E3-88B3-312A2704E774}"/>
              </a:ext>
            </a:extLst>
          </p:cNvPr>
          <p:cNvSpPr/>
          <p:nvPr/>
        </p:nvSpPr>
        <p:spPr>
          <a:xfrm>
            <a:off x="927603" y="1602782"/>
            <a:ext cx="4223596" cy="700190"/>
          </a:xfrm>
          <a:prstGeom prst="rect">
            <a:avLst/>
          </a:prstGeom>
        </p:spPr>
        <p:txBody>
          <a:bodyPr wrap="square" lIns="68577" tIns="34289" rIns="68577" bIns="34289">
            <a:spAutoFit/>
          </a:bodyPr>
          <a:lstStyle/>
          <a:p>
            <a:pPr algn="l">
              <a:buClrTx/>
              <a:buSzTx/>
              <a:buFontTx/>
              <a:defRPr/>
            </a:pPr>
            <a:r>
              <a:rPr lang="zh-CN" altLang="en-US" sz="4100" b="1"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搜索问题的表示</a:t>
            </a:r>
          </a:p>
        </p:txBody>
      </p:sp>
    </p:spTree>
    <p:extLst>
      <p:ext uri="{BB962C8B-B14F-4D97-AF65-F5344CB8AC3E}">
        <p14:creationId xmlns:p14="http://schemas.microsoft.com/office/powerpoint/2010/main" val="3061361618"/>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Text Box 2">
            <a:extLst>
              <a:ext uri="{FF2B5EF4-FFF2-40B4-BE49-F238E27FC236}">
                <a16:creationId xmlns:a16="http://schemas.microsoft.com/office/drawing/2014/main" id="{98329B9E-A638-44A1-9955-984388312C3C}"/>
              </a:ext>
            </a:extLst>
          </p:cNvPr>
          <p:cNvSpPr txBox="1">
            <a:spLocks noChangeArrowheads="1"/>
          </p:cNvSpPr>
          <p:nvPr/>
        </p:nvSpPr>
        <p:spPr bwMode="auto">
          <a:xfrm>
            <a:off x="4992687" y="236061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FF0000"/>
                </a:solidFill>
                <a:latin typeface="Times New Roman" panose="02020603050405020304" pitchFamily="18" charset="0"/>
              </a:rPr>
              <a:t>4</a:t>
            </a:r>
            <a:endParaRPr lang="en-US" altLang="zh-CN" sz="2400">
              <a:solidFill>
                <a:srgbClr val="FF0000"/>
              </a:solidFill>
              <a:latin typeface="Times New Roman" panose="02020603050405020304" pitchFamily="18" charset="0"/>
            </a:endParaRPr>
          </a:p>
        </p:txBody>
      </p:sp>
      <p:sp>
        <p:nvSpPr>
          <p:cNvPr id="4" name="Text Box 3">
            <a:extLst>
              <a:ext uri="{FF2B5EF4-FFF2-40B4-BE49-F238E27FC236}">
                <a16:creationId xmlns:a16="http://schemas.microsoft.com/office/drawing/2014/main" id="{B7CE89C4-9A79-4A11-85B7-E151CECB2C04}"/>
              </a:ext>
            </a:extLst>
          </p:cNvPr>
          <p:cNvSpPr txBox="1">
            <a:spLocks noChangeArrowheads="1"/>
          </p:cNvSpPr>
          <p:nvPr/>
        </p:nvSpPr>
        <p:spPr bwMode="auto">
          <a:xfrm>
            <a:off x="4992687" y="372586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FF0000"/>
                </a:solidFill>
                <a:latin typeface="Times New Roman" panose="02020603050405020304" pitchFamily="18" charset="0"/>
              </a:rPr>
              <a:t>5</a:t>
            </a:r>
            <a:endParaRPr lang="en-US" altLang="zh-CN" sz="2400">
              <a:solidFill>
                <a:srgbClr val="FF0000"/>
              </a:solidFill>
              <a:latin typeface="Times New Roman" panose="02020603050405020304" pitchFamily="18" charset="0"/>
            </a:endParaRPr>
          </a:p>
        </p:txBody>
      </p:sp>
      <p:sp>
        <p:nvSpPr>
          <p:cNvPr id="5" name="Text Box 4">
            <a:extLst>
              <a:ext uri="{FF2B5EF4-FFF2-40B4-BE49-F238E27FC236}">
                <a16:creationId xmlns:a16="http://schemas.microsoft.com/office/drawing/2014/main" id="{3278872B-B024-47B2-A30C-CF946DD36D59}"/>
              </a:ext>
            </a:extLst>
          </p:cNvPr>
          <p:cNvSpPr txBox="1">
            <a:spLocks noChangeArrowheads="1"/>
          </p:cNvSpPr>
          <p:nvPr/>
        </p:nvSpPr>
        <p:spPr bwMode="auto">
          <a:xfrm>
            <a:off x="4921250" y="48101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FF0000"/>
                </a:solidFill>
                <a:latin typeface="Times New Roman" panose="02020603050405020304" pitchFamily="18" charset="0"/>
              </a:rPr>
              <a:t>6</a:t>
            </a:r>
            <a:endParaRPr lang="en-US" altLang="zh-CN" sz="2400">
              <a:solidFill>
                <a:srgbClr val="FF0000"/>
              </a:solidFill>
              <a:latin typeface="Times New Roman" panose="02020603050405020304" pitchFamily="18" charset="0"/>
            </a:endParaRPr>
          </a:p>
        </p:txBody>
      </p:sp>
      <p:sp>
        <p:nvSpPr>
          <p:cNvPr id="6" name="Text Box 5">
            <a:extLst>
              <a:ext uri="{FF2B5EF4-FFF2-40B4-BE49-F238E27FC236}">
                <a16:creationId xmlns:a16="http://schemas.microsoft.com/office/drawing/2014/main" id="{EFAB13EA-54C1-4BCA-84B0-B3CA27E5E211}"/>
              </a:ext>
            </a:extLst>
          </p:cNvPr>
          <p:cNvSpPr txBox="1">
            <a:spLocks noChangeArrowheads="1"/>
          </p:cNvSpPr>
          <p:nvPr/>
        </p:nvSpPr>
        <p:spPr bwMode="auto">
          <a:xfrm>
            <a:off x="2058987" y="236061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FF0000"/>
                </a:solidFill>
                <a:latin typeface="Times New Roman" panose="02020603050405020304" pitchFamily="18" charset="0"/>
              </a:rPr>
              <a:t>3</a:t>
            </a:r>
            <a:endParaRPr lang="en-US" altLang="zh-CN" sz="2400">
              <a:solidFill>
                <a:srgbClr val="FF0000"/>
              </a:solidFill>
              <a:latin typeface="Times New Roman" panose="02020603050405020304" pitchFamily="18" charset="0"/>
            </a:endParaRPr>
          </a:p>
        </p:txBody>
      </p:sp>
      <p:grpSp>
        <p:nvGrpSpPr>
          <p:cNvPr id="7" name="Group 6">
            <a:extLst>
              <a:ext uri="{FF2B5EF4-FFF2-40B4-BE49-F238E27FC236}">
                <a16:creationId xmlns:a16="http://schemas.microsoft.com/office/drawing/2014/main" id="{449ED0D7-E967-4CCF-9ECE-7BF40051BC37}"/>
              </a:ext>
            </a:extLst>
          </p:cNvPr>
          <p:cNvGrpSpPr>
            <a:grpSpLocks/>
          </p:cNvGrpSpPr>
          <p:nvPr/>
        </p:nvGrpSpPr>
        <p:grpSpPr bwMode="auto">
          <a:xfrm>
            <a:off x="2814637" y="900112"/>
            <a:ext cx="5746750" cy="1143000"/>
            <a:chOff x="1190" y="528"/>
            <a:chExt cx="3620" cy="720"/>
          </a:xfrm>
        </p:grpSpPr>
        <p:sp>
          <p:nvSpPr>
            <p:cNvPr id="8" name="Line 7">
              <a:extLst>
                <a:ext uri="{FF2B5EF4-FFF2-40B4-BE49-F238E27FC236}">
                  <a16:creationId xmlns:a16="http://schemas.microsoft.com/office/drawing/2014/main" id="{4CB3F196-6B4C-4876-BA83-DBDE8DC4E310}"/>
                </a:ext>
              </a:extLst>
            </p:cNvPr>
            <p:cNvSpPr>
              <a:spLocks noChangeShapeType="1"/>
            </p:cNvSpPr>
            <p:nvPr/>
          </p:nvSpPr>
          <p:spPr bwMode="auto">
            <a:xfrm>
              <a:off x="2976" y="528"/>
              <a:ext cx="0" cy="1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9" name="Group 8">
              <a:extLst>
                <a:ext uri="{FF2B5EF4-FFF2-40B4-BE49-F238E27FC236}">
                  <a16:creationId xmlns:a16="http://schemas.microsoft.com/office/drawing/2014/main" id="{EB4286FF-7C1C-4E2C-904B-E0B5DFA07351}"/>
                </a:ext>
              </a:extLst>
            </p:cNvPr>
            <p:cNvGrpSpPr>
              <a:grpSpLocks/>
            </p:cNvGrpSpPr>
            <p:nvPr/>
          </p:nvGrpSpPr>
          <p:grpSpPr bwMode="auto">
            <a:xfrm>
              <a:off x="2736" y="731"/>
              <a:ext cx="538" cy="517"/>
              <a:chOff x="2688" y="731"/>
              <a:chExt cx="538" cy="517"/>
            </a:xfrm>
          </p:grpSpPr>
          <p:grpSp>
            <p:nvGrpSpPr>
              <p:cNvPr id="42" name="Group 9">
                <a:extLst>
                  <a:ext uri="{FF2B5EF4-FFF2-40B4-BE49-F238E27FC236}">
                    <a16:creationId xmlns:a16="http://schemas.microsoft.com/office/drawing/2014/main" id="{55235E2E-2879-4349-8B3B-A0253C29B0EC}"/>
                  </a:ext>
                </a:extLst>
              </p:cNvPr>
              <p:cNvGrpSpPr>
                <a:grpSpLocks/>
              </p:cNvGrpSpPr>
              <p:nvPr/>
            </p:nvGrpSpPr>
            <p:grpSpPr bwMode="auto">
              <a:xfrm>
                <a:off x="2688" y="731"/>
                <a:ext cx="491" cy="458"/>
                <a:chOff x="1536" y="2304"/>
                <a:chExt cx="432" cy="432"/>
              </a:xfrm>
            </p:grpSpPr>
            <p:sp>
              <p:nvSpPr>
                <p:cNvPr id="51" name="Rectangle 10">
                  <a:extLst>
                    <a:ext uri="{FF2B5EF4-FFF2-40B4-BE49-F238E27FC236}">
                      <a16:creationId xmlns:a16="http://schemas.microsoft.com/office/drawing/2014/main" id="{81FEF683-4CC6-40E3-9659-51743C371D06}"/>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2" name="Line 11">
                  <a:extLst>
                    <a:ext uri="{FF2B5EF4-FFF2-40B4-BE49-F238E27FC236}">
                      <a16:creationId xmlns:a16="http://schemas.microsoft.com/office/drawing/2014/main" id="{E892CCD0-6083-4C0C-BF47-2658F2269A7D}"/>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3" name="Line 12">
                  <a:extLst>
                    <a:ext uri="{FF2B5EF4-FFF2-40B4-BE49-F238E27FC236}">
                      <a16:creationId xmlns:a16="http://schemas.microsoft.com/office/drawing/2014/main" id="{283D0708-3D8D-4E5A-8786-5F95DB78E041}"/>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4" name="Line 13">
                  <a:extLst>
                    <a:ext uri="{FF2B5EF4-FFF2-40B4-BE49-F238E27FC236}">
                      <a16:creationId xmlns:a16="http://schemas.microsoft.com/office/drawing/2014/main" id="{E2233FFA-5D71-4BF9-8561-ADF8912A3D6C}"/>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5" name="Line 14">
                  <a:extLst>
                    <a:ext uri="{FF2B5EF4-FFF2-40B4-BE49-F238E27FC236}">
                      <a16:creationId xmlns:a16="http://schemas.microsoft.com/office/drawing/2014/main" id="{F7F7C389-09CE-45B0-AD57-986A1DE25FA5}"/>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43" name="Text Box 15">
                <a:extLst>
                  <a:ext uri="{FF2B5EF4-FFF2-40B4-BE49-F238E27FC236}">
                    <a16:creationId xmlns:a16="http://schemas.microsoft.com/office/drawing/2014/main" id="{895F3F43-A711-4007-8CF2-9D24FBA5BE1E}"/>
                  </a:ext>
                </a:extLst>
              </p:cNvPr>
              <p:cNvSpPr txBox="1">
                <a:spLocks noChangeArrowheads="1"/>
              </p:cNvSpPr>
              <p:nvPr/>
            </p:nvSpPr>
            <p:spPr bwMode="auto">
              <a:xfrm>
                <a:off x="2710"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4" name="Text Box 16">
                <a:extLst>
                  <a:ext uri="{FF2B5EF4-FFF2-40B4-BE49-F238E27FC236}">
                    <a16:creationId xmlns:a16="http://schemas.microsoft.com/office/drawing/2014/main" id="{C078507B-8EAC-410F-AE65-66CB0C540C6B}"/>
                  </a:ext>
                </a:extLst>
              </p:cNvPr>
              <p:cNvSpPr txBox="1">
                <a:spLocks noChangeArrowheads="1"/>
              </p:cNvSpPr>
              <p:nvPr/>
            </p:nvSpPr>
            <p:spPr bwMode="auto">
              <a:xfrm>
                <a:off x="2710"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5" name="Text Box 17">
                <a:extLst>
                  <a:ext uri="{FF2B5EF4-FFF2-40B4-BE49-F238E27FC236}">
                    <a16:creationId xmlns:a16="http://schemas.microsoft.com/office/drawing/2014/main" id="{D1A593A4-F5AB-4254-A2D6-FDBD8B90435B}"/>
                  </a:ext>
                </a:extLst>
              </p:cNvPr>
              <p:cNvSpPr txBox="1">
                <a:spLocks noChangeArrowheads="1"/>
              </p:cNvSpPr>
              <p:nvPr/>
            </p:nvSpPr>
            <p:spPr bwMode="auto">
              <a:xfrm>
                <a:off x="3044"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6" name="Text Box 18">
                <a:extLst>
                  <a:ext uri="{FF2B5EF4-FFF2-40B4-BE49-F238E27FC236}">
                    <a16:creationId xmlns:a16="http://schemas.microsoft.com/office/drawing/2014/main" id="{3A4D026B-5E2D-4393-81D2-268A89F7D094}"/>
                  </a:ext>
                </a:extLst>
              </p:cNvPr>
              <p:cNvSpPr txBox="1">
                <a:spLocks noChangeArrowheads="1"/>
              </p:cNvSpPr>
              <p:nvPr/>
            </p:nvSpPr>
            <p:spPr bwMode="auto">
              <a:xfrm>
                <a:off x="2863"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7" name="Text Box 19">
                <a:extLst>
                  <a:ext uri="{FF2B5EF4-FFF2-40B4-BE49-F238E27FC236}">
                    <a16:creationId xmlns:a16="http://schemas.microsoft.com/office/drawing/2014/main" id="{F92D4D1B-36AF-4534-B199-63214B83836C}"/>
                  </a:ext>
                </a:extLst>
              </p:cNvPr>
              <p:cNvSpPr txBox="1">
                <a:spLocks noChangeArrowheads="1"/>
              </p:cNvSpPr>
              <p:nvPr/>
            </p:nvSpPr>
            <p:spPr bwMode="auto">
              <a:xfrm>
                <a:off x="3046"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8" name="Text Box 20">
                <a:extLst>
                  <a:ext uri="{FF2B5EF4-FFF2-40B4-BE49-F238E27FC236}">
                    <a16:creationId xmlns:a16="http://schemas.microsoft.com/office/drawing/2014/main" id="{B232096B-1E8F-42E2-878A-EB460F31017A}"/>
                  </a:ext>
                </a:extLst>
              </p:cNvPr>
              <p:cNvSpPr txBox="1">
                <a:spLocks noChangeArrowheads="1"/>
              </p:cNvSpPr>
              <p:nvPr/>
            </p:nvSpPr>
            <p:spPr bwMode="auto">
              <a:xfrm>
                <a:off x="3044"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9" name="Text Box 21">
                <a:extLst>
                  <a:ext uri="{FF2B5EF4-FFF2-40B4-BE49-F238E27FC236}">
                    <a16:creationId xmlns:a16="http://schemas.microsoft.com/office/drawing/2014/main" id="{E87CF151-41C2-4179-B3D9-50523A85AE44}"/>
                  </a:ext>
                </a:extLst>
              </p:cNvPr>
              <p:cNvSpPr txBox="1">
                <a:spLocks noChangeArrowheads="1"/>
              </p:cNvSpPr>
              <p:nvPr/>
            </p:nvSpPr>
            <p:spPr bwMode="auto">
              <a:xfrm>
                <a:off x="2863"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0" name="Text Box 22">
                <a:extLst>
                  <a:ext uri="{FF2B5EF4-FFF2-40B4-BE49-F238E27FC236}">
                    <a16:creationId xmlns:a16="http://schemas.microsoft.com/office/drawing/2014/main" id="{6B90E276-A066-4FDD-A862-323E553DC84B}"/>
                  </a:ext>
                </a:extLst>
              </p:cNvPr>
              <p:cNvSpPr txBox="1">
                <a:spLocks noChangeArrowheads="1"/>
              </p:cNvSpPr>
              <p:nvPr/>
            </p:nvSpPr>
            <p:spPr bwMode="auto">
              <a:xfrm>
                <a:off x="2708"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10" name="Group 23">
              <a:extLst>
                <a:ext uri="{FF2B5EF4-FFF2-40B4-BE49-F238E27FC236}">
                  <a16:creationId xmlns:a16="http://schemas.microsoft.com/office/drawing/2014/main" id="{E0F61823-B917-49ED-97D7-AEB53AFE4CB2}"/>
                </a:ext>
              </a:extLst>
            </p:cNvPr>
            <p:cNvGrpSpPr>
              <a:grpSpLocks/>
            </p:cNvGrpSpPr>
            <p:nvPr/>
          </p:nvGrpSpPr>
          <p:grpSpPr bwMode="auto">
            <a:xfrm>
              <a:off x="1190" y="731"/>
              <a:ext cx="538" cy="517"/>
              <a:chOff x="1142" y="731"/>
              <a:chExt cx="538" cy="517"/>
            </a:xfrm>
          </p:grpSpPr>
          <p:grpSp>
            <p:nvGrpSpPr>
              <p:cNvPr id="28" name="Group 24">
                <a:extLst>
                  <a:ext uri="{FF2B5EF4-FFF2-40B4-BE49-F238E27FC236}">
                    <a16:creationId xmlns:a16="http://schemas.microsoft.com/office/drawing/2014/main" id="{296A5E6F-94B0-4EC0-9167-923B548E9442}"/>
                  </a:ext>
                </a:extLst>
              </p:cNvPr>
              <p:cNvGrpSpPr>
                <a:grpSpLocks/>
              </p:cNvGrpSpPr>
              <p:nvPr/>
            </p:nvGrpSpPr>
            <p:grpSpPr bwMode="auto">
              <a:xfrm>
                <a:off x="1142" y="731"/>
                <a:ext cx="491" cy="458"/>
                <a:chOff x="1536" y="2304"/>
                <a:chExt cx="432" cy="432"/>
              </a:xfrm>
            </p:grpSpPr>
            <p:sp>
              <p:nvSpPr>
                <p:cNvPr id="37" name="Rectangle 25">
                  <a:extLst>
                    <a:ext uri="{FF2B5EF4-FFF2-40B4-BE49-F238E27FC236}">
                      <a16:creationId xmlns:a16="http://schemas.microsoft.com/office/drawing/2014/main" id="{0A780104-792B-4497-A843-ED9CC4415909}"/>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Line 26">
                  <a:extLst>
                    <a:ext uri="{FF2B5EF4-FFF2-40B4-BE49-F238E27FC236}">
                      <a16:creationId xmlns:a16="http://schemas.microsoft.com/office/drawing/2014/main" id="{F15498AD-5411-4225-B51A-F32432EC753D}"/>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Line 27">
                  <a:extLst>
                    <a:ext uri="{FF2B5EF4-FFF2-40B4-BE49-F238E27FC236}">
                      <a16:creationId xmlns:a16="http://schemas.microsoft.com/office/drawing/2014/main" id="{BE4262FA-B75A-427A-9096-211C3EA8B0FF}"/>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Line 28">
                  <a:extLst>
                    <a:ext uri="{FF2B5EF4-FFF2-40B4-BE49-F238E27FC236}">
                      <a16:creationId xmlns:a16="http://schemas.microsoft.com/office/drawing/2014/main" id="{08D0351F-C5E9-48C5-941D-8992C652E766}"/>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1" name="Line 29">
                  <a:extLst>
                    <a:ext uri="{FF2B5EF4-FFF2-40B4-BE49-F238E27FC236}">
                      <a16:creationId xmlns:a16="http://schemas.microsoft.com/office/drawing/2014/main" id="{6AF7951F-2119-4CB5-B6DA-E25830FD6CF2}"/>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9" name="Text Box 30">
                <a:extLst>
                  <a:ext uri="{FF2B5EF4-FFF2-40B4-BE49-F238E27FC236}">
                    <a16:creationId xmlns:a16="http://schemas.microsoft.com/office/drawing/2014/main" id="{FBDAF034-1498-45FD-8F71-16E050571EA2}"/>
                  </a:ext>
                </a:extLst>
              </p:cNvPr>
              <p:cNvSpPr txBox="1">
                <a:spLocks noChangeArrowheads="1"/>
              </p:cNvSpPr>
              <p:nvPr/>
            </p:nvSpPr>
            <p:spPr bwMode="auto">
              <a:xfrm>
                <a:off x="1164"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0" name="Text Box 31">
                <a:extLst>
                  <a:ext uri="{FF2B5EF4-FFF2-40B4-BE49-F238E27FC236}">
                    <a16:creationId xmlns:a16="http://schemas.microsoft.com/office/drawing/2014/main" id="{CF8D2630-37C3-4C98-BC4B-8B3AB5A16174}"/>
                  </a:ext>
                </a:extLst>
              </p:cNvPr>
              <p:cNvSpPr txBox="1">
                <a:spLocks noChangeArrowheads="1"/>
              </p:cNvSpPr>
              <p:nvPr/>
            </p:nvSpPr>
            <p:spPr bwMode="auto">
              <a:xfrm>
                <a:off x="1164"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1" name="Text Box 32">
                <a:extLst>
                  <a:ext uri="{FF2B5EF4-FFF2-40B4-BE49-F238E27FC236}">
                    <a16:creationId xmlns:a16="http://schemas.microsoft.com/office/drawing/2014/main" id="{D805B96E-7EFF-442C-99F9-A2683F71C864}"/>
                  </a:ext>
                </a:extLst>
              </p:cNvPr>
              <p:cNvSpPr txBox="1">
                <a:spLocks noChangeArrowheads="1"/>
              </p:cNvSpPr>
              <p:nvPr/>
            </p:nvSpPr>
            <p:spPr bwMode="auto">
              <a:xfrm>
                <a:off x="1498"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2" name="Text Box 33">
                <a:extLst>
                  <a:ext uri="{FF2B5EF4-FFF2-40B4-BE49-F238E27FC236}">
                    <a16:creationId xmlns:a16="http://schemas.microsoft.com/office/drawing/2014/main" id="{93176CFC-6701-4362-883E-75E6CEFB5386}"/>
                  </a:ext>
                </a:extLst>
              </p:cNvPr>
              <p:cNvSpPr txBox="1">
                <a:spLocks noChangeArrowheads="1"/>
              </p:cNvSpPr>
              <p:nvPr/>
            </p:nvSpPr>
            <p:spPr bwMode="auto">
              <a:xfrm>
                <a:off x="1317"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3" name="Text Box 34">
                <a:extLst>
                  <a:ext uri="{FF2B5EF4-FFF2-40B4-BE49-F238E27FC236}">
                    <a16:creationId xmlns:a16="http://schemas.microsoft.com/office/drawing/2014/main" id="{273363B8-1B92-4787-A860-3C8D9B6E6068}"/>
                  </a:ext>
                </a:extLst>
              </p:cNvPr>
              <p:cNvSpPr txBox="1">
                <a:spLocks noChangeArrowheads="1"/>
              </p:cNvSpPr>
              <p:nvPr/>
            </p:nvSpPr>
            <p:spPr bwMode="auto">
              <a:xfrm>
                <a:off x="1500"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Text Box 35">
                <a:extLst>
                  <a:ext uri="{FF2B5EF4-FFF2-40B4-BE49-F238E27FC236}">
                    <a16:creationId xmlns:a16="http://schemas.microsoft.com/office/drawing/2014/main" id="{DE6953A8-D155-4CFD-B2A2-BC7ED57B45C6}"/>
                  </a:ext>
                </a:extLst>
              </p:cNvPr>
              <p:cNvSpPr txBox="1">
                <a:spLocks noChangeArrowheads="1"/>
              </p:cNvSpPr>
              <p:nvPr/>
            </p:nvSpPr>
            <p:spPr bwMode="auto">
              <a:xfrm>
                <a:off x="1498"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Text Box 36">
                <a:extLst>
                  <a:ext uri="{FF2B5EF4-FFF2-40B4-BE49-F238E27FC236}">
                    <a16:creationId xmlns:a16="http://schemas.microsoft.com/office/drawing/2014/main" id="{D1D41BC6-7432-4E00-BD23-465A75007739}"/>
                  </a:ext>
                </a:extLst>
              </p:cNvPr>
              <p:cNvSpPr txBox="1">
                <a:spLocks noChangeArrowheads="1"/>
              </p:cNvSpPr>
              <p:nvPr/>
            </p:nvSpPr>
            <p:spPr bwMode="auto">
              <a:xfrm>
                <a:off x="1317" y="86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6" name="Text Box 37">
                <a:extLst>
                  <a:ext uri="{FF2B5EF4-FFF2-40B4-BE49-F238E27FC236}">
                    <a16:creationId xmlns:a16="http://schemas.microsoft.com/office/drawing/2014/main" id="{4CE02FCD-FF2A-424D-8537-2E6B7D9AD6A1}"/>
                  </a:ext>
                </a:extLst>
              </p:cNvPr>
              <p:cNvSpPr txBox="1">
                <a:spLocks noChangeArrowheads="1"/>
              </p:cNvSpPr>
              <p:nvPr/>
            </p:nvSpPr>
            <p:spPr bwMode="auto">
              <a:xfrm>
                <a:off x="1308"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11" name="Group 38">
              <a:extLst>
                <a:ext uri="{FF2B5EF4-FFF2-40B4-BE49-F238E27FC236}">
                  <a16:creationId xmlns:a16="http://schemas.microsoft.com/office/drawing/2014/main" id="{4A12D778-2E9E-4961-8ABC-8B28D7118030}"/>
                </a:ext>
              </a:extLst>
            </p:cNvPr>
            <p:cNvGrpSpPr>
              <a:grpSpLocks/>
            </p:cNvGrpSpPr>
            <p:nvPr/>
          </p:nvGrpSpPr>
          <p:grpSpPr bwMode="auto">
            <a:xfrm>
              <a:off x="4272" y="731"/>
              <a:ext cx="538" cy="517"/>
              <a:chOff x="4224" y="731"/>
              <a:chExt cx="538" cy="517"/>
            </a:xfrm>
          </p:grpSpPr>
          <p:grpSp>
            <p:nvGrpSpPr>
              <p:cNvPr id="14" name="Group 39">
                <a:extLst>
                  <a:ext uri="{FF2B5EF4-FFF2-40B4-BE49-F238E27FC236}">
                    <a16:creationId xmlns:a16="http://schemas.microsoft.com/office/drawing/2014/main" id="{8985A434-A311-47F2-907D-1479FD4B1F5D}"/>
                  </a:ext>
                </a:extLst>
              </p:cNvPr>
              <p:cNvGrpSpPr>
                <a:grpSpLocks/>
              </p:cNvGrpSpPr>
              <p:nvPr/>
            </p:nvGrpSpPr>
            <p:grpSpPr bwMode="auto">
              <a:xfrm>
                <a:off x="4224" y="731"/>
                <a:ext cx="491" cy="458"/>
                <a:chOff x="1536" y="2304"/>
                <a:chExt cx="432" cy="432"/>
              </a:xfrm>
            </p:grpSpPr>
            <p:sp>
              <p:nvSpPr>
                <p:cNvPr id="23" name="Rectangle 40">
                  <a:extLst>
                    <a:ext uri="{FF2B5EF4-FFF2-40B4-BE49-F238E27FC236}">
                      <a16:creationId xmlns:a16="http://schemas.microsoft.com/office/drawing/2014/main" id="{2D769A66-C0A4-401F-9F00-6A3BC7E1E885}"/>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4" name="Line 41">
                  <a:extLst>
                    <a:ext uri="{FF2B5EF4-FFF2-40B4-BE49-F238E27FC236}">
                      <a16:creationId xmlns:a16="http://schemas.microsoft.com/office/drawing/2014/main" id="{4578239D-566F-4BE5-996E-16142F6E3F94}"/>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 name="Line 42">
                  <a:extLst>
                    <a:ext uri="{FF2B5EF4-FFF2-40B4-BE49-F238E27FC236}">
                      <a16:creationId xmlns:a16="http://schemas.microsoft.com/office/drawing/2014/main" id="{BB809993-2496-4EA3-BEA7-17DA5B97C624}"/>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 name="Line 43">
                  <a:extLst>
                    <a:ext uri="{FF2B5EF4-FFF2-40B4-BE49-F238E27FC236}">
                      <a16:creationId xmlns:a16="http://schemas.microsoft.com/office/drawing/2014/main" id="{B83C428C-30F1-4D0A-95CF-959EAA31FAC8}"/>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 name="Line 44">
                  <a:extLst>
                    <a:ext uri="{FF2B5EF4-FFF2-40B4-BE49-F238E27FC236}">
                      <a16:creationId xmlns:a16="http://schemas.microsoft.com/office/drawing/2014/main" id="{D09403B1-E71F-47F9-91B6-2C2694C27BFF}"/>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5" name="Text Box 45">
                <a:extLst>
                  <a:ext uri="{FF2B5EF4-FFF2-40B4-BE49-F238E27FC236}">
                    <a16:creationId xmlns:a16="http://schemas.microsoft.com/office/drawing/2014/main" id="{E0FEC326-6E89-4D6C-B9A4-53C0F5ABFFB1}"/>
                  </a:ext>
                </a:extLst>
              </p:cNvPr>
              <p:cNvSpPr txBox="1">
                <a:spLocks noChangeArrowheads="1"/>
              </p:cNvSpPr>
              <p:nvPr/>
            </p:nvSpPr>
            <p:spPr bwMode="auto">
              <a:xfrm>
                <a:off x="4246"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 name="Text Box 46">
                <a:extLst>
                  <a:ext uri="{FF2B5EF4-FFF2-40B4-BE49-F238E27FC236}">
                    <a16:creationId xmlns:a16="http://schemas.microsoft.com/office/drawing/2014/main" id="{9B0FE2F6-0328-4965-A8ED-4ADEE370274B}"/>
                  </a:ext>
                </a:extLst>
              </p:cNvPr>
              <p:cNvSpPr txBox="1">
                <a:spLocks noChangeArrowheads="1"/>
              </p:cNvSpPr>
              <p:nvPr/>
            </p:nvSpPr>
            <p:spPr bwMode="auto">
              <a:xfrm>
                <a:off x="4246"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Text Box 47">
                <a:extLst>
                  <a:ext uri="{FF2B5EF4-FFF2-40B4-BE49-F238E27FC236}">
                    <a16:creationId xmlns:a16="http://schemas.microsoft.com/office/drawing/2014/main" id="{22224E50-FDD7-4FD4-B0E6-8605D09A231B}"/>
                  </a:ext>
                </a:extLst>
              </p:cNvPr>
              <p:cNvSpPr txBox="1">
                <a:spLocks noChangeArrowheads="1"/>
              </p:cNvSpPr>
              <p:nvPr/>
            </p:nvSpPr>
            <p:spPr bwMode="auto">
              <a:xfrm>
                <a:off x="4580"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Text Box 48">
                <a:extLst>
                  <a:ext uri="{FF2B5EF4-FFF2-40B4-BE49-F238E27FC236}">
                    <a16:creationId xmlns:a16="http://schemas.microsoft.com/office/drawing/2014/main" id="{B5C512D8-EBA3-4C6F-BB49-3C4ACA16CC2E}"/>
                  </a:ext>
                </a:extLst>
              </p:cNvPr>
              <p:cNvSpPr txBox="1">
                <a:spLocks noChangeArrowheads="1"/>
              </p:cNvSpPr>
              <p:nvPr/>
            </p:nvSpPr>
            <p:spPr bwMode="auto">
              <a:xfrm>
                <a:off x="4399" y="73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 name="Text Box 49">
                <a:extLst>
                  <a:ext uri="{FF2B5EF4-FFF2-40B4-BE49-F238E27FC236}">
                    <a16:creationId xmlns:a16="http://schemas.microsoft.com/office/drawing/2014/main" id="{03901B0D-D386-40B1-AF1C-0795860A2112}"/>
                  </a:ext>
                </a:extLst>
              </p:cNvPr>
              <p:cNvSpPr txBox="1">
                <a:spLocks noChangeArrowheads="1"/>
              </p:cNvSpPr>
              <p:nvPr/>
            </p:nvSpPr>
            <p:spPr bwMode="auto">
              <a:xfrm>
                <a:off x="4582" y="8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Text Box 50">
                <a:extLst>
                  <a:ext uri="{FF2B5EF4-FFF2-40B4-BE49-F238E27FC236}">
                    <a16:creationId xmlns:a16="http://schemas.microsoft.com/office/drawing/2014/main" id="{03568297-96D1-4A60-95B0-A77A891C6E05}"/>
                  </a:ext>
                </a:extLst>
              </p:cNvPr>
              <p:cNvSpPr txBox="1">
                <a:spLocks noChangeArrowheads="1"/>
              </p:cNvSpPr>
              <p:nvPr/>
            </p:nvSpPr>
            <p:spPr bwMode="auto">
              <a:xfrm>
                <a:off x="4416"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Text Box 51">
                <a:extLst>
                  <a:ext uri="{FF2B5EF4-FFF2-40B4-BE49-F238E27FC236}">
                    <a16:creationId xmlns:a16="http://schemas.microsoft.com/office/drawing/2014/main" id="{6BD7B92D-A4E8-4341-B6FB-C6851F343710}"/>
                  </a:ext>
                </a:extLst>
              </p:cNvPr>
              <p:cNvSpPr txBox="1">
                <a:spLocks noChangeArrowheads="1"/>
              </p:cNvSpPr>
              <p:nvPr/>
            </p:nvSpPr>
            <p:spPr bwMode="auto">
              <a:xfrm>
                <a:off x="4399" y="86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Text Box 52">
                <a:extLst>
                  <a:ext uri="{FF2B5EF4-FFF2-40B4-BE49-F238E27FC236}">
                    <a16:creationId xmlns:a16="http://schemas.microsoft.com/office/drawing/2014/main" id="{3AEB5500-9044-4F4A-9AB7-E8470A76DB7C}"/>
                  </a:ext>
                </a:extLst>
              </p:cNvPr>
              <p:cNvSpPr txBox="1">
                <a:spLocks noChangeArrowheads="1"/>
              </p:cNvSpPr>
              <p:nvPr/>
            </p:nvSpPr>
            <p:spPr bwMode="auto">
              <a:xfrm>
                <a:off x="4244" y="103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12" name="Line 53">
              <a:extLst>
                <a:ext uri="{FF2B5EF4-FFF2-40B4-BE49-F238E27FC236}">
                  <a16:creationId xmlns:a16="http://schemas.microsoft.com/office/drawing/2014/main" id="{B4B6A57D-976E-49CF-B9D2-A889733465CF}"/>
                </a:ext>
              </a:extLst>
            </p:cNvPr>
            <p:cNvSpPr>
              <a:spLocks noChangeShapeType="1"/>
            </p:cNvSpPr>
            <p:nvPr/>
          </p:nvSpPr>
          <p:spPr bwMode="auto">
            <a:xfrm>
              <a:off x="2976" y="528"/>
              <a:ext cx="1536"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3" name="Line 54">
              <a:extLst>
                <a:ext uri="{FF2B5EF4-FFF2-40B4-BE49-F238E27FC236}">
                  <a16:creationId xmlns:a16="http://schemas.microsoft.com/office/drawing/2014/main" id="{680536B7-62C3-4432-9843-8AFC66F55DE1}"/>
                </a:ext>
              </a:extLst>
            </p:cNvPr>
            <p:cNvSpPr>
              <a:spLocks noChangeShapeType="1"/>
            </p:cNvSpPr>
            <p:nvPr/>
          </p:nvSpPr>
          <p:spPr bwMode="auto">
            <a:xfrm flipH="1">
              <a:off x="1392" y="528"/>
              <a:ext cx="1584"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56" name="Text Box 55">
            <a:extLst>
              <a:ext uri="{FF2B5EF4-FFF2-40B4-BE49-F238E27FC236}">
                <a16:creationId xmlns:a16="http://schemas.microsoft.com/office/drawing/2014/main" id="{A5561D0E-77FD-4B67-9401-BA9C91D68ECC}"/>
              </a:ext>
            </a:extLst>
          </p:cNvPr>
          <p:cNvSpPr txBox="1">
            <a:spLocks noChangeArrowheads="1"/>
          </p:cNvSpPr>
          <p:nvPr/>
        </p:nvSpPr>
        <p:spPr bwMode="auto">
          <a:xfrm>
            <a:off x="4802187" y="1520825"/>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1+3</a:t>
            </a:r>
          </a:p>
        </p:txBody>
      </p:sp>
      <p:sp>
        <p:nvSpPr>
          <p:cNvPr id="57" name="Text Box 56">
            <a:extLst>
              <a:ext uri="{FF2B5EF4-FFF2-40B4-BE49-F238E27FC236}">
                <a16:creationId xmlns:a16="http://schemas.microsoft.com/office/drawing/2014/main" id="{299251E2-0E6E-48D8-A2D6-1B7E2ACEF927}"/>
              </a:ext>
            </a:extLst>
          </p:cNvPr>
          <p:cNvSpPr txBox="1">
            <a:spLocks noChangeArrowheads="1"/>
          </p:cNvSpPr>
          <p:nvPr/>
        </p:nvSpPr>
        <p:spPr bwMode="auto">
          <a:xfrm>
            <a:off x="2297112" y="1506537"/>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1+5</a:t>
            </a:r>
          </a:p>
        </p:txBody>
      </p:sp>
      <p:sp>
        <p:nvSpPr>
          <p:cNvPr id="58" name="Text Box 57">
            <a:extLst>
              <a:ext uri="{FF2B5EF4-FFF2-40B4-BE49-F238E27FC236}">
                <a16:creationId xmlns:a16="http://schemas.microsoft.com/office/drawing/2014/main" id="{18319CFE-BD3A-4AD5-A0E7-72576A46496E}"/>
              </a:ext>
            </a:extLst>
          </p:cNvPr>
          <p:cNvSpPr txBox="1">
            <a:spLocks noChangeArrowheads="1"/>
          </p:cNvSpPr>
          <p:nvPr/>
        </p:nvSpPr>
        <p:spPr bwMode="auto">
          <a:xfrm>
            <a:off x="7240587" y="1506537"/>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1+5</a:t>
            </a:r>
          </a:p>
        </p:txBody>
      </p:sp>
      <p:grpSp>
        <p:nvGrpSpPr>
          <p:cNvPr id="59" name="Group 58">
            <a:extLst>
              <a:ext uri="{FF2B5EF4-FFF2-40B4-BE49-F238E27FC236}">
                <a16:creationId xmlns:a16="http://schemas.microsoft.com/office/drawing/2014/main" id="{677D063D-535F-4047-92EB-99365322BB28}"/>
              </a:ext>
            </a:extLst>
          </p:cNvPr>
          <p:cNvGrpSpPr>
            <a:grpSpLocks/>
          </p:cNvGrpSpPr>
          <p:nvPr/>
        </p:nvGrpSpPr>
        <p:grpSpPr bwMode="auto">
          <a:xfrm>
            <a:off x="2355850" y="1979612"/>
            <a:ext cx="6626225" cy="1219200"/>
            <a:chOff x="907" y="1200"/>
            <a:chExt cx="4174" cy="768"/>
          </a:xfrm>
        </p:grpSpPr>
        <p:grpSp>
          <p:nvGrpSpPr>
            <p:cNvPr id="60" name="Group 59">
              <a:extLst>
                <a:ext uri="{FF2B5EF4-FFF2-40B4-BE49-F238E27FC236}">
                  <a16:creationId xmlns:a16="http://schemas.microsoft.com/office/drawing/2014/main" id="{79663284-FB9D-40DC-B7EA-5D527C86A7BD}"/>
                </a:ext>
              </a:extLst>
            </p:cNvPr>
            <p:cNvGrpSpPr>
              <a:grpSpLocks/>
            </p:cNvGrpSpPr>
            <p:nvPr/>
          </p:nvGrpSpPr>
          <p:grpSpPr bwMode="auto">
            <a:xfrm>
              <a:off x="2731" y="1451"/>
              <a:ext cx="538" cy="517"/>
              <a:chOff x="2688" y="1451"/>
              <a:chExt cx="538" cy="517"/>
            </a:xfrm>
          </p:grpSpPr>
          <p:grpSp>
            <p:nvGrpSpPr>
              <p:cNvPr id="94" name="Group 60">
                <a:extLst>
                  <a:ext uri="{FF2B5EF4-FFF2-40B4-BE49-F238E27FC236}">
                    <a16:creationId xmlns:a16="http://schemas.microsoft.com/office/drawing/2014/main" id="{C4DF1FFB-C11A-4B7F-9DFF-F6D5D3A71F12}"/>
                  </a:ext>
                </a:extLst>
              </p:cNvPr>
              <p:cNvGrpSpPr>
                <a:grpSpLocks/>
              </p:cNvGrpSpPr>
              <p:nvPr/>
            </p:nvGrpSpPr>
            <p:grpSpPr bwMode="auto">
              <a:xfrm>
                <a:off x="2688" y="1451"/>
                <a:ext cx="491" cy="458"/>
                <a:chOff x="1536" y="2304"/>
                <a:chExt cx="432" cy="432"/>
              </a:xfrm>
            </p:grpSpPr>
            <p:sp>
              <p:nvSpPr>
                <p:cNvPr id="103" name="Rectangle 61">
                  <a:extLst>
                    <a:ext uri="{FF2B5EF4-FFF2-40B4-BE49-F238E27FC236}">
                      <a16:creationId xmlns:a16="http://schemas.microsoft.com/office/drawing/2014/main" id="{C7017AE7-FF03-495B-96A7-84BD14E280F1}"/>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Line 62">
                  <a:extLst>
                    <a:ext uri="{FF2B5EF4-FFF2-40B4-BE49-F238E27FC236}">
                      <a16:creationId xmlns:a16="http://schemas.microsoft.com/office/drawing/2014/main" id="{93C2D5AF-B568-4EED-A46B-06B200135D5E}"/>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5" name="Line 63">
                  <a:extLst>
                    <a:ext uri="{FF2B5EF4-FFF2-40B4-BE49-F238E27FC236}">
                      <a16:creationId xmlns:a16="http://schemas.microsoft.com/office/drawing/2014/main" id="{B51EF4FC-3BFA-477A-8FD7-12FBC80001CE}"/>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6" name="Line 64">
                  <a:extLst>
                    <a:ext uri="{FF2B5EF4-FFF2-40B4-BE49-F238E27FC236}">
                      <a16:creationId xmlns:a16="http://schemas.microsoft.com/office/drawing/2014/main" id="{49BA3EAC-CB5A-47AA-B8A8-C1346F50A93F}"/>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7" name="Line 65">
                  <a:extLst>
                    <a:ext uri="{FF2B5EF4-FFF2-40B4-BE49-F238E27FC236}">
                      <a16:creationId xmlns:a16="http://schemas.microsoft.com/office/drawing/2014/main" id="{12BCD96F-61C2-4D5E-97BF-2E0D69251B63}"/>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95" name="Text Box 66">
                <a:extLst>
                  <a:ext uri="{FF2B5EF4-FFF2-40B4-BE49-F238E27FC236}">
                    <a16:creationId xmlns:a16="http://schemas.microsoft.com/office/drawing/2014/main" id="{9E7ACC3B-7904-43E0-AD3C-DDCD67285F10}"/>
                  </a:ext>
                </a:extLst>
              </p:cNvPr>
              <p:cNvSpPr txBox="1">
                <a:spLocks noChangeArrowheads="1"/>
              </p:cNvSpPr>
              <p:nvPr/>
            </p:nvSpPr>
            <p:spPr bwMode="auto">
              <a:xfrm>
                <a:off x="2710"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6" name="Text Box 67">
                <a:extLst>
                  <a:ext uri="{FF2B5EF4-FFF2-40B4-BE49-F238E27FC236}">
                    <a16:creationId xmlns:a16="http://schemas.microsoft.com/office/drawing/2014/main" id="{93533B37-C32A-4266-991F-A1D40210EE46}"/>
                  </a:ext>
                </a:extLst>
              </p:cNvPr>
              <p:cNvSpPr txBox="1">
                <a:spLocks noChangeArrowheads="1"/>
              </p:cNvSpPr>
              <p:nvPr/>
            </p:nvSpPr>
            <p:spPr bwMode="auto">
              <a:xfrm>
                <a:off x="2710"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7" name="Text Box 68">
                <a:extLst>
                  <a:ext uri="{FF2B5EF4-FFF2-40B4-BE49-F238E27FC236}">
                    <a16:creationId xmlns:a16="http://schemas.microsoft.com/office/drawing/2014/main" id="{8E2D6D92-1325-4E0B-A173-C38D64E4E4CB}"/>
                  </a:ext>
                </a:extLst>
              </p:cNvPr>
              <p:cNvSpPr txBox="1">
                <a:spLocks noChangeArrowheads="1"/>
              </p:cNvSpPr>
              <p:nvPr/>
            </p:nvSpPr>
            <p:spPr bwMode="auto">
              <a:xfrm>
                <a:off x="3044"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8" name="Text Box 69">
                <a:extLst>
                  <a:ext uri="{FF2B5EF4-FFF2-40B4-BE49-F238E27FC236}">
                    <a16:creationId xmlns:a16="http://schemas.microsoft.com/office/drawing/2014/main" id="{E89EB68D-094B-4FC2-B472-75A9F00AEBEB}"/>
                  </a:ext>
                </a:extLst>
              </p:cNvPr>
              <p:cNvSpPr txBox="1">
                <a:spLocks noChangeArrowheads="1"/>
              </p:cNvSpPr>
              <p:nvPr/>
            </p:nvSpPr>
            <p:spPr bwMode="auto">
              <a:xfrm>
                <a:off x="2863" y="158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9" name="Text Box 70">
                <a:extLst>
                  <a:ext uri="{FF2B5EF4-FFF2-40B4-BE49-F238E27FC236}">
                    <a16:creationId xmlns:a16="http://schemas.microsoft.com/office/drawing/2014/main" id="{01D97E89-6760-41E4-8EE7-7ED48D99F0DA}"/>
                  </a:ext>
                </a:extLst>
              </p:cNvPr>
              <p:cNvSpPr txBox="1">
                <a:spLocks noChangeArrowheads="1"/>
              </p:cNvSpPr>
              <p:nvPr/>
            </p:nvSpPr>
            <p:spPr bwMode="auto">
              <a:xfrm>
                <a:off x="3046"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0" name="Text Box 71">
                <a:extLst>
                  <a:ext uri="{FF2B5EF4-FFF2-40B4-BE49-F238E27FC236}">
                    <a16:creationId xmlns:a16="http://schemas.microsoft.com/office/drawing/2014/main" id="{4396BD51-161E-445A-A05C-0793352E289E}"/>
                  </a:ext>
                </a:extLst>
              </p:cNvPr>
              <p:cNvSpPr txBox="1">
                <a:spLocks noChangeArrowheads="1"/>
              </p:cNvSpPr>
              <p:nvPr/>
            </p:nvSpPr>
            <p:spPr bwMode="auto">
              <a:xfrm>
                <a:off x="3044"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1" name="Text Box 72">
                <a:extLst>
                  <a:ext uri="{FF2B5EF4-FFF2-40B4-BE49-F238E27FC236}">
                    <a16:creationId xmlns:a16="http://schemas.microsoft.com/office/drawing/2014/main" id="{7114DCEE-1F95-4E37-9916-F1BCA8BF3E07}"/>
                  </a:ext>
                </a:extLst>
              </p:cNvPr>
              <p:cNvSpPr txBox="1">
                <a:spLocks noChangeArrowheads="1"/>
              </p:cNvSpPr>
              <p:nvPr/>
            </p:nvSpPr>
            <p:spPr bwMode="auto">
              <a:xfrm>
                <a:off x="2863"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2" name="Text Box 73">
                <a:extLst>
                  <a:ext uri="{FF2B5EF4-FFF2-40B4-BE49-F238E27FC236}">
                    <a16:creationId xmlns:a16="http://schemas.microsoft.com/office/drawing/2014/main" id="{0D00FB75-AC7A-4B6A-A2E7-12EACB511E8C}"/>
                  </a:ext>
                </a:extLst>
              </p:cNvPr>
              <p:cNvSpPr txBox="1">
                <a:spLocks noChangeArrowheads="1"/>
              </p:cNvSpPr>
              <p:nvPr/>
            </p:nvSpPr>
            <p:spPr bwMode="auto">
              <a:xfrm>
                <a:off x="2708"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61" name="Group 74">
              <a:extLst>
                <a:ext uri="{FF2B5EF4-FFF2-40B4-BE49-F238E27FC236}">
                  <a16:creationId xmlns:a16="http://schemas.microsoft.com/office/drawing/2014/main" id="{12B2B41E-BC3E-4234-8D3A-969E917730C3}"/>
                </a:ext>
              </a:extLst>
            </p:cNvPr>
            <p:cNvGrpSpPr>
              <a:grpSpLocks/>
            </p:cNvGrpSpPr>
            <p:nvPr/>
          </p:nvGrpSpPr>
          <p:grpSpPr bwMode="auto">
            <a:xfrm>
              <a:off x="907" y="1451"/>
              <a:ext cx="538" cy="517"/>
              <a:chOff x="864" y="1451"/>
              <a:chExt cx="538" cy="517"/>
            </a:xfrm>
          </p:grpSpPr>
          <p:grpSp>
            <p:nvGrpSpPr>
              <p:cNvPr id="80" name="Group 75">
                <a:extLst>
                  <a:ext uri="{FF2B5EF4-FFF2-40B4-BE49-F238E27FC236}">
                    <a16:creationId xmlns:a16="http://schemas.microsoft.com/office/drawing/2014/main" id="{D290969D-3070-4CA4-BD5A-1503578DA1F5}"/>
                  </a:ext>
                </a:extLst>
              </p:cNvPr>
              <p:cNvGrpSpPr>
                <a:grpSpLocks/>
              </p:cNvGrpSpPr>
              <p:nvPr/>
            </p:nvGrpSpPr>
            <p:grpSpPr bwMode="auto">
              <a:xfrm>
                <a:off x="864" y="1451"/>
                <a:ext cx="491" cy="458"/>
                <a:chOff x="1536" y="2304"/>
                <a:chExt cx="432" cy="432"/>
              </a:xfrm>
            </p:grpSpPr>
            <p:sp>
              <p:nvSpPr>
                <p:cNvPr id="89" name="Rectangle 76">
                  <a:extLst>
                    <a:ext uri="{FF2B5EF4-FFF2-40B4-BE49-F238E27FC236}">
                      <a16:creationId xmlns:a16="http://schemas.microsoft.com/office/drawing/2014/main" id="{BFABA775-B635-49F6-B152-3335FC7F9449}"/>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0" name="Line 77">
                  <a:extLst>
                    <a:ext uri="{FF2B5EF4-FFF2-40B4-BE49-F238E27FC236}">
                      <a16:creationId xmlns:a16="http://schemas.microsoft.com/office/drawing/2014/main" id="{36DFF504-006E-4F2C-9BF7-54036C8BD022}"/>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1" name="Line 78">
                  <a:extLst>
                    <a:ext uri="{FF2B5EF4-FFF2-40B4-BE49-F238E27FC236}">
                      <a16:creationId xmlns:a16="http://schemas.microsoft.com/office/drawing/2014/main" id="{34EDECBD-212A-4B48-A349-C4EE4FCACBA6}"/>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2" name="Line 79">
                  <a:extLst>
                    <a:ext uri="{FF2B5EF4-FFF2-40B4-BE49-F238E27FC236}">
                      <a16:creationId xmlns:a16="http://schemas.microsoft.com/office/drawing/2014/main" id="{83329F12-BDF4-465D-9D76-983C10BF2813}"/>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3" name="Line 80">
                  <a:extLst>
                    <a:ext uri="{FF2B5EF4-FFF2-40B4-BE49-F238E27FC236}">
                      <a16:creationId xmlns:a16="http://schemas.microsoft.com/office/drawing/2014/main" id="{15AA543A-ED96-4328-89E8-EC4EFD66D3F1}"/>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81" name="Text Box 81">
                <a:extLst>
                  <a:ext uri="{FF2B5EF4-FFF2-40B4-BE49-F238E27FC236}">
                    <a16:creationId xmlns:a16="http://schemas.microsoft.com/office/drawing/2014/main" id="{6DB40BAA-CE91-41ED-AEF8-55EA3D47D80B}"/>
                  </a:ext>
                </a:extLst>
              </p:cNvPr>
              <p:cNvSpPr txBox="1">
                <a:spLocks noChangeArrowheads="1"/>
              </p:cNvSpPr>
              <p:nvPr/>
            </p:nvSpPr>
            <p:spPr bwMode="auto">
              <a:xfrm>
                <a:off x="1020"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2" name="Text Box 82">
                <a:extLst>
                  <a:ext uri="{FF2B5EF4-FFF2-40B4-BE49-F238E27FC236}">
                    <a16:creationId xmlns:a16="http://schemas.microsoft.com/office/drawing/2014/main" id="{9DAF8703-B8D3-40E7-A79B-BE7E7E160DED}"/>
                  </a:ext>
                </a:extLst>
              </p:cNvPr>
              <p:cNvSpPr txBox="1">
                <a:spLocks noChangeArrowheads="1"/>
              </p:cNvSpPr>
              <p:nvPr/>
            </p:nvSpPr>
            <p:spPr bwMode="auto">
              <a:xfrm>
                <a:off x="886"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3" name="Text Box 83">
                <a:extLst>
                  <a:ext uri="{FF2B5EF4-FFF2-40B4-BE49-F238E27FC236}">
                    <a16:creationId xmlns:a16="http://schemas.microsoft.com/office/drawing/2014/main" id="{CFDF5C82-223A-40D2-BDA7-FEDF8CD7A7C4}"/>
                  </a:ext>
                </a:extLst>
              </p:cNvPr>
              <p:cNvSpPr txBox="1">
                <a:spLocks noChangeArrowheads="1"/>
              </p:cNvSpPr>
              <p:nvPr/>
            </p:nvSpPr>
            <p:spPr bwMode="auto">
              <a:xfrm>
                <a:off x="1220"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4" name="Text Box 84">
                <a:extLst>
                  <a:ext uri="{FF2B5EF4-FFF2-40B4-BE49-F238E27FC236}">
                    <a16:creationId xmlns:a16="http://schemas.microsoft.com/office/drawing/2014/main" id="{5DAC83AF-68CF-449A-9891-A8E4D16C7039}"/>
                  </a:ext>
                </a:extLst>
              </p:cNvPr>
              <p:cNvSpPr txBox="1">
                <a:spLocks noChangeArrowheads="1"/>
              </p:cNvSpPr>
              <p:nvPr/>
            </p:nvSpPr>
            <p:spPr bwMode="auto">
              <a:xfrm>
                <a:off x="1039"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5" name="Text Box 85">
                <a:extLst>
                  <a:ext uri="{FF2B5EF4-FFF2-40B4-BE49-F238E27FC236}">
                    <a16:creationId xmlns:a16="http://schemas.microsoft.com/office/drawing/2014/main" id="{245D2FA5-E3C9-4F17-999F-E8D2516E405A}"/>
                  </a:ext>
                </a:extLst>
              </p:cNvPr>
              <p:cNvSpPr txBox="1">
                <a:spLocks noChangeArrowheads="1"/>
              </p:cNvSpPr>
              <p:nvPr/>
            </p:nvSpPr>
            <p:spPr bwMode="auto">
              <a:xfrm>
                <a:off x="1222"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6" name="Text Box 86">
                <a:extLst>
                  <a:ext uri="{FF2B5EF4-FFF2-40B4-BE49-F238E27FC236}">
                    <a16:creationId xmlns:a16="http://schemas.microsoft.com/office/drawing/2014/main" id="{237A59E5-1E3A-423D-97B7-345D0B770669}"/>
                  </a:ext>
                </a:extLst>
              </p:cNvPr>
              <p:cNvSpPr txBox="1">
                <a:spLocks noChangeArrowheads="1"/>
              </p:cNvSpPr>
              <p:nvPr/>
            </p:nvSpPr>
            <p:spPr bwMode="auto">
              <a:xfrm>
                <a:off x="1220"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7" name="Text Box 87">
                <a:extLst>
                  <a:ext uri="{FF2B5EF4-FFF2-40B4-BE49-F238E27FC236}">
                    <a16:creationId xmlns:a16="http://schemas.microsoft.com/office/drawing/2014/main" id="{A01AFAFB-FABC-472D-80EE-B943335FCD15}"/>
                  </a:ext>
                </a:extLst>
              </p:cNvPr>
              <p:cNvSpPr txBox="1">
                <a:spLocks noChangeArrowheads="1"/>
              </p:cNvSpPr>
              <p:nvPr/>
            </p:nvSpPr>
            <p:spPr bwMode="auto">
              <a:xfrm>
                <a:off x="1039"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8" name="Text Box 88">
                <a:extLst>
                  <a:ext uri="{FF2B5EF4-FFF2-40B4-BE49-F238E27FC236}">
                    <a16:creationId xmlns:a16="http://schemas.microsoft.com/office/drawing/2014/main" id="{D045441D-E407-466E-AB4F-05B0819D0DBC}"/>
                  </a:ext>
                </a:extLst>
              </p:cNvPr>
              <p:cNvSpPr txBox="1">
                <a:spLocks noChangeArrowheads="1"/>
              </p:cNvSpPr>
              <p:nvPr/>
            </p:nvSpPr>
            <p:spPr bwMode="auto">
              <a:xfrm>
                <a:off x="884"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62" name="Group 89">
              <a:extLst>
                <a:ext uri="{FF2B5EF4-FFF2-40B4-BE49-F238E27FC236}">
                  <a16:creationId xmlns:a16="http://schemas.microsoft.com/office/drawing/2014/main" id="{3BAD1995-6DAE-4403-950C-14DB5D98D775}"/>
                </a:ext>
              </a:extLst>
            </p:cNvPr>
            <p:cNvGrpSpPr>
              <a:grpSpLocks/>
            </p:cNvGrpSpPr>
            <p:nvPr/>
          </p:nvGrpSpPr>
          <p:grpSpPr bwMode="auto">
            <a:xfrm>
              <a:off x="4545" y="1451"/>
              <a:ext cx="536" cy="517"/>
              <a:chOff x="4502" y="1451"/>
              <a:chExt cx="536" cy="517"/>
            </a:xfrm>
          </p:grpSpPr>
          <p:grpSp>
            <p:nvGrpSpPr>
              <p:cNvPr id="66" name="Group 90">
                <a:extLst>
                  <a:ext uri="{FF2B5EF4-FFF2-40B4-BE49-F238E27FC236}">
                    <a16:creationId xmlns:a16="http://schemas.microsoft.com/office/drawing/2014/main" id="{E80684F0-4722-4997-87D9-98B4E1FC7B31}"/>
                  </a:ext>
                </a:extLst>
              </p:cNvPr>
              <p:cNvGrpSpPr>
                <a:grpSpLocks/>
              </p:cNvGrpSpPr>
              <p:nvPr/>
            </p:nvGrpSpPr>
            <p:grpSpPr bwMode="auto">
              <a:xfrm>
                <a:off x="4502" y="1451"/>
                <a:ext cx="491" cy="458"/>
                <a:chOff x="1536" y="2304"/>
                <a:chExt cx="432" cy="432"/>
              </a:xfrm>
            </p:grpSpPr>
            <p:sp>
              <p:nvSpPr>
                <p:cNvPr id="75" name="Rectangle 91">
                  <a:extLst>
                    <a:ext uri="{FF2B5EF4-FFF2-40B4-BE49-F238E27FC236}">
                      <a16:creationId xmlns:a16="http://schemas.microsoft.com/office/drawing/2014/main" id="{A5F2920B-7DCC-4530-B154-3B024821ED7A}"/>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6" name="Line 92">
                  <a:extLst>
                    <a:ext uri="{FF2B5EF4-FFF2-40B4-BE49-F238E27FC236}">
                      <a16:creationId xmlns:a16="http://schemas.microsoft.com/office/drawing/2014/main" id="{22B7C2CB-2C46-4F2B-A041-4CABC6522B55}"/>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Line 93">
                  <a:extLst>
                    <a:ext uri="{FF2B5EF4-FFF2-40B4-BE49-F238E27FC236}">
                      <a16:creationId xmlns:a16="http://schemas.microsoft.com/office/drawing/2014/main" id="{250A0210-5E07-4D1C-AFA8-BB7850E3AF5D}"/>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Line 94">
                  <a:extLst>
                    <a:ext uri="{FF2B5EF4-FFF2-40B4-BE49-F238E27FC236}">
                      <a16:creationId xmlns:a16="http://schemas.microsoft.com/office/drawing/2014/main" id="{D8311556-C1FD-4F06-B29B-A4C563480C32}"/>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9" name="Line 95">
                  <a:extLst>
                    <a:ext uri="{FF2B5EF4-FFF2-40B4-BE49-F238E27FC236}">
                      <a16:creationId xmlns:a16="http://schemas.microsoft.com/office/drawing/2014/main" id="{87774BC6-434B-4622-B4A7-A2FCB9816F2B}"/>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67" name="Text Box 96">
                <a:extLst>
                  <a:ext uri="{FF2B5EF4-FFF2-40B4-BE49-F238E27FC236}">
                    <a16:creationId xmlns:a16="http://schemas.microsoft.com/office/drawing/2014/main" id="{535562E5-8772-40D8-BAC2-813FEF09EFD3}"/>
                  </a:ext>
                </a:extLst>
              </p:cNvPr>
              <p:cNvSpPr txBox="1">
                <a:spLocks noChangeArrowheads="1"/>
              </p:cNvSpPr>
              <p:nvPr/>
            </p:nvSpPr>
            <p:spPr bwMode="auto">
              <a:xfrm>
                <a:off x="4524"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8" name="Text Box 97">
                <a:extLst>
                  <a:ext uri="{FF2B5EF4-FFF2-40B4-BE49-F238E27FC236}">
                    <a16:creationId xmlns:a16="http://schemas.microsoft.com/office/drawing/2014/main" id="{90DBB34E-E78B-4063-958E-404756404C77}"/>
                  </a:ext>
                </a:extLst>
              </p:cNvPr>
              <p:cNvSpPr txBox="1">
                <a:spLocks noChangeArrowheads="1"/>
              </p:cNvSpPr>
              <p:nvPr/>
            </p:nvSpPr>
            <p:spPr bwMode="auto">
              <a:xfrm>
                <a:off x="4524"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9" name="Text Box 98">
                <a:extLst>
                  <a:ext uri="{FF2B5EF4-FFF2-40B4-BE49-F238E27FC236}">
                    <a16:creationId xmlns:a16="http://schemas.microsoft.com/office/drawing/2014/main" id="{6B16FB50-7E7D-4319-98B4-08F71C4837A4}"/>
                  </a:ext>
                </a:extLst>
              </p:cNvPr>
              <p:cNvSpPr txBox="1">
                <a:spLocks noChangeArrowheads="1"/>
              </p:cNvSpPr>
              <p:nvPr/>
            </p:nvSpPr>
            <p:spPr bwMode="auto">
              <a:xfrm>
                <a:off x="4858"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0" name="Text Box 99">
                <a:extLst>
                  <a:ext uri="{FF2B5EF4-FFF2-40B4-BE49-F238E27FC236}">
                    <a16:creationId xmlns:a16="http://schemas.microsoft.com/office/drawing/2014/main" id="{EDEB6882-624F-4427-930F-1E1036B1DBBB}"/>
                  </a:ext>
                </a:extLst>
              </p:cNvPr>
              <p:cNvSpPr txBox="1">
                <a:spLocks noChangeArrowheads="1"/>
              </p:cNvSpPr>
              <p:nvPr/>
            </p:nvSpPr>
            <p:spPr bwMode="auto">
              <a:xfrm>
                <a:off x="4677" y="145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1" name="Text Box 100">
                <a:extLst>
                  <a:ext uri="{FF2B5EF4-FFF2-40B4-BE49-F238E27FC236}">
                    <a16:creationId xmlns:a16="http://schemas.microsoft.com/office/drawing/2014/main" id="{0A9F49B5-ABE7-477D-B82A-C62CC2BAF2B9}"/>
                  </a:ext>
                </a:extLst>
              </p:cNvPr>
              <p:cNvSpPr txBox="1">
                <a:spLocks noChangeArrowheads="1"/>
              </p:cNvSpPr>
              <p:nvPr/>
            </p:nvSpPr>
            <p:spPr bwMode="auto">
              <a:xfrm>
                <a:off x="4656" y="160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2" name="Text Box 101">
                <a:extLst>
                  <a:ext uri="{FF2B5EF4-FFF2-40B4-BE49-F238E27FC236}">
                    <a16:creationId xmlns:a16="http://schemas.microsoft.com/office/drawing/2014/main" id="{7B96AC28-4195-4807-9068-184CF9A4A03D}"/>
                  </a:ext>
                </a:extLst>
              </p:cNvPr>
              <p:cNvSpPr txBox="1">
                <a:spLocks noChangeArrowheads="1"/>
              </p:cNvSpPr>
              <p:nvPr/>
            </p:nvSpPr>
            <p:spPr bwMode="auto">
              <a:xfrm>
                <a:off x="4858"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3" name="Text Box 102">
                <a:extLst>
                  <a:ext uri="{FF2B5EF4-FFF2-40B4-BE49-F238E27FC236}">
                    <a16:creationId xmlns:a16="http://schemas.microsoft.com/office/drawing/2014/main" id="{39F76C4E-8141-4BFA-B10F-2FF00421D565}"/>
                  </a:ext>
                </a:extLst>
              </p:cNvPr>
              <p:cNvSpPr txBox="1">
                <a:spLocks noChangeArrowheads="1"/>
              </p:cNvSpPr>
              <p:nvPr/>
            </p:nvSpPr>
            <p:spPr bwMode="auto">
              <a:xfrm>
                <a:off x="4677"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4" name="Text Box 103">
                <a:extLst>
                  <a:ext uri="{FF2B5EF4-FFF2-40B4-BE49-F238E27FC236}">
                    <a16:creationId xmlns:a16="http://schemas.microsoft.com/office/drawing/2014/main" id="{E8EC5A8D-C588-416F-A8C7-3C9D67DEFE19}"/>
                  </a:ext>
                </a:extLst>
              </p:cNvPr>
              <p:cNvSpPr txBox="1">
                <a:spLocks noChangeArrowheads="1"/>
              </p:cNvSpPr>
              <p:nvPr/>
            </p:nvSpPr>
            <p:spPr bwMode="auto">
              <a:xfrm>
                <a:off x="4522" y="175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63" name="Line 104">
              <a:extLst>
                <a:ext uri="{FF2B5EF4-FFF2-40B4-BE49-F238E27FC236}">
                  <a16:creationId xmlns:a16="http://schemas.microsoft.com/office/drawing/2014/main" id="{86049485-1C9B-45E5-A725-B1AC74C405E2}"/>
                </a:ext>
              </a:extLst>
            </p:cNvPr>
            <p:cNvSpPr>
              <a:spLocks noChangeShapeType="1"/>
            </p:cNvSpPr>
            <p:nvPr/>
          </p:nvSpPr>
          <p:spPr bwMode="auto">
            <a:xfrm>
              <a:off x="2971" y="1200"/>
              <a:ext cx="0"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Line 105">
              <a:extLst>
                <a:ext uri="{FF2B5EF4-FFF2-40B4-BE49-F238E27FC236}">
                  <a16:creationId xmlns:a16="http://schemas.microsoft.com/office/drawing/2014/main" id="{4C0C48F5-F1B5-465E-B355-16A41F803F33}"/>
                </a:ext>
              </a:extLst>
            </p:cNvPr>
            <p:cNvSpPr>
              <a:spLocks noChangeShapeType="1"/>
            </p:cNvSpPr>
            <p:nvPr/>
          </p:nvSpPr>
          <p:spPr bwMode="auto">
            <a:xfrm>
              <a:off x="2971" y="1200"/>
              <a:ext cx="1824"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Line 106">
              <a:extLst>
                <a:ext uri="{FF2B5EF4-FFF2-40B4-BE49-F238E27FC236}">
                  <a16:creationId xmlns:a16="http://schemas.microsoft.com/office/drawing/2014/main" id="{54C9F21C-C3CB-4D58-B6BB-37AD79F8F27A}"/>
                </a:ext>
              </a:extLst>
            </p:cNvPr>
            <p:cNvSpPr>
              <a:spLocks noChangeShapeType="1"/>
            </p:cNvSpPr>
            <p:nvPr/>
          </p:nvSpPr>
          <p:spPr bwMode="auto">
            <a:xfrm flipH="1">
              <a:off x="1099" y="1200"/>
              <a:ext cx="1872"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08" name="Text Box 107">
            <a:extLst>
              <a:ext uri="{FF2B5EF4-FFF2-40B4-BE49-F238E27FC236}">
                <a16:creationId xmlns:a16="http://schemas.microsoft.com/office/drawing/2014/main" id="{D68FD220-CAB3-4062-A3ED-E8995661B13E}"/>
              </a:ext>
            </a:extLst>
          </p:cNvPr>
          <p:cNvSpPr txBox="1">
            <a:spLocks noChangeArrowheads="1"/>
          </p:cNvSpPr>
          <p:nvPr/>
        </p:nvSpPr>
        <p:spPr bwMode="auto">
          <a:xfrm>
            <a:off x="7612062" y="2679700"/>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2+4</a:t>
            </a:r>
          </a:p>
        </p:txBody>
      </p:sp>
      <p:sp>
        <p:nvSpPr>
          <p:cNvPr id="109" name="Text Box 108">
            <a:extLst>
              <a:ext uri="{FF2B5EF4-FFF2-40B4-BE49-F238E27FC236}">
                <a16:creationId xmlns:a16="http://schemas.microsoft.com/office/drawing/2014/main" id="{52B9497E-2F01-47EF-87B5-A6F605EF5157}"/>
              </a:ext>
            </a:extLst>
          </p:cNvPr>
          <p:cNvSpPr txBox="1">
            <a:spLocks noChangeArrowheads="1"/>
          </p:cNvSpPr>
          <p:nvPr/>
        </p:nvSpPr>
        <p:spPr bwMode="auto">
          <a:xfrm>
            <a:off x="1897062" y="2679700"/>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2+3</a:t>
            </a:r>
          </a:p>
        </p:txBody>
      </p:sp>
      <p:sp>
        <p:nvSpPr>
          <p:cNvPr id="110" name="Text Box 109">
            <a:extLst>
              <a:ext uri="{FF2B5EF4-FFF2-40B4-BE49-F238E27FC236}">
                <a16:creationId xmlns:a16="http://schemas.microsoft.com/office/drawing/2014/main" id="{E3D34346-3586-4950-8F6B-F30227239BB7}"/>
              </a:ext>
            </a:extLst>
          </p:cNvPr>
          <p:cNvSpPr txBox="1">
            <a:spLocks noChangeArrowheads="1"/>
          </p:cNvSpPr>
          <p:nvPr/>
        </p:nvSpPr>
        <p:spPr bwMode="auto">
          <a:xfrm>
            <a:off x="4725987" y="2679700"/>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2+3</a:t>
            </a:r>
          </a:p>
        </p:txBody>
      </p:sp>
      <p:grpSp>
        <p:nvGrpSpPr>
          <p:cNvPr id="111" name="Group 110">
            <a:extLst>
              <a:ext uri="{FF2B5EF4-FFF2-40B4-BE49-F238E27FC236}">
                <a16:creationId xmlns:a16="http://schemas.microsoft.com/office/drawing/2014/main" id="{28408E5E-0B9A-4599-8B2D-60796359ED71}"/>
              </a:ext>
            </a:extLst>
          </p:cNvPr>
          <p:cNvGrpSpPr>
            <a:grpSpLocks/>
          </p:cNvGrpSpPr>
          <p:nvPr/>
        </p:nvGrpSpPr>
        <p:grpSpPr bwMode="auto">
          <a:xfrm>
            <a:off x="5303837" y="3132137"/>
            <a:ext cx="2209800" cy="1506538"/>
            <a:chOff x="2736" y="1920"/>
            <a:chExt cx="1392" cy="949"/>
          </a:xfrm>
        </p:grpSpPr>
        <p:grpSp>
          <p:nvGrpSpPr>
            <p:cNvPr id="112" name="Group 111">
              <a:extLst>
                <a:ext uri="{FF2B5EF4-FFF2-40B4-BE49-F238E27FC236}">
                  <a16:creationId xmlns:a16="http://schemas.microsoft.com/office/drawing/2014/main" id="{1F331E01-4F75-4B00-89BD-2FA88D58E2FC}"/>
                </a:ext>
              </a:extLst>
            </p:cNvPr>
            <p:cNvGrpSpPr>
              <a:grpSpLocks/>
            </p:cNvGrpSpPr>
            <p:nvPr/>
          </p:nvGrpSpPr>
          <p:grpSpPr bwMode="auto">
            <a:xfrm>
              <a:off x="2736" y="2352"/>
              <a:ext cx="538" cy="517"/>
              <a:chOff x="2688" y="2352"/>
              <a:chExt cx="538" cy="517"/>
            </a:xfrm>
          </p:grpSpPr>
          <p:grpSp>
            <p:nvGrpSpPr>
              <p:cNvPr id="130" name="Group 112">
                <a:extLst>
                  <a:ext uri="{FF2B5EF4-FFF2-40B4-BE49-F238E27FC236}">
                    <a16:creationId xmlns:a16="http://schemas.microsoft.com/office/drawing/2014/main" id="{39745391-7AA1-4B6E-B46F-D7424EEFDEA4}"/>
                  </a:ext>
                </a:extLst>
              </p:cNvPr>
              <p:cNvGrpSpPr>
                <a:grpSpLocks/>
              </p:cNvGrpSpPr>
              <p:nvPr/>
            </p:nvGrpSpPr>
            <p:grpSpPr bwMode="auto">
              <a:xfrm>
                <a:off x="2688" y="2352"/>
                <a:ext cx="491" cy="458"/>
                <a:chOff x="1536" y="2304"/>
                <a:chExt cx="432" cy="432"/>
              </a:xfrm>
            </p:grpSpPr>
            <p:sp>
              <p:nvSpPr>
                <p:cNvPr id="139" name="Rectangle 113">
                  <a:extLst>
                    <a:ext uri="{FF2B5EF4-FFF2-40B4-BE49-F238E27FC236}">
                      <a16:creationId xmlns:a16="http://schemas.microsoft.com/office/drawing/2014/main" id="{B39F9DFB-0C4D-4B9D-ADA9-EBA719D0A1F0}"/>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40" name="Line 114">
                  <a:extLst>
                    <a:ext uri="{FF2B5EF4-FFF2-40B4-BE49-F238E27FC236}">
                      <a16:creationId xmlns:a16="http://schemas.microsoft.com/office/drawing/2014/main" id="{8E386232-EB43-415B-854A-E2CB52056A76}"/>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41" name="Line 115">
                  <a:extLst>
                    <a:ext uri="{FF2B5EF4-FFF2-40B4-BE49-F238E27FC236}">
                      <a16:creationId xmlns:a16="http://schemas.microsoft.com/office/drawing/2014/main" id="{EE357EEF-48A7-4276-B1DC-3EE2B429A7DD}"/>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116">
                  <a:extLst>
                    <a:ext uri="{FF2B5EF4-FFF2-40B4-BE49-F238E27FC236}">
                      <a16:creationId xmlns:a16="http://schemas.microsoft.com/office/drawing/2014/main" id="{0FFF5CAA-796B-4485-9622-ADCCAE3B3B20}"/>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117">
                  <a:extLst>
                    <a:ext uri="{FF2B5EF4-FFF2-40B4-BE49-F238E27FC236}">
                      <a16:creationId xmlns:a16="http://schemas.microsoft.com/office/drawing/2014/main" id="{FAFD57AB-EBA0-4B30-9E1E-3FED5D61A387}"/>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31" name="Text Box 118">
                <a:extLst>
                  <a:ext uri="{FF2B5EF4-FFF2-40B4-BE49-F238E27FC236}">
                    <a16:creationId xmlns:a16="http://schemas.microsoft.com/office/drawing/2014/main" id="{9D5BF1C4-F6A4-4276-BADA-38DF970200EE}"/>
                  </a:ext>
                </a:extLst>
              </p:cNvPr>
              <p:cNvSpPr txBox="1">
                <a:spLocks noChangeArrowheads="1"/>
              </p:cNvSpPr>
              <p:nvPr/>
            </p:nvSpPr>
            <p:spPr bwMode="auto">
              <a:xfrm>
                <a:off x="2710"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2" name="Text Box 119">
                <a:extLst>
                  <a:ext uri="{FF2B5EF4-FFF2-40B4-BE49-F238E27FC236}">
                    <a16:creationId xmlns:a16="http://schemas.microsoft.com/office/drawing/2014/main" id="{971B4DD2-EBFC-44B3-8579-736E1622EA4B}"/>
                  </a:ext>
                </a:extLst>
              </p:cNvPr>
              <p:cNvSpPr txBox="1">
                <a:spLocks noChangeArrowheads="1"/>
              </p:cNvSpPr>
              <p:nvPr/>
            </p:nvSpPr>
            <p:spPr bwMode="auto">
              <a:xfrm>
                <a:off x="2844"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3" name="Text Box 120">
                <a:extLst>
                  <a:ext uri="{FF2B5EF4-FFF2-40B4-BE49-F238E27FC236}">
                    <a16:creationId xmlns:a16="http://schemas.microsoft.com/office/drawing/2014/main" id="{C54FB3C0-A522-45DD-8B2F-87143B12B6AB}"/>
                  </a:ext>
                </a:extLst>
              </p:cNvPr>
              <p:cNvSpPr txBox="1">
                <a:spLocks noChangeArrowheads="1"/>
              </p:cNvSpPr>
              <p:nvPr/>
            </p:nvSpPr>
            <p:spPr bwMode="auto">
              <a:xfrm>
                <a:off x="3044"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4" name="Text Box 121">
                <a:extLst>
                  <a:ext uri="{FF2B5EF4-FFF2-40B4-BE49-F238E27FC236}">
                    <a16:creationId xmlns:a16="http://schemas.microsoft.com/office/drawing/2014/main" id="{0C121322-0120-4670-9BE3-5D530A73B8C8}"/>
                  </a:ext>
                </a:extLst>
              </p:cNvPr>
              <p:cNvSpPr txBox="1">
                <a:spLocks noChangeArrowheads="1"/>
              </p:cNvSpPr>
              <p:nvPr/>
            </p:nvSpPr>
            <p:spPr bwMode="auto">
              <a:xfrm>
                <a:off x="2863" y="24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5" name="Text Box 122">
                <a:extLst>
                  <a:ext uri="{FF2B5EF4-FFF2-40B4-BE49-F238E27FC236}">
                    <a16:creationId xmlns:a16="http://schemas.microsoft.com/office/drawing/2014/main" id="{241A9DC0-FC82-4ADE-9910-AE237E2A47CD}"/>
                  </a:ext>
                </a:extLst>
              </p:cNvPr>
              <p:cNvSpPr txBox="1">
                <a:spLocks noChangeArrowheads="1"/>
              </p:cNvSpPr>
              <p:nvPr/>
            </p:nvSpPr>
            <p:spPr bwMode="auto">
              <a:xfrm>
                <a:off x="3046"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6" name="Text Box 123">
                <a:extLst>
                  <a:ext uri="{FF2B5EF4-FFF2-40B4-BE49-F238E27FC236}">
                    <a16:creationId xmlns:a16="http://schemas.microsoft.com/office/drawing/2014/main" id="{C1EF904F-2199-4A6B-8142-FC432E31019C}"/>
                  </a:ext>
                </a:extLst>
              </p:cNvPr>
              <p:cNvSpPr txBox="1">
                <a:spLocks noChangeArrowheads="1"/>
              </p:cNvSpPr>
              <p:nvPr/>
            </p:nvSpPr>
            <p:spPr bwMode="auto">
              <a:xfrm>
                <a:off x="3044"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7" name="Text Box 124">
                <a:extLst>
                  <a:ext uri="{FF2B5EF4-FFF2-40B4-BE49-F238E27FC236}">
                    <a16:creationId xmlns:a16="http://schemas.microsoft.com/office/drawing/2014/main" id="{EEFD573C-4464-45B8-ACCA-AFF39FA40E50}"/>
                  </a:ext>
                </a:extLst>
              </p:cNvPr>
              <p:cNvSpPr txBox="1">
                <a:spLocks noChangeArrowheads="1"/>
              </p:cNvSpPr>
              <p:nvPr/>
            </p:nvSpPr>
            <p:spPr bwMode="auto">
              <a:xfrm>
                <a:off x="2863"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8" name="Text Box 125">
                <a:extLst>
                  <a:ext uri="{FF2B5EF4-FFF2-40B4-BE49-F238E27FC236}">
                    <a16:creationId xmlns:a16="http://schemas.microsoft.com/office/drawing/2014/main" id="{44F2DA63-F4F0-4082-AA5C-7B6D505852BC}"/>
                  </a:ext>
                </a:extLst>
              </p:cNvPr>
              <p:cNvSpPr txBox="1">
                <a:spLocks noChangeArrowheads="1"/>
              </p:cNvSpPr>
              <p:nvPr/>
            </p:nvSpPr>
            <p:spPr bwMode="auto">
              <a:xfrm>
                <a:off x="2708"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113" name="Group 126">
              <a:extLst>
                <a:ext uri="{FF2B5EF4-FFF2-40B4-BE49-F238E27FC236}">
                  <a16:creationId xmlns:a16="http://schemas.microsoft.com/office/drawing/2014/main" id="{4590DF9F-95F8-4F8E-B251-488777D5914C}"/>
                </a:ext>
              </a:extLst>
            </p:cNvPr>
            <p:cNvGrpSpPr>
              <a:grpSpLocks/>
            </p:cNvGrpSpPr>
            <p:nvPr/>
          </p:nvGrpSpPr>
          <p:grpSpPr bwMode="auto">
            <a:xfrm>
              <a:off x="3590" y="2352"/>
              <a:ext cx="538" cy="517"/>
              <a:chOff x="3542" y="2352"/>
              <a:chExt cx="538" cy="517"/>
            </a:xfrm>
          </p:grpSpPr>
          <p:grpSp>
            <p:nvGrpSpPr>
              <p:cNvPr id="116" name="Group 127">
                <a:extLst>
                  <a:ext uri="{FF2B5EF4-FFF2-40B4-BE49-F238E27FC236}">
                    <a16:creationId xmlns:a16="http://schemas.microsoft.com/office/drawing/2014/main" id="{0B62FA27-6AA7-46C2-A309-AC462E2E0445}"/>
                  </a:ext>
                </a:extLst>
              </p:cNvPr>
              <p:cNvGrpSpPr>
                <a:grpSpLocks/>
              </p:cNvGrpSpPr>
              <p:nvPr/>
            </p:nvGrpSpPr>
            <p:grpSpPr bwMode="auto">
              <a:xfrm>
                <a:off x="3542" y="2352"/>
                <a:ext cx="491" cy="458"/>
                <a:chOff x="1536" y="2304"/>
                <a:chExt cx="432" cy="432"/>
              </a:xfrm>
            </p:grpSpPr>
            <p:sp>
              <p:nvSpPr>
                <p:cNvPr id="125" name="Rectangle 128">
                  <a:extLst>
                    <a:ext uri="{FF2B5EF4-FFF2-40B4-BE49-F238E27FC236}">
                      <a16:creationId xmlns:a16="http://schemas.microsoft.com/office/drawing/2014/main" id="{A7594E1B-37AE-4DCA-9985-3CC74E29388D}"/>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Line 129">
                  <a:extLst>
                    <a:ext uri="{FF2B5EF4-FFF2-40B4-BE49-F238E27FC236}">
                      <a16:creationId xmlns:a16="http://schemas.microsoft.com/office/drawing/2014/main" id="{BF2A180F-BE5B-4982-BFCB-531F0F90B408}"/>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27" name="Line 130">
                  <a:extLst>
                    <a:ext uri="{FF2B5EF4-FFF2-40B4-BE49-F238E27FC236}">
                      <a16:creationId xmlns:a16="http://schemas.microsoft.com/office/drawing/2014/main" id="{AF4EBE75-55A3-4B6A-9E6B-F3C10FB7D198}"/>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28" name="Line 131">
                  <a:extLst>
                    <a:ext uri="{FF2B5EF4-FFF2-40B4-BE49-F238E27FC236}">
                      <a16:creationId xmlns:a16="http://schemas.microsoft.com/office/drawing/2014/main" id="{EC8A03B0-47EA-4709-B09A-D3D08C02705F}"/>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29" name="Line 132">
                  <a:extLst>
                    <a:ext uri="{FF2B5EF4-FFF2-40B4-BE49-F238E27FC236}">
                      <a16:creationId xmlns:a16="http://schemas.microsoft.com/office/drawing/2014/main" id="{C55106D9-9B38-4216-84D1-9B3F63881721}"/>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17" name="Text Box 133">
                <a:extLst>
                  <a:ext uri="{FF2B5EF4-FFF2-40B4-BE49-F238E27FC236}">
                    <a16:creationId xmlns:a16="http://schemas.microsoft.com/office/drawing/2014/main" id="{5A5A7789-9398-4562-A954-18D54B73A73A}"/>
                  </a:ext>
                </a:extLst>
              </p:cNvPr>
              <p:cNvSpPr txBox="1">
                <a:spLocks noChangeArrowheads="1"/>
              </p:cNvSpPr>
              <p:nvPr/>
            </p:nvSpPr>
            <p:spPr bwMode="auto">
              <a:xfrm>
                <a:off x="3564"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8" name="Text Box 134">
                <a:extLst>
                  <a:ext uri="{FF2B5EF4-FFF2-40B4-BE49-F238E27FC236}">
                    <a16:creationId xmlns:a16="http://schemas.microsoft.com/office/drawing/2014/main" id="{D56B5BEF-4E7B-4B4E-A899-6CF9C968A0E7}"/>
                  </a:ext>
                </a:extLst>
              </p:cNvPr>
              <p:cNvSpPr txBox="1">
                <a:spLocks noChangeArrowheads="1"/>
              </p:cNvSpPr>
              <p:nvPr/>
            </p:nvSpPr>
            <p:spPr bwMode="auto">
              <a:xfrm>
                <a:off x="3564"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9" name="Text Box 135">
                <a:extLst>
                  <a:ext uri="{FF2B5EF4-FFF2-40B4-BE49-F238E27FC236}">
                    <a16:creationId xmlns:a16="http://schemas.microsoft.com/office/drawing/2014/main" id="{48416F82-2790-49F9-9F68-32D2A8F6C327}"/>
                  </a:ext>
                </a:extLst>
              </p:cNvPr>
              <p:cNvSpPr txBox="1">
                <a:spLocks noChangeArrowheads="1"/>
              </p:cNvSpPr>
              <p:nvPr/>
            </p:nvSpPr>
            <p:spPr bwMode="auto">
              <a:xfrm>
                <a:off x="3696"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0" name="Text Box 136">
                <a:extLst>
                  <a:ext uri="{FF2B5EF4-FFF2-40B4-BE49-F238E27FC236}">
                    <a16:creationId xmlns:a16="http://schemas.microsoft.com/office/drawing/2014/main" id="{6FC7652A-3DEA-4B70-BEC7-BD0C2CDFF137}"/>
                  </a:ext>
                </a:extLst>
              </p:cNvPr>
              <p:cNvSpPr txBox="1">
                <a:spLocks noChangeArrowheads="1"/>
              </p:cNvSpPr>
              <p:nvPr/>
            </p:nvSpPr>
            <p:spPr bwMode="auto">
              <a:xfrm>
                <a:off x="3717" y="24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1" name="Text Box 137">
                <a:extLst>
                  <a:ext uri="{FF2B5EF4-FFF2-40B4-BE49-F238E27FC236}">
                    <a16:creationId xmlns:a16="http://schemas.microsoft.com/office/drawing/2014/main" id="{68EA4456-5A1E-4711-9E80-1916C4D060D0}"/>
                  </a:ext>
                </a:extLst>
              </p:cNvPr>
              <p:cNvSpPr txBox="1">
                <a:spLocks noChangeArrowheads="1"/>
              </p:cNvSpPr>
              <p:nvPr/>
            </p:nvSpPr>
            <p:spPr bwMode="auto">
              <a:xfrm>
                <a:off x="3900"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2" name="Text Box 138">
                <a:extLst>
                  <a:ext uri="{FF2B5EF4-FFF2-40B4-BE49-F238E27FC236}">
                    <a16:creationId xmlns:a16="http://schemas.microsoft.com/office/drawing/2014/main" id="{B222F48A-3E0D-41B7-9B3B-5B0DDDAD4B67}"/>
                  </a:ext>
                </a:extLst>
              </p:cNvPr>
              <p:cNvSpPr txBox="1">
                <a:spLocks noChangeArrowheads="1"/>
              </p:cNvSpPr>
              <p:nvPr/>
            </p:nvSpPr>
            <p:spPr bwMode="auto">
              <a:xfrm>
                <a:off x="3898"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3" name="Text Box 139">
                <a:extLst>
                  <a:ext uri="{FF2B5EF4-FFF2-40B4-BE49-F238E27FC236}">
                    <a16:creationId xmlns:a16="http://schemas.microsoft.com/office/drawing/2014/main" id="{FF374640-42A3-45A5-A4BE-B37A5F9670E5}"/>
                  </a:ext>
                </a:extLst>
              </p:cNvPr>
              <p:cNvSpPr txBox="1">
                <a:spLocks noChangeArrowheads="1"/>
              </p:cNvSpPr>
              <p:nvPr/>
            </p:nvSpPr>
            <p:spPr bwMode="auto">
              <a:xfrm>
                <a:off x="3717"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4" name="Text Box 140">
                <a:extLst>
                  <a:ext uri="{FF2B5EF4-FFF2-40B4-BE49-F238E27FC236}">
                    <a16:creationId xmlns:a16="http://schemas.microsoft.com/office/drawing/2014/main" id="{DE2235EF-4519-471F-9DC7-CE934C44A143}"/>
                  </a:ext>
                </a:extLst>
              </p:cNvPr>
              <p:cNvSpPr txBox="1">
                <a:spLocks noChangeArrowheads="1"/>
              </p:cNvSpPr>
              <p:nvPr/>
            </p:nvSpPr>
            <p:spPr bwMode="auto">
              <a:xfrm>
                <a:off x="3562"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114" name="Line 141">
              <a:extLst>
                <a:ext uri="{FF2B5EF4-FFF2-40B4-BE49-F238E27FC236}">
                  <a16:creationId xmlns:a16="http://schemas.microsoft.com/office/drawing/2014/main" id="{FE606EE5-E63E-4C4A-8152-BBCC928202F5}"/>
                </a:ext>
              </a:extLst>
            </p:cNvPr>
            <p:cNvSpPr>
              <a:spLocks noChangeShapeType="1"/>
            </p:cNvSpPr>
            <p:nvPr/>
          </p:nvSpPr>
          <p:spPr bwMode="auto">
            <a:xfrm>
              <a:off x="2976" y="1920"/>
              <a:ext cx="0" cy="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15" name="Line 142">
              <a:extLst>
                <a:ext uri="{FF2B5EF4-FFF2-40B4-BE49-F238E27FC236}">
                  <a16:creationId xmlns:a16="http://schemas.microsoft.com/office/drawing/2014/main" id="{0FB75DE8-51F6-4634-A15B-E1C52A46B252}"/>
                </a:ext>
              </a:extLst>
            </p:cNvPr>
            <p:cNvSpPr>
              <a:spLocks noChangeShapeType="1"/>
            </p:cNvSpPr>
            <p:nvPr/>
          </p:nvSpPr>
          <p:spPr bwMode="auto">
            <a:xfrm>
              <a:off x="2976" y="1920"/>
              <a:ext cx="864" cy="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44" name="Text Box 143">
            <a:extLst>
              <a:ext uri="{FF2B5EF4-FFF2-40B4-BE49-F238E27FC236}">
                <a16:creationId xmlns:a16="http://schemas.microsoft.com/office/drawing/2014/main" id="{6127205F-ADF3-4CD7-9271-E2095499AC2D}"/>
              </a:ext>
            </a:extLst>
          </p:cNvPr>
          <p:cNvSpPr txBox="1">
            <a:spLocks noChangeArrowheads="1"/>
          </p:cNvSpPr>
          <p:nvPr/>
        </p:nvSpPr>
        <p:spPr bwMode="auto">
          <a:xfrm>
            <a:off x="4802187" y="4137025"/>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3+2</a:t>
            </a:r>
          </a:p>
        </p:txBody>
      </p:sp>
      <p:sp>
        <p:nvSpPr>
          <p:cNvPr id="145" name="Text Box 144">
            <a:extLst>
              <a:ext uri="{FF2B5EF4-FFF2-40B4-BE49-F238E27FC236}">
                <a16:creationId xmlns:a16="http://schemas.microsoft.com/office/drawing/2014/main" id="{7F0209C9-93C4-4A61-952D-8278467A557B}"/>
              </a:ext>
            </a:extLst>
          </p:cNvPr>
          <p:cNvSpPr txBox="1">
            <a:spLocks noChangeArrowheads="1"/>
          </p:cNvSpPr>
          <p:nvPr/>
        </p:nvSpPr>
        <p:spPr bwMode="auto">
          <a:xfrm>
            <a:off x="6116637" y="4137025"/>
            <a:ext cx="600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00"/>
                </a:solidFill>
                <a:latin typeface="Times New Roman" panose="02020603050405020304" pitchFamily="18" charset="0"/>
              </a:rPr>
              <a:t> </a:t>
            </a:r>
            <a:r>
              <a:rPr lang="en-US" altLang="zh-CN" b="1">
                <a:solidFill>
                  <a:srgbClr val="000000"/>
                </a:solidFill>
                <a:latin typeface="Times New Roman" panose="02020603050405020304" pitchFamily="18" charset="0"/>
              </a:rPr>
              <a:t>3+4</a:t>
            </a:r>
          </a:p>
        </p:txBody>
      </p:sp>
      <p:grpSp>
        <p:nvGrpSpPr>
          <p:cNvPr id="146" name="Group 145">
            <a:extLst>
              <a:ext uri="{FF2B5EF4-FFF2-40B4-BE49-F238E27FC236}">
                <a16:creationId xmlns:a16="http://schemas.microsoft.com/office/drawing/2014/main" id="{D4EABB8B-C9EC-4573-8D04-995C0EED5670}"/>
              </a:ext>
            </a:extLst>
          </p:cNvPr>
          <p:cNvGrpSpPr>
            <a:grpSpLocks/>
          </p:cNvGrpSpPr>
          <p:nvPr/>
        </p:nvGrpSpPr>
        <p:grpSpPr bwMode="auto">
          <a:xfrm>
            <a:off x="1611312" y="3132137"/>
            <a:ext cx="2225675" cy="1506538"/>
            <a:chOff x="432" y="1920"/>
            <a:chExt cx="1402" cy="949"/>
          </a:xfrm>
        </p:grpSpPr>
        <p:sp>
          <p:nvSpPr>
            <p:cNvPr id="147" name="Line 146">
              <a:extLst>
                <a:ext uri="{FF2B5EF4-FFF2-40B4-BE49-F238E27FC236}">
                  <a16:creationId xmlns:a16="http://schemas.microsoft.com/office/drawing/2014/main" id="{B109952F-424E-4033-A2C9-CEFD7CE0FF45}"/>
                </a:ext>
              </a:extLst>
            </p:cNvPr>
            <p:cNvSpPr>
              <a:spLocks noChangeShapeType="1"/>
            </p:cNvSpPr>
            <p:nvPr/>
          </p:nvSpPr>
          <p:spPr bwMode="auto">
            <a:xfrm>
              <a:off x="1152" y="1920"/>
              <a:ext cx="432" cy="43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148" name="Group 147">
              <a:extLst>
                <a:ext uri="{FF2B5EF4-FFF2-40B4-BE49-F238E27FC236}">
                  <a16:creationId xmlns:a16="http://schemas.microsoft.com/office/drawing/2014/main" id="{5307F97B-FD04-4AE8-AEAE-5EAB0A882997}"/>
                </a:ext>
              </a:extLst>
            </p:cNvPr>
            <p:cNvGrpSpPr>
              <a:grpSpLocks/>
            </p:cNvGrpSpPr>
            <p:nvPr/>
          </p:nvGrpSpPr>
          <p:grpSpPr bwMode="auto">
            <a:xfrm>
              <a:off x="432" y="1920"/>
              <a:ext cx="1402" cy="949"/>
              <a:chOff x="432" y="1920"/>
              <a:chExt cx="1402" cy="949"/>
            </a:xfrm>
          </p:grpSpPr>
          <p:sp>
            <p:nvSpPr>
              <p:cNvPr id="149" name="Line 148">
                <a:extLst>
                  <a:ext uri="{FF2B5EF4-FFF2-40B4-BE49-F238E27FC236}">
                    <a16:creationId xmlns:a16="http://schemas.microsoft.com/office/drawing/2014/main" id="{D62FA074-55BE-439B-ACE4-C50C0FD2B3BE}"/>
                  </a:ext>
                </a:extLst>
              </p:cNvPr>
              <p:cNvSpPr>
                <a:spLocks noChangeShapeType="1"/>
              </p:cNvSpPr>
              <p:nvPr/>
            </p:nvSpPr>
            <p:spPr bwMode="auto">
              <a:xfrm flipH="1">
                <a:off x="720" y="1920"/>
                <a:ext cx="432" cy="43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150" name="Group 149">
                <a:extLst>
                  <a:ext uri="{FF2B5EF4-FFF2-40B4-BE49-F238E27FC236}">
                    <a16:creationId xmlns:a16="http://schemas.microsoft.com/office/drawing/2014/main" id="{8479FDC1-1513-4E7D-B2E9-DF69F578FD2B}"/>
                  </a:ext>
                </a:extLst>
              </p:cNvPr>
              <p:cNvGrpSpPr>
                <a:grpSpLocks/>
              </p:cNvGrpSpPr>
              <p:nvPr/>
            </p:nvGrpSpPr>
            <p:grpSpPr bwMode="auto">
              <a:xfrm>
                <a:off x="1296" y="2352"/>
                <a:ext cx="538" cy="517"/>
                <a:chOff x="1248" y="2352"/>
                <a:chExt cx="538" cy="517"/>
              </a:xfrm>
            </p:grpSpPr>
            <p:grpSp>
              <p:nvGrpSpPr>
                <p:cNvPr id="166" name="Group 150">
                  <a:extLst>
                    <a:ext uri="{FF2B5EF4-FFF2-40B4-BE49-F238E27FC236}">
                      <a16:creationId xmlns:a16="http://schemas.microsoft.com/office/drawing/2014/main" id="{DBED76D6-64D3-479F-B12A-8463FCDE3FE8}"/>
                    </a:ext>
                  </a:extLst>
                </p:cNvPr>
                <p:cNvGrpSpPr>
                  <a:grpSpLocks/>
                </p:cNvGrpSpPr>
                <p:nvPr/>
              </p:nvGrpSpPr>
              <p:grpSpPr bwMode="auto">
                <a:xfrm>
                  <a:off x="1248" y="2352"/>
                  <a:ext cx="491" cy="458"/>
                  <a:chOff x="1536" y="2304"/>
                  <a:chExt cx="432" cy="432"/>
                </a:xfrm>
              </p:grpSpPr>
              <p:sp>
                <p:nvSpPr>
                  <p:cNvPr id="175" name="Rectangle 151">
                    <a:extLst>
                      <a:ext uri="{FF2B5EF4-FFF2-40B4-BE49-F238E27FC236}">
                        <a16:creationId xmlns:a16="http://schemas.microsoft.com/office/drawing/2014/main" id="{F74F0F95-7CDA-4275-9DE8-6116BA03EA40}"/>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76" name="Line 152">
                    <a:extLst>
                      <a:ext uri="{FF2B5EF4-FFF2-40B4-BE49-F238E27FC236}">
                        <a16:creationId xmlns:a16="http://schemas.microsoft.com/office/drawing/2014/main" id="{06AC78B7-412D-4390-9287-2FD04A0B3269}"/>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77" name="Line 153">
                    <a:extLst>
                      <a:ext uri="{FF2B5EF4-FFF2-40B4-BE49-F238E27FC236}">
                        <a16:creationId xmlns:a16="http://schemas.microsoft.com/office/drawing/2014/main" id="{1195410B-EC51-4A4A-A343-694EEFDB001C}"/>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78" name="Line 154">
                    <a:extLst>
                      <a:ext uri="{FF2B5EF4-FFF2-40B4-BE49-F238E27FC236}">
                        <a16:creationId xmlns:a16="http://schemas.microsoft.com/office/drawing/2014/main" id="{62C116B8-7D0C-429F-88CB-C11E78F33612}"/>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79" name="Line 155">
                    <a:extLst>
                      <a:ext uri="{FF2B5EF4-FFF2-40B4-BE49-F238E27FC236}">
                        <a16:creationId xmlns:a16="http://schemas.microsoft.com/office/drawing/2014/main" id="{32682BB3-09B7-4CEF-A096-BFD4118DB2DB}"/>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67" name="Text Box 156">
                  <a:extLst>
                    <a:ext uri="{FF2B5EF4-FFF2-40B4-BE49-F238E27FC236}">
                      <a16:creationId xmlns:a16="http://schemas.microsoft.com/office/drawing/2014/main" id="{CE2D2344-C58A-4369-B3C0-C2AFCAC1E975}"/>
                    </a:ext>
                  </a:extLst>
                </p:cNvPr>
                <p:cNvSpPr txBox="1">
                  <a:spLocks noChangeArrowheads="1"/>
                </p:cNvSpPr>
                <p:nvPr/>
              </p:nvSpPr>
              <p:spPr bwMode="auto">
                <a:xfrm>
                  <a:off x="1404"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8" name="Text Box 157">
                  <a:extLst>
                    <a:ext uri="{FF2B5EF4-FFF2-40B4-BE49-F238E27FC236}">
                      <a16:creationId xmlns:a16="http://schemas.microsoft.com/office/drawing/2014/main" id="{D572D085-6B2F-4FD0-B3AB-0899AD88E8FC}"/>
                    </a:ext>
                  </a:extLst>
                </p:cNvPr>
                <p:cNvSpPr txBox="1">
                  <a:spLocks noChangeArrowheads="1"/>
                </p:cNvSpPr>
                <p:nvPr/>
              </p:nvSpPr>
              <p:spPr bwMode="auto">
                <a:xfrm>
                  <a:off x="1270"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9" name="Text Box 158">
                  <a:extLst>
                    <a:ext uri="{FF2B5EF4-FFF2-40B4-BE49-F238E27FC236}">
                      <a16:creationId xmlns:a16="http://schemas.microsoft.com/office/drawing/2014/main" id="{C4084D1B-1B4E-446A-955F-AFED5726C62D}"/>
                    </a:ext>
                  </a:extLst>
                </p:cNvPr>
                <p:cNvSpPr txBox="1">
                  <a:spLocks noChangeArrowheads="1"/>
                </p:cNvSpPr>
                <p:nvPr/>
              </p:nvSpPr>
              <p:spPr bwMode="auto">
                <a:xfrm>
                  <a:off x="1604"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0" name="Text Box 159">
                  <a:extLst>
                    <a:ext uri="{FF2B5EF4-FFF2-40B4-BE49-F238E27FC236}">
                      <a16:creationId xmlns:a16="http://schemas.microsoft.com/office/drawing/2014/main" id="{608A440B-1D17-4EAF-9C39-9E9C0403DCDD}"/>
                    </a:ext>
                  </a:extLst>
                </p:cNvPr>
                <p:cNvSpPr txBox="1">
                  <a:spLocks noChangeArrowheads="1"/>
                </p:cNvSpPr>
                <p:nvPr/>
              </p:nvSpPr>
              <p:spPr bwMode="auto">
                <a:xfrm>
                  <a:off x="1423"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1" name="Text Box 160">
                  <a:extLst>
                    <a:ext uri="{FF2B5EF4-FFF2-40B4-BE49-F238E27FC236}">
                      <a16:creationId xmlns:a16="http://schemas.microsoft.com/office/drawing/2014/main" id="{A5CAA2FE-F1EA-420B-8510-8E6FA9F1D2AA}"/>
                    </a:ext>
                  </a:extLst>
                </p:cNvPr>
                <p:cNvSpPr txBox="1">
                  <a:spLocks noChangeArrowheads="1"/>
                </p:cNvSpPr>
                <p:nvPr/>
              </p:nvSpPr>
              <p:spPr bwMode="auto">
                <a:xfrm>
                  <a:off x="1606"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2" name="Text Box 161">
                  <a:extLst>
                    <a:ext uri="{FF2B5EF4-FFF2-40B4-BE49-F238E27FC236}">
                      <a16:creationId xmlns:a16="http://schemas.microsoft.com/office/drawing/2014/main" id="{65C9C258-F925-4D5B-8DE8-3C0C8F339C84}"/>
                    </a:ext>
                  </a:extLst>
                </p:cNvPr>
                <p:cNvSpPr txBox="1">
                  <a:spLocks noChangeArrowheads="1"/>
                </p:cNvSpPr>
                <p:nvPr/>
              </p:nvSpPr>
              <p:spPr bwMode="auto">
                <a:xfrm>
                  <a:off x="1604"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3" name="Text Box 162">
                  <a:extLst>
                    <a:ext uri="{FF2B5EF4-FFF2-40B4-BE49-F238E27FC236}">
                      <a16:creationId xmlns:a16="http://schemas.microsoft.com/office/drawing/2014/main" id="{AD706EBC-79B5-4538-ACD5-7D95B6EE397F}"/>
                    </a:ext>
                  </a:extLst>
                </p:cNvPr>
                <p:cNvSpPr txBox="1">
                  <a:spLocks noChangeArrowheads="1"/>
                </p:cNvSpPr>
                <p:nvPr/>
              </p:nvSpPr>
              <p:spPr bwMode="auto">
                <a:xfrm>
                  <a:off x="1423"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4" name="Text Box 163">
                  <a:extLst>
                    <a:ext uri="{FF2B5EF4-FFF2-40B4-BE49-F238E27FC236}">
                      <a16:creationId xmlns:a16="http://schemas.microsoft.com/office/drawing/2014/main" id="{CE55BC09-2987-48ED-8479-B583AE707FEE}"/>
                    </a:ext>
                  </a:extLst>
                </p:cNvPr>
                <p:cNvSpPr txBox="1">
                  <a:spLocks noChangeArrowheads="1"/>
                </p:cNvSpPr>
                <p:nvPr/>
              </p:nvSpPr>
              <p:spPr bwMode="auto">
                <a:xfrm>
                  <a:off x="1268" y="24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151" name="Group 164">
                <a:extLst>
                  <a:ext uri="{FF2B5EF4-FFF2-40B4-BE49-F238E27FC236}">
                    <a16:creationId xmlns:a16="http://schemas.microsoft.com/office/drawing/2014/main" id="{3C14EE43-8307-4E70-A1EB-A4AD55237422}"/>
                  </a:ext>
                </a:extLst>
              </p:cNvPr>
              <p:cNvGrpSpPr>
                <a:grpSpLocks/>
              </p:cNvGrpSpPr>
              <p:nvPr/>
            </p:nvGrpSpPr>
            <p:grpSpPr bwMode="auto">
              <a:xfrm>
                <a:off x="432" y="2352"/>
                <a:ext cx="538" cy="517"/>
                <a:chOff x="384" y="2352"/>
                <a:chExt cx="538" cy="517"/>
              </a:xfrm>
            </p:grpSpPr>
            <p:grpSp>
              <p:nvGrpSpPr>
                <p:cNvPr id="152" name="Group 165">
                  <a:extLst>
                    <a:ext uri="{FF2B5EF4-FFF2-40B4-BE49-F238E27FC236}">
                      <a16:creationId xmlns:a16="http://schemas.microsoft.com/office/drawing/2014/main" id="{D2DC9C2D-BB5A-4CF2-A932-420A1BBA0147}"/>
                    </a:ext>
                  </a:extLst>
                </p:cNvPr>
                <p:cNvGrpSpPr>
                  <a:grpSpLocks/>
                </p:cNvGrpSpPr>
                <p:nvPr/>
              </p:nvGrpSpPr>
              <p:grpSpPr bwMode="auto">
                <a:xfrm>
                  <a:off x="384" y="2352"/>
                  <a:ext cx="491" cy="458"/>
                  <a:chOff x="1536" y="2304"/>
                  <a:chExt cx="432" cy="432"/>
                </a:xfrm>
              </p:grpSpPr>
              <p:sp>
                <p:nvSpPr>
                  <p:cNvPr id="161" name="Rectangle 166">
                    <a:extLst>
                      <a:ext uri="{FF2B5EF4-FFF2-40B4-BE49-F238E27FC236}">
                        <a16:creationId xmlns:a16="http://schemas.microsoft.com/office/drawing/2014/main" id="{6CBA8E9C-AC3E-4B1C-AE25-CDF5CC8BD77C}"/>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62" name="Line 167">
                    <a:extLst>
                      <a:ext uri="{FF2B5EF4-FFF2-40B4-BE49-F238E27FC236}">
                        <a16:creationId xmlns:a16="http://schemas.microsoft.com/office/drawing/2014/main" id="{FACE2646-967E-46B1-9B48-B517E7368531}"/>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63" name="Line 168">
                    <a:extLst>
                      <a:ext uri="{FF2B5EF4-FFF2-40B4-BE49-F238E27FC236}">
                        <a16:creationId xmlns:a16="http://schemas.microsoft.com/office/drawing/2014/main" id="{EFE26B30-9166-4224-A825-F143B9649654}"/>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64" name="Line 169">
                    <a:extLst>
                      <a:ext uri="{FF2B5EF4-FFF2-40B4-BE49-F238E27FC236}">
                        <a16:creationId xmlns:a16="http://schemas.microsoft.com/office/drawing/2014/main" id="{172CF47D-2F4E-44E9-AF80-9C70DB0047E5}"/>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65" name="Line 170">
                    <a:extLst>
                      <a:ext uri="{FF2B5EF4-FFF2-40B4-BE49-F238E27FC236}">
                        <a16:creationId xmlns:a16="http://schemas.microsoft.com/office/drawing/2014/main" id="{F8B5E204-E1FA-49AC-9AD4-52B47020FB50}"/>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53" name="Text Box 171">
                  <a:extLst>
                    <a:ext uri="{FF2B5EF4-FFF2-40B4-BE49-F238E27FC236}">
                      <a16:creationId xmlns:a16="http://schemas.microsoft.com/office/drawing/2014/main" id="{5C310378-D40D-4706-AD5C-EEE3E23AD448}"/>
                    </a:ext>
                  </a:extLst>
                </p:cNvPr>
                <p:cNvSpPr txBox="1">
                  <a:spLocks noChangeArrowheads="1"/>
                </p:cNvSpPr>
                <p:nvPr/>
              </p:nvSpPr>
              <p:spPr bwMode="auto">
                <a:xfrm>
                  <a:off x="540"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4" name="Text Box 172">
                  <a:extLst>
                    <a:ext uri="{FF2B5EF4-FFF2-40B4-BE49-F238E27FC236}">
                      <a16:creationId xmlns:a16="http://schemas.microsoft.com/office/drawing/2014/main" id="{A9280427-8AB8-43DD-AB26-BF24C0E661B9}"/>
                    </a:ext>
                  </a:extLst>
                </p:cNvPr>
                <p:cNvSpPr txBox="1">
                  <a:spLocks noChangeArrowheads="1"/>
                </p:cNvSpPr>
                <p:nvPr/>
              </p:nvSpPr>
              <p:spPr bwMode="auto">
                <a:xfrm>
                  <a:off x="406" y="24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5" name="Text Box 173">
                  <a:extLst>
                    <a:ext uri="{FF2B5EF4-FFF2-40B4-BE49-F238E27FC236}">
                      <a16:creationId xmlns:a16="http://schemas.microsoft.com/office/drawing/2014/main" id="{154E3DB0-9ED2-437D-A70D-DE78BDA3FFC1}"/>
                    </a:ext>
                  </a:extLst>
                </p:cNvPr>
                <p:cNvSpPr txBox="1">
                  <a:spLocks noChangeArrowheads="1"/>
                </p:cNvSpPr>
                <p:nvPr/>
              </p:nvSpPr>
              <p:spPr bwMode="auto">
                <a:xfrm>
                  <a:off x="740"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6" name="Text Box 174">
                  <a:extLst>
                    <a:ext uri="{FF2B5EF4-FFF2-40B4-BE49-F238E27FC236}">
                      <a16:creationId xmlns:a16="http://schemas.microsoft.com/office/drawing/2014/main" id="{AD937F65-69C3-4CB1-811F-C5AD23F688EC}"/>
                    </a:ext>
                  </a:extLst>
                </p:cNvPr>
                <p:cNvSpPr txBox="1">
                  <a:spLocks noChangeArrowheads="1"/>
                </p:cNvSpPr>
                <p:nvPr/>
              </p:nvSpPr>
              <p:spPr bwMode="auto">
                <a:xfrm>
                  <a:off x="559" y="23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7" name="Text Box 175">
                  <a:extLst>
                    <a:ext uri="{FF2B5EF4-FFF2-40B4-BE49-F238E27FC236}">
                      <a16:creationId xmlns:a16="http://schemas.microsoft.com/office/drawing/2014/main" id="{EA85B1A5-A179-4FC6-A76C-31A98E08431F}"/>
                    </a:ext>
                  </a:extLst>
                </p:cNvPr>
                <p:cNvSpPr txBox="1">
                  <a:spLocks noChangeArrowheads="1"/>
                </p:cNvSpPr>
                <p:nvPr/>
              </p:nvSpPr>
              <p:spPr bwMode="auto">
                <a:xfrm>
                  <a:off x="742" y="250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8" name="Text Box 176">
                  <a:extLst>
                    <a:ext uri="{FF2B5EF4-FFF2-40B4-BE49-F238E27FC236}">
                      <a16:creationId xmlns:a16="http://schemas.microsoft.com/office/drawing/2014/main" id="{8C7AC36F-2B0E-49A9-9693-3AEFAFF13D1E}"/>
                    </a:ext>
                  </a:extLst>
                </p:cNvPr>
                <p:cNvSpPr txBox="1">
                  <a:spLocks noChangeArrowheads="1"/>
                </p:cNvSpPr>
                <p:nvPr/>
              </p:nvSpPr>
              <p:spPr bwMode="auto">
                <a:xfrm>
                  <a:off x="740"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9" name="Text Box 177">
                  <a:extLst>
                    <a:ext uri="{FF2B5EF4-FFF2-40B4-BE49-F238E27FC236}">
                      <a16:creationId xmlns:a16="http://schemas.microsoft.com/office/drawing/2014/main" id="{B1D54E45-2264-493D-859B-EB9B829808F9}"/>
                    </a:ext>
                  </a:extLst>
                </p:cNvPr>
                <p:cNvSpPr txBox="1">
                  <a:spLocks noChangeArrowheads="1"/>
                </p:cNvSpPr>
                <p:nvPr/>
              </p:nvSpPr>
              <p:spPr bwMode="auto">
                <a:xfrm>
                  <a:off x="559"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0" name="Text Box 178">
                  <a:extLst>
                    <a:ext uri="{FF2B5EF4-FFF2-40B4-BE49-F238E27FC236}">
                      <a16:creationId xmlns:a16="http://schemas.microsoft.com/office/drawing/2014/main" id="{FE517092-E5D8-4D6E-AC7F-E5AC3EAC65F6}"/>
                    </a:ext>
                  </a:extLst>
                </p:cNvPr>
                <p:cNvSpPr txBox="1">
                  <a:spLocks noChangeArrowheads="1"/>
                </p:cNvSpPr>
                <p:nvPr/>
              </p:nvSpPr>
              <p:spPr bwMode="auto">
                <a:xfrm>
                  <a:off x="404" y="26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grpSp>
      <p:sp>
        <p:nvSpPr>
          <p:cNvPr id="180" name="Text Box 179">
            <a:extLst>
              <a:ext uri="{FF2B5EF4-FFF2-40B4-BE49-F238E27FC236}">
                <a16:creationId xmlns:a16="http://schemas.microsoft.com/office/drawing/2014/main" id="{BD917786-D4A0-4F9E-B17C-A91823A951DD}"/>
              </a:ext>
            </a:extLst>
          </p:cNvPr>
          <p:cNvSpPr txBox="1">
            <a:spLocks noChangeArrowheads="1"/>
          </p:cNvSpPr>
          <p:nvPr/>
        </p:nvSpPr>
        <p:spPr bwMode="auto">
          <a:xfrm>
            <a:off x="1104900" y="4060825"/>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3+3</a:t>
            </a:r>
          </a:p>
        </p:txBody>
      </p:sp>
      <p:sp>
        <p:nvSpPr>
          <p:cNvPr id="181" name="Text Box 180">
            <a:extLst>
              <a:ext uri="{FF2B5EF4-FFF2-40B4-BE49-F238E27FC236}">
                <a16:creationId xmlns:a16="http://schemas.microsoft.com/office/drawing/2014/main" id="{FA287BF9-34B5-43A5-92C4-3BA5B056F12B}"/>
              </a:ext>
            </a:extLst>
          </p:cNvPr>
          <p:cNvSpPr txBox="1">
            <a:spLocks noChangeArrowheads="1"/>
          </p:cNvSpPr>
          <p:nvPr/>
        </p:nvSpPr>
        <p:spPr bwMode="auto">
          <a:xfrm>
            <a:off x="2401887" y="3970337"/>
            <a:ext cx="600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00"/>
                </a:solidFill>
                <a:latin typeface="Times New Roman" panose="02020603050405020304" pitchFamily="18" charset="0"/>
              </a:rPr>
              <a:t> </a:t>
            </a:r>
            <a:r>
              <a:rPr lang="en-US" altLang="zh-CN" b="1">
                <a:solidFill>
                  <a:srgbClr val="000000"/>
                </a:solidFill>
                <a:latin typeface="Times New Roman" panose="02020603050405020304" pitchFamily="18" charset="0"/>
              </a:rPr>
              <a:t>3+4</a:t>
            </a:r>
          </a:p>
        </p:txBody>
      </p:sp>
      <p:grpSp>
        <p:nvGrpSpPr>
          <p:cNvPr id="182" name="Group 181">
            <a:extLst>
              <a:ext uri="{FF2B5EF4-FFF2-40B4-BE49-F238E27FC236}">
                <a16:creationId xmlns:a16="http://schemas.microsoft.com/office/drawing/2014/main" id="{E29FDAA8-534B-4A62-8C52-61FCE80C9542}"/>
              </a:ext>
            </a:extLst>
          </p:cNvPr>
          <p:cNvGrpSpPr>
            <a:grpSpLocks/>
          </p:cNvGrpSpPr>
          <p:nvPr/>
        </p:nvGrpSpPr>
        <p:grpSpPr bwMode="auto">
          <a:xfrm>
            <a:off x="5268912" y="4572000"/>
            <a:ext cx="854075" cy="1143000"/>
            <a:chOff x="2736" y="2832"/>
            <a:chExt cx="538" cy="720"/>
          </a:xfrm>
        </p:grpSpPr>
        <p:grpSp>
          <p:nvGrpSpPr>
            <p:cNvPr id="183" name="Group 182">
              <a:extLst>
                <a:ext uri="{FF2B5EF4-FFF2-40B4-BE49-F238E27FC236}">
                  <a16:creationId xmlns:a16="http://schemas.microsoft.com/office/drawing/2014/main" id="{4A2B41CD-0945-40EB-A455-98C3A9A2B247}"/>
                </a:ext>
              </a:extLst>
            </p:cNvPr>
            <p:cNvGrpSpPr>
              <a:grpSpLocks/>
            </p:cNvGrpSpPr>
            <p:nvPr/>
          </p:nvGrpSpPr>
          <p:grpSpPr bwMode="auto">
            <a:xfrm>
              <a:off x="2736" y="3035"/>
              <a:ext cx="538" cy="517"/>
              <a:chOff x="2688" y="3035"/>
              <a:chExt cx="538" cy="517"/>
            </a:xfrm>
          </p:grpSpPr>
          <p:grpSp>
            <p:nvGrpSpPr>
              <p:cNvPr id="185" name="Group 183">
                <a:extLst>
                  <a:ext uri="{FF2B5EF4-FFF2-40B4-BE49-F238E27FC236}">
                    <a16:creationId xmlns:a16="http://schemas.microsoft.com/office/drawing/2014/main" id="{92205595-37FF-41D8-9432-B13529905953}"/>
                  </a:ext>
                </a:extLst>
              </p:cNvPr>
              <p:cNvGrpSpPr>
                <a:grpSpLocks/>
              </p:cNvGrpSpPr>
              <p:nvPr/>
            </p:nvGrpSpPr>
            <p:grpSpPr bwMode="auto">
              <a:xfrm>
                <a:off x="2688" y="3035"/>
                <a:ext cx="491" cy="458"/>
                <a:chOff x="1536" y="2304"/>
                <a:chExt cx="432" cy="432"/>
              </a:xfrm>
            </p:grpSpPr>
            <p:sp>
              <p:nvSpPr>
                <p:cNvPr id="194" name="Rectangle 184">
                  <a:extLst>
                    <a:ext uri="{FF2B5EF4-FFF2-40B4-BE49-F238E27FC236}">
                      <a16:creationId xmlns:a16="http://schemas.microsoft.com/office/drawing/2014/main" id="{012F22FD-4D5D-4E22-B66D-1E6E8FBCDD67}"/>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95" name="Line 185">
                  <a:extLst>
                    <a:ext uri="{FF2B5EF4-FFF2-40B4-BE49-F238E27FC236}">
                      <a16:creationId xmlns:a16="http://schemas.microsoft.com/office/drawing/2014/main" id="{334C1966-75CD-4C5D-8AD3-C62CB0A81488}"/>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96" name="Line 186">
                  <a:extLst>
                    <a:ext uri="{FF2B5EF4-FFF2-40B4-BE49-F238E27FC236}">
                      <a16:creationId xmlns:a16="http://schemas.microsoft.com/office/drawing/2014/main" id="{A47AE884-F566-4606-958A-721D364E4153}"/>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97" name="Line 187">
                  <a:extLst>
                    <a:ext uri="{FF2B5EF4-FFF2-40B4-BE49-F238E27FC236}">
                      <a16:creationId xmlns:a16="http://schemas.microsoft.com/office/drawing/2014/main" id="{8497C94C-DA0F-4AE9-89C7-01C0F795FF1A}"/>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98" name="Line 188">
                  <a:extLst>
                    <a:ext uri="{FF2B5EF4-FFF2-40B4-BE49-F238E27FC236}">
                      <a16:creationId xmlns:a16="http://schemas.microsoft.com/office/drawing/2014/main" id="{2870CB63-F382-49A5-A442-499047111E9A}"/>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86" name="Text Box 189">
                <a:extLst>
                  <a:ext uri="{FF2B5EF4-FFF2-40B4-BE49-F238E27FC236}">
                    <a16:creationId xmlns:a16="http://schemas.microsoft.com/office/drawing/2014/main" id="{8C2E1F53-4D24-404A-A776-5CE071A78CEC}"/>
                  </a:ext>
                </a:extLst>
              </p:cNvPr>
              <p:cNvSpPr txBox="1">
                <a:spLocks noChangeArrowheads="1"/>
              </p:cNvSpPr>
              <p:nvPr/>
            </p:nvSpPr>
            <p:spPr bwMode="auto">
              <a:xfrm>
                <a:off x="2710" y="30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7" name="Text Box 190">
                <a:extLst>
                  <a:ext uri="{FF2B5EF4-FFF2-40B4-BE49-F238E27FC236}">
                    <a16:creationId xmlns:a16="http://schemas.microsoft.com/office/drawing/2014/main" id="{D561B98A-D456-4FD3-A85F-6356635FDC2E}"/>
                  </a:ext>
                </a:extLst>
              </p:cNvPr>
              <p:cNvSpPr txBox="1">
                <a:spLocks noChangeArrowheads="1"/>
              </p:cNvSpPr>
              <p:nvPr/>
            </p:nvSpPr>
            <p:spPr bwMode="auto">
              <a:xfrm>
                <a:off x="2844" y="303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8" name="Text Box 191">
                <a:extLst>
                  <a:ext uri="{FF2B5EF4-FFF2-40B4-BE49-F238E27FC236}">
                    <a16:creationId xmlns:a16="http://schemas.microsoft.com/office/drawing/2014/main" id="{0B908BC5-AE6F-4BE5-8002-B33ED6D0A3F9}"/>
                  </a:ext>
                </a:extLst>
              </p:cNvPr>
              <p:cNvSpPr txBox="1">
                <a:spLocks noChangeArrowheads="1"/>
              </p:cNvSpPr>
              <p:nvPr/>
            </p:nvSpPr>
            <p:spPr bwMode="auto">
              <a:xfrm>
                <a:off x="3044" y="303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9" name="Text Box 192">
                <a:extLst>
                  <a:ext uri="{FF2B5EF4-FFF2-40B4-BE49-F238E27FC236}">
                    <a16:creationId xmlns:a16="http://schemas.microsoft.com/office/drawing/2014/main" id="{D4977563-9B7A-4054-8B8F-9374431AA022}"/>
                  </a:ext>
                </a:extLst>
              </p:cNvPr>
              <p:cNvSpPr txBox="1">
                <a:spLocks noChangeArrowheads="1"/>
              </p:cNvSpPr>
              <p:nvPr/>
            </p:nvSpPr>
            <p:spPr bwMode="auto">
              <a:xfrm>
                <a:off x="2863" y="316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0" name="Text Box 193">
                <a:extLst>
                  <a:ext uri="{FF2B5EF4-FFF2-40B4-BE49-F238E27FC236}">
                    <a16:creationId xmlns:a16="http://schemas.microsoft.com/office/drawing/2014/main" id="{D5880B8F-062A-456E-ABE2-BE5AA80FFC86}"/>
                  </a:ext>
                </a:extLst>
              </p:cNvPr>
              <p:cNvSpPr txBox="1">
                <a:spLocks noChangeArrowheads="1"/>
              </p:cNvSpPr>
              <p:nvPr/>
            </p:nvSpPr>
            <p:spPr bwMode="auto">
              <a:xfrm>
                <a:off x="3046" y="318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1" name="Text Box 194">
                <a:extLst>
                  <a:ext uri="{FF2B5EF4-FFF2-40B4-BE49-F238E27FC236}">
                    <a16:creationId xmlns:a16="http://schemas.microsoft.com/office/drawing/2014/main" id="{75B58B44-410F-428F-B34F-1C621A5DF301}"/>
                  </a:ext>
                </a:extLst>
              </p:cNvPr>
              <p:cNvSpPr txBox="1">
                <a:spLocks noChangeArrowheads="1"/>
              </p:cNvSpPr>
              <p:nvPr/>
            </p:nvSpPr>
            <p:spPr bwMode="auto">
              <a:xfrm>
                <a:off x="3044" y="334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2" name="Text Box 195">
                <a:extLst>
                  <a:ext uri="{FF2B5EF4-FFF2-40B4-BE49-F238E27FC236}">
                    <a16:creationId xmlns:a16="http://schemas.microsoft.com/office/drawing/2014/main" id="{1F74DD23-CB75-4C2E-BC28-B55275830CC0}"/>
                  </a:ext>
                </a:extLst>
              </p:cNvPr>
              <p:cNvSpPr txBox="1">
                <a:spLocks noChangeArrowheads="1"/>
              </p:cNvSpPr>
              <p:nvPr/>
            </p:nvSpPr>
            <p:spPr bwMode="auto">
              <a:xfrm>
                <a:off x="2863" y="334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3" name="Text Box 196">
                <a:extLst>
                  <a:ext uri="{FF2B5EF4-FFF2-40B4-BE49-F238E27FC236}">
                    <a16:creationId xmlns:a16="http://schemas.microsoft.com/office/drawing/2014/main" id="{FDAEB02C-BC3E-40EE-BD65-F72C5963BCB1}"/>
                  </a:ext>
                </a:extLst>
              </p:cNvPr>
              <p:cNvSpPr txBox="1">
                <a:spLocks noChangeArrowheads="1"/>
              </p:cNvSpPr>
              <p:nvPr/>
            </p:nvSpPr>
            <p:spPr bwMode="auto">
              <a:xfrm>
                <a:off x="2708" y="334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184" name="Line 197">
              <a:extLst>
                <a:ext uri="{FF2B5EF4-FFF2-40B4-BE49-F238E27FC236}">
                  <a16:creationId xmlns:a16="http://schemas.microsoft.com/office/drawing/2014/main" id="{22EFF31D-1B61-4799-9FF2-A1E2FA0EF7EC}"/>
                </a:ext>
              </a:extLst>
            </p:cNvPr>
            <p:cNvSpPr>
              <a:spLocks noChangeShapeType="1"/>
            </p:cNvSpPr>
            <p:nvPr/>
          </p:nvSpPr>
          <p:spPr bwMode="auto">
            <a:xfrm>
              <a:off x="2976" y="2832"/>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99" name="Text Box 198">
            <a:extLst>
              <a:ext uri="{FF2B5EF4-FFF2-40B4-BE49-F238E27FC236}">
                <a16:creationId xmlns:a16="http://schemas.microsoft.com/office/drawing/2014/main" id="{271E3774-E1CB-40C0-BE7E-A8951CA1D7D9}"/>
              </a:ext>
            </a:extLst>
          </p:cNvPr>
          <p:cNvSpPr txBox="1">
            <a:spLocks noChangeArrowheads="1"/>
          </p:cNvSpPr>
          <p:nvPr/>
        </p:nvSpPr>
        <p:spPr bwMode="auto">
          <a:xfrm>
            <a:off x="4802187" y="5272087"/>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4+1</a:t>
            </a:r>
          </a:p>
        </p:txBody>
      </p:sp>
      <p:grpSp>
        <p:nvGrpSpPr>
          <p:cNvPr id="200" name="Group 199">
            <a:extLst>
              <a:ext uri="{FF2B5EF4-FFF2-40B4-BE49-F238E27FC236}">
                <a16:creationId xmlns:a16="http://schemas.microsoft.com/office/drawing/2014/main" id="{36284EF5-79F2-4ECD-9645-03258B193B54}"/>
              </a:ext>
            </a:extLst>
          </p:cNvPr>
          <p:cNvGrpSpPr>
            <a:grpSpLocks/>
          </p:cNvGrpSpPr>
          <p:nvPr/>
        </p:nvGrpSpPr>
        <p:grpSpPr bwMode="auto">
          <a:xfrm>
            <a:off x="4735512" y="5638800"/>
            <a:ext cx="1905000" cy="1219200"/>
            <a:chOff x="2400" y="3504"/>
            <a:chExt cx="1200" cy="768"/>
          </a:xfrm>
        </p:grpSpPr>
        <p:grpSp>
          <p:nvGrpSpPr>
            <p:cNvPr id="201" name="Group 200">
              <a:extLst>
                <a:ext uri="{FF2B5EF4-FFF2-40B4-BE49-F238E27FC236}">
                  <a16:creationId xmlns:a16="http://schemas.microsoft.com/office/drawing/2014/main" id="{E1E57BFD-F157-40F2-B0B2-BB2863D56B15}"/>
                </a:ext>
              </a:extLst>
            </p:cNvPr>
            <p:cNvGrpSpPr>
              <a:grpSpLocks/>
            </p:cNvGrpSpPr>
            <p:nvPr/>
          </p:nvGrpSpPr>
          <p:grpSpPr bwMode="auto">
            <a:xfrm>
              <a:off x="2736" y="3504"/>
              <a:ext cx="480" cy="240"/>
              <a:chOff x="2640" y="2880"/>
              <a:chExt cx="576" cy="288"/>
            </a:xfrm>
          </p:grpSpPr>
          <p:sp>
            <p:nvSpPr>
              <p:cNvPr id="232" name="Line 201">
                <a:extLst>
                  <a:ext uri="{FF2B5EF4-FFF2-40B4-BE49-F238E27FC236}">
                    <a16:creationId xmlns:a16="http://schemas.microsoft.com/office/drawing/2014/main" id="{E8448360-ED68-4FA6-B82D-C4AD3649BA9D}"/>
                  </a:ext>
                </a:extLst>
              </p:cNvPr>
              <p:cNvSpPr>
                <a:spLocks noChangeShapeType="1"/>
              </p:cNvSpPr>
              <p:nvPr/>
            </p:nvSpPr>
            <p:spPr bwMode="auto">
              <a:xfrm>
                <a:off x="2928" y="2880"/>
                <a:ext cx="288" cy="2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33" name="Line 202">
                <a:extLst>
                  <a:ext uri="{FF2B5EF4-FFF2-40B4-BE49-F238E27FC236}">
                    <a16:creationId xmlns:a16="http://schemas.microsoft.com/office/drawing/2014/main" id="{326ACBE1-638C-44A0-B7A5-112452C5A605}"/>
                  </a:ext>
                </a:extLst>
              </p:cNvPr>
              <p:cNvSpPr>
                <a:spLocks noChangeShapeType="1"/>
              </p:cNvSpPr>
              <p:nvPr/>
            </p:nvSpPr>
            <p:spPr bwMode="auto">
              <a:xfrm flipH="1">
                <a:off x="2640" y="2880"/>
                <a:ext cx="288" cy="2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202" name="Group 203">
              <a:extLst>
                <a:ext uri="{FF2B5EF4-FFF2-40B4-BE49-F238E27FC236}">
                  <a16:creationId xmlns:a16="http://schemas.microsoft.com/office/drawing/2014/main" id="{A1738090-772B-492E-9161-795445C7F58F}"/>
                </a:ext>
              </a:extLst>
            </p:cNvPr>
            <p:cNvGrpSpPr>
              <a:grpSpLocks/>
            </p:cNvGrpSpPr>
            <p:nvPr/>
          </p:nvGrpSpPr>
          <p:grpSpPr bwMode="auto">
            <a:xfrm>
              <a:off x="2400" y="3755"/>
              <a:ext cx="538" cy="517"/>
              <a:chOff x="2400" y="48"/>
              <a:chExt cx="675" cy="650"/>
            </a:xfrm>
          </p:grpSpPr>
          <p:grpSp>
            <p:nvGrpSpPr>
              <p:cNvPr id="218" name="Group 204">
                <a:extLst>
                  <a:ext uri="{FF2B5EF4-FFF2-40B4-BE49-F238E27FC236}">
                    <a16:creationId xmlns:a16="http://schemas.microsoft.com/office/drawing/2014/main" id="{83DD4EA4-AC23-4655-AC7B-D73601949186}"/>
                  </a:ext>
                </a:extLst>
              </p:cNvPr>
              <p:cNvGrpSpPr>
                <a:grpSpLocks/>
              </p:cNvGrpSpPr>
              <p:nvPr/>
            </p:nvGrpSpPr>
            <p:grpSpPr bwMode="auto">
              <a:xfrm>
                <a:off x="2400" y="48"/>
                <a:ext cx="616" cy="576"/>
                <a:chOff x="1536" y="2304"/>
                <a:chExt cx="432" cy="432"/>
              </a:xfrm>
            </p:grpSpPr>
            <p:sp>
              <p:nvSpPr>
                <p:cNvPr id="227" name="Rectangle 205">
                  <a:extLst>
                    <a:ext uri="{FF2B5EF4-FFF2-40B4-BE49-F238E27FC236}">
                      <a16:creationId xmlns:a16="http://schemas.microsoft.com/office/drawing/2014/main" id="{FFEC1D1E-E1F5-4B03-9395-7F438A3C4594}"/>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28" name="Line 206">
                  <a:extLst>
                    <a:ext uri="{FF2B5EF4-FFF2-40B4-BE49-F238E27FC236}">
                      <a16:creationId xmlns:a16="http://schemas.microsoft.com/office/drawing/2014/main" id="{A0CAAE2A-F38F-4CE4-BB72-5CD1BCDAC5D9}"/>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29" name="Line 207">
                  <a:extLst>
                    <a:ext uri="{FF2B5EF4-FFF2-40B4-BE49-F238E27FC236}">
                      <a16:creationId xmlns:a16="http://schemas.microsoft.com/office/drawing/2014/main" id="{9D0AFD08-6834-4539-950E-7CE2831757CC}"/>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30" name="Line 208">
                  <a:extLst>
                    <a:ext uri="{FF2B5EF4-FFF2-40B4-BE49-F238E27FC236}">
                      <a16:creationId xmlns:a16="http://schemas.microsoft.com/office/drawing/2014/main" id="{B0209703-9D34-44C8-80CC-34C077586F07}"/>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31" name="Line 209">
                  <a:extLst>
                    <a:ext uri="{FF2B5EF4-FFF2-40B4-BE49-F238E27FC236}">
                      <a16:creationId xmlns:a16="http://schemas.microsoft.com/office/drawing/2014/main" id="{3D67E0AB-A36E-4AFC-8FFA-E8637B703E52}"/>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19" name="Text Box 210">
                <a:extLst>
                  <a:ext uri="{FF2B5EF4-FFF2-40B4-BE49-F238E27FC236}">
                    <a16:creationId xmlns:a16="http://schemas.microsoft.com/office/drawing/2014/main" id="{6DE3981E-60F1-4CEE-A7A1-804FB3B906B7}"/>
                  </a:ext>
                </a:extLst>
              </p:cNvPr>
              <p:cNvSpPr txBox="1">
                <a:spLocks noChangeArrowheads="1"/>
              </p:cNvSpPr>
              <p:nvPr/>
            </p:nvSpPr>
            <p:spPr bwMode="auto">
              <a:xfrm>
                <a:off x="2428" y="239"/>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0" name="Text Box 211">
                <a:extLst>
                  <a:ext uri="{FF2B5EF4-FFF2-40B4-BE49-F238E27FC236}">
                    <a16:creationId xmlns:a16="http://schemas.microsoft.com/office/drawing/2014/main" id="{25F62DFD-B07E-4CEE-823F-19A2505E81D0}"/>
                  </a:ext>
                </a:extLst>
              </p:cNvPr>
              <p:cNvSpPr txBox="1">
                <a:spLocks noChangeArrowheads="1"/>
              </p:cNvSpPr>
              <p:nvPr/>
            </p:nvSpPr>
            <p:spPr bwMode="auto">
              <a:xfrm>
                <a:off x="2428" y="48"/>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1" name="Text Box 212">
                <a:extLst>
                  <a:ext uri="{FF2B5EF4-FFF2-40B4-BE49-F238E27FC236}">
                    <a16:creationId xmlns:a16="http://schemas.microsoft.com/office/drawing/2014/main" id="{4E0DD74F-02A5-4767-82C8-815607C33ACC}"/>
                  </a:ext>
                </a:extLst>
              </p:cNvPr>
              <p:cNvSpPr txBox="1">
                <a:spLocks noChangeArrowheads="1"/>
              </p:cNvSpPr>
              <p:nvPr/>
            </p:nvSpPr>
            <p:spPr bwMode="auto">
              <a:xfrm>
                <a:off x="2847" y="48"/>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2" name="Text Box 213">
                <a:extLst>
                  <a:ext uri="{FF2B5EF4-FFF2-40B4-BE49-F238E27FC236}">
                    <a16:creationId xmlns:a16="http://schemas.microsoft.com/office/drawing/2014/main" id="{A4EB1561-A2C0-4297-90F0-3F52A25C29BC}"/>
                  </a:ext>
                </a:extLst>
              </p:cNvPr>
              <p:cNvSpPr txBox="1">
                <a:spLocks noChangeArrowheads="1"/>
              </p:cNvSpPr>
              <p:nvPr/>
            </p:nvSpPr>
            <p:spPr bwMode="auto">
              <a:xfrm>
                <a:off x="2620" y="48"/>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3" name="Text Box 214">
                <a:extLst>
                  <a:ext uri="{FF2B5EF4-FFF2-40B4-BE49-F238E27FC236}">
                    <a16:creationId xmlns:a16="http://schemas.microsoft.com/office/drawing/2014/main" id="{89DFC8C9-9670-4B49-B725-446076223562}"/>
                  </a:ext>
                </a:extLst>
              </p:cNvPr>
              <p:cNvSpPr txBox="1">
                <a:spLocks noChangeArrowheads="1"/>
              </p:cNvSpPr>
              <p:nvPr/>
            </p:nvSpPr>
            <p:spPr bwMode="auto">
              <a:xfrm>
                <a:off x="2849" y="239"/>
                <a:ext cx="22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4" name="Text Box 215">
                <a:extLst>
                  <a:ext uri="{FF2B5EF4-FFF2-40B4-BE49-F238E27FC236}">
                    <a16:creationId xmlns:a16="http://schemas.microsoft.com/office/drawing/2014/main" id="{ED05A915-7EE3-4E18-901B-262DDF98316B}"/>
                  </a:ext>
                </a:extLst>
              </p:cNvPr>
              <p:cNvSpPr txBox="1">
                <a:spLocks noChangeArrowheads="1"/>
              </p:cNvSpPr>
              <p:nvPr/>
            </p:nvSpPr>
            <p:spPr bwMode="auto">
              <a:xfrm>
                <a:off x="2847" y="432"/>
                <a:ext cx="22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5" name="Text Box 216">
                <a:extLst>
                  <a:ext uri="{FF2B5EF4-FFF2-40B4-BE49-F238E27FC236}">
                    <a16:creationId xmlns:a16="http://schemas.microsoft.com/office/drawing/2014/main" id="{34387CBB-48D2-4CD7-B8A5-3272174DB3A7}"/>
                  </a:ext>
                </a:extLst>
              </p:cNvPr>
              <p:cNvSpPr txBox="1">
                <a:spLocks noChangeArrowheads="1"/>
              </p:cNvSpPr>
              <p:nvPr/>
            </p:nvSpPr>
            <p:spPr bwMode="auto">
              <a:xfrm>
                <a:off x="2619" y="432"/>
                <a:ext cx="22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6" name="Text Box 217">
                <a:extLst>
                  <a:ext uri="{FF2B5EF4-FFF2-40B4-BE49-F238E27FC236}">
                    <a16:creationId xmlns:a16="http://schemas.microsoft.com/office/drawing/2014/main" id="{08478F6E-A9E1-47F2-82EE-2C94D1E4FE91}"/>
                  </a:ext>
                </a:extLst>
              </p:cNvPr>
              <p:cNvSpPr txBox="1">
                <a:spLocks noChangeArrowheads="1"/>
              </p:cNvSpPr>
              <p:nvPr/>
            </p:nvSpPr>
            <p:spPr bwMode="auto">
              <a:xfrm>
                <a:off x="2425" y="432"/>
                <a:ext cx="22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203" name="Group 218">
              <a:extLst>
                <a:ext uri="{FF2B5EF4-FFF2-40B4-BE49-F238E27FC236}">
                  <a16:creationId xmlns:a16="http://schemas.microsoft.com/office/drawing/2014/main" id="{E7F3B5C5-F476-48F2-85A6-D1FFA7DE62CE}"/>
                </a:ext>
              </a:extLst>
            </p:cNvPr>
            <p:cNvGrpSpPr>
              <a:grpSpLocks/>
            </p:cNvGrpSpPr>
            <p:nvPr/>
          </p:nvGrpSpPr>
          <p:grpSpPr bwMode="auto">
            <a:xfrm>
              <a:off x="3062" y="3744"/>
              <a:ext cx="538" cy="517"/>
              <a:chOff x="3014" y="3744"/>
              <a:chExt cx="538" cy="517"/>
            </a:xfrm>
          </p:grpSpPr>
          <p:grpSp>
            <p:nvGrpSpPr>
              <p:cNvPr id="204" name="Group 219">
                <a:extLst>
                  <a:ext uri="{FF2B5EF4-FFF2-40B4-BE49-F238E27FC236}">
                    <a16:creationId xmlns:a16="http://schemas.microsoft.com/office/drawing/2014/main" id="{C059F7F7-7C4C-4768-9936-6748594C09EA}"/>
                  </a:ext>
                </a:extLst>
              </p:cNvPr>
              <p:cNvGrpSpPr>
                <a:grpSpLocks/>
              </p:cNvGrpSpPr>
              <p:nvPr/>
            </p:nvGrpSpPr>
            <p:grpSpPr bwMode="auto">
              <a:xfrm>
                <a:off x="3014" y="3744"/>
                <a:ext cx="491" cy="458"/>
                <a:chOff x="1536" y="2304"/>
                <a:chExt cx="432" cy="432"/>
              </a:xfrm>
            </p:grpSpPr>
            <p:sp>
              <p:nvSpPr>
                <p:cNvPr id="213" name="Rectangle 220">
                  <a:extLst>
                    <a:ext uri="{FF2B5EF4-FFF2-40B4-BE49-F238E27FC236}">
                      <a16:creationId xmlns:a16="http://schemas.microsoft.com/office/drawing/2014/main" id="{75C902EB-8ECE-40C9-AA52-0AEA505B5512}"/>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14" name="Line 221">
                  <a:extLst>
                    <a:ext uri="{FF2B5EF4-FFF2-40B4-BE49-F238E27FC236}">
                      <a16:creationId xmlns:a16="http://schemas.microsoft.com/office/drawing/2014/main" id="{065F0A80-BE12-425E-ABE6-35732A7676F5}"/>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15" name="Line 222">
                  <a:extLst>
                    <a:ext uri="{FF2B5EF4-FFF2-40B4-BE49-F238E27FC236}">
                      <a16:creationId xmlns:a16="http://schemas.microsoft.com/office/drawing/2014/main" id="{3D252D6B-0733-47BF-A0D7-9B02E3715BF5}"/>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16" name="Line 223">
                  <a:extLst>
                    <a:ext uri="{FF2B5EF4-FFF2-40B4-BE49-F238E27FC236}">
                      <a16:creationId xmlns:a16="http://schemas.microsoft.com/office/drawing/2014/main" id="{E7B5B5F9-491A-49E4-8F0A-5CFCB426510E}"/>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17" name="Line 224">
                  <a:extLst>
                    <a:ext uri="{FF2B5EF4-FFF2-40B4-BE49-F238E27FC236}">
                      <a16:creationId xmlns:a16="http://schemas.microsoft.com/office/drawing/2014/main" id="{83925C1F-7911-415C-9FE0-21329DD0FC57}"/>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05" name="Text Box 225">
                <a:extLst>
                  <a:ext uri="{FF2B5EF4-FFF2-40B4-BE49-F238E27FC236}">
                    <a16:creationId xmlns:a16="http://schemas.microsoft.com/office/drawing/2014/main" id="{F05D426C-DDE4-4BA0-AA8F-0C95A98A4BCD}"/>
                  </a:ext>
                </a:extLst>
              </p:cNvPr>
              <p:cNvSpPr txBox="1">
                <a:spLocks noChangeArrowheads="1"/>
              </p:cNvSpPr>
              <p:nvPr/>
            </p:nvSpPr>
            <p:spPr bwMode="auto">
              <a:xfrm>
                <a:off x="3036" y="37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6" name="Text Box 226">
                <a:extLst>
                  <a:ext uri="{FF2B5EF4-FFF2-40B4-BE49-F238E27FC236}">
                    <a16:creationId xmlns:a16="http://schemas.microsoft.com/office/drawing/2014/main" id="{6A74F772-8F9E-4431-A9EB-C647FF49DE24}"/>
                  </a:ext>
                </a:extLst>
              </p:cNvPr>
              <p:cNvSpPr txBox="1">
                <a:spLocks noChangeArrowheads="1"/>
              </p:cNvSpPr>
              <p:nvPr/>
            </p:nvSpPr>
            <p:spPr bwMode="auto">
              <a:xfrm>
                <a:off x="3180" y="37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7" name="Text Box 227">
                <a:extLst>
                  <a:ext uri="{FF2B5EF4-FFF2-40B4-BE49-F238E27FC236}">
                    <a16:creationId xmlns:a16="http://schemas.microsoft.com/office/drawing/2014/main" id="{ACC54374-EB2F-4760-B3C6-765663E9946F}"/>
                  </a:ext>
                </a:extLst>
              </p:cNvPr>
              <p:cNvSpPr txBox="1">
                <a:spLocks noChangeArrowheads="1"/>
              </p:cNvSpPr>
              <p:nvPr/>
            </p:nvSpPr>
            <p:spPr bwMode="auto">
              <a:xfrm>
                <a:off x="3370" y="37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8" name="Text Box 228">
                <a:extLst>
                  <a:ext uri="{FF2B5EF4-FFF2-40B4-BE49-F238E27FC236}">
                    <a16:creationId xmlns:a16="http://schemas.microsoft.com/office/drawing/2014/main" id="{B3AF7EC6-23E0-4661-ADC7-BE8FC9A687DC}"/>
                  </a:ext>
                </a:extLst>
              </p:cNvPr>
              <p:cNvSpPr txBox="1">
                <a:spLocks noChangeArrowheads="1"/>
              </p:cNvSpPr>
              <p:nvPr/>
            </p:nvSpPr>
            <p:spPr bwMode="auto">
              <a:xfrm>
                <a:off x="3180" y="388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9" name="Text Box 229">
                <a:extLst>
                  <a:ext uri="{FF2B5EF4-FFF2-40B4-BE49-F238E27FC236}">
                    <a16:creationId xmlns:a16="http://schemas.microsoft.com/office/drawing/2014/main" id="{178ADF3D-ADA4-4FE6-B692-60818952D7F9}"/>
                  </a:ext>
                </a:extLst>
              </p:cNvPr>
              <p:cNvSpPr txBox="1">
                <a:spLocks noChangeArrowheads="1"/>
              </p:cNvSpPr>
              <p:nvPr/>
            </p:nvSpPr>
            <p:spPr bwMode="auto">
              <a:xfrm>
                <a:off x="3372" y="389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0" name="Text Box 230">
                <a:extLst>
                  <a:ext uri="{FF2B5EF4-FFF2-40B4-BE49-F238E27FC236}">
                    <a16:creationId xmlns:a16="http://schemas.microsoft.com/office/drawing/2014/main" id="{F5FE7D10-7C72-4882-B21B-C9B4B4A9787E}"/>
                  </a:ext>
                </a:extLst>
              </p:cNvPr>
              <p:cNvSpPr txBox="1">
                <a:spLocks noChangeArrowheads="1"/>
              </p:cNvSpPr>
              <p:nvPr/>
            </p:nvSpPr>
            <p:spPr bwMode="auto">
              <a:xfrm>
                <a:off x="3370" y="4049"/>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1" name="Text Box 231">
                <a:extLst>
                  <a:ext uri="{FF2B5EF4-FFF2-40B4-BE49-F238E27FC236}">
                    <a16:creationId xmlns:a16="http://schemas.microsoft.com/office/drawing/2014/main" id="{BE61959D-5B02-4A11-B8C7-C5A193E35400}"/>
                  </a:ext>
                </a:extLst>
              </p:cNvPr>
              <p:cNvSpPr txBox="1">
                <a:spLocks noChangeArrowheads="1"/>
              </p:cNvSpPr>
              <p:nvPr/>
            </p:nvSpPr>
            <p:spPr bwMode="auto">
              <a:xfrm>
                <a:off x="3189" y="4049"/>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2" name="Text Box 232">
                <a:extLst>
                  <a:ext uri="{FF2B5EF4-FFF2-40B4-BE49-F238E27FC236}">
                    <a16:creationId xmlns:a16="http://schemas.microsoft.com/office/drawing/2014/main" id="{D697978A-9C98-4C60-8DE0-A1B47C58AA80}"/>
                  </a:ext>
                </a:extLst>
              </p:cNvPr>
              <p:cNvSpPr txBox="1">
                <a:spLocks noChangeArrowheads="1"/>
              </p:cNvSpPr>
              <p:nvPr/>
            </p:nvSpPr>
            <p:spPr bwMode="auto">
              <a:xfrm>
                <a:off x="3034" y="388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7</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sp>
        <p:nvSpPr>
          <p:cNvPr id="234" name="Text Box 233">
            <a:extLst>
              <a:ext uri="{FF2B5EF4-FFF2-40B4-BE49-F238E27FC236}">
                <a16:creationId xmlns:a16="http://schemas.microsoft.com/office/drawing/2014/main" id="{F1B70F06-8C5F-42A5-BC15-E310E3D8D3EA}"/>
              </a:ext>
            </a:extLst>
          </p:cNvPr>
          <p:cNvSpPr txBox="1">
            <a:spLocks noChangeArrowheads="1"/>
          </p:cNvSpPr>
          <p:nvPr/>
        </p:nvSpPr>
        <p:spPr bwMode="auto">
          <a:xfrm>
            <a:off x="4202112" y="5988050"/>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5+0</a:t>
            </a:r>
          </a:p>
        </p:txBody>
      </p:sp>
      <p:sp>
        <p:nvSpPr>
          <p:cNvPr id="235" name="Text Box 234">
            <a:extLst>
              <a:ext uri="{FF2B5EF4-FFF2-40B4-BE49-F238E27FC236}">
                <a16:creationId xmlns:a16="http://schemas.microsoft.com/office/drawing/2014/main" id="{3CEE37F3-D13E-4189-91F3-77EB686BB62F}"/>
              </a:ext>
            </a:extLst>
          </p:cNvPr>
          <p:cNvSpPr txBox="1">
            <a:spLocks noChangeArrowheads="1"/>
          </p:cNvSpPr>
          <p:nvPr/>
        </p:nvSpPr>
        <p:spPr bwMode="auto">
          <a:xfrm>
            <a:off x="6577012" y="5922962"/>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5+2</a:t>
            </a:r>
          </a:p>
        </p:txBody>
      </p:sp>
      <p:sp>
        <p:nvSpPr>
          <p:cNvPr id="236" name="Text Box 235">
            <a:extLst>
              <a:ext uri="{FF2B5EF4-FFF2-40B4-BE49-F238E27FC236}">
                <a16:creationId xmlns:a16="http://schemas.microsoft.com/office/drawing/2014/main" id="{F5B817BB-CFBB-4D5B-9EE6-F73CB2B6E6D4}"/>
              </a:ext>
            </a:extLst>
          </p:cNvPr>
          <p:cNvSpPr txBox="1">
            <a:spLocks noChangeArrowheads="1"/>
          </p:cNvSpPr>
          <p:nvPr/>
        </p:nvSpPr>
        <p:spPr bwMode="auto">
          <a:xfrm>
            <a:off x="5834062" y="619125"/>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0000"/>
                </a:solidFill>
                <a:latin typeface="Times New Roman" panose="02020603050405020304" pitchFamily="18" charset="0"/>
              </a:rPr>
              <a:t>5</a:t>
            </a:r>
            <a:endParaRPr lang="en-US" altLang="zh-CN" sz="2400">
              <a:solidFill>
                <a:srgbClr val="000000"/>
              </a:solidFill>
              <a:latin typeface="Times New Roman" panose="02020603050405020304" pitchFamily="18" charset="0"/>
            </a:endParaRPr>
          </a:p>
        </p:txBody>
      </p:sp>
      <p:sp>
        <p:nvSpPr>
          <p:cNvPr id="237" name="Text Box 236">
            <a:extLst>
              <a:ext uri="{FF2B5EF4-FFF2-40B4-BE49-F238E27FC236}">
                <a16:creationId xmlns:a16="http://schemas.microsoft.com/office/drawing/2014/main" id="{7767B056-EA73-48BD-B6F2-1CC6DD8DF901}"/>
              </a:ext>
            </a:extLst>
          </p:cNvPr>
          <p:cNvSpPr txBox="1">
            <a:spLocks noChangeArrowheads="1"/>
          </p:cNvSpPr>
          <p:nvPr/>
        </p:nvSpPr>
        <p:spPr bwMode="auto">
          <a:xfrm>
            <a:off x="5300662" y="619125"/>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0000"/>
                </a:solidFill>
                <a:latin typeface="Times New Roman" panose="02020603050405020304" pitchFamily="18" charset="0"/>
              </a:rPr>
              <a:t>7</a:t>
            </a:r>
            <a:endParaRPr lang="en-US" altLang="zh-CN" sz="2400">
              <a:solidFill>
                <a:srgbClr val="000000"/>
              </a:solidFill>
              <a:latin typeface="Times New Roman" panose="02020603050405020304" pitchFamily="18" charset="0"/>
            </a:endParaRPr>
          </a:p>
        </p:txBody>
      </p:sp>
      <p:sp>
        <p:nvSpPr>
          <p:cNvPr id="238" name="Text Box 237">
            <a:extLst>
              <a:ext uri="{FF2B5EF4-FFF2-40B4-BE49-F238E27FC236}">
                <a16:creationId xmlns:a16="http://schemas.microsoft.com/office/drawing/2014/main" id="{0234D4CA-B975-4813-9738-2A10E10AF7DE}"/>
              </a:ext>
            </a:extLst>
          </p:cNvPr>
          <p:cNvSpPr txBox="1">
            <a:spLocks noChangeArrowheads="1"/>
          </p:cNvSpPr>
          <p:nvPr/>
        </p:nvSpPr>
        <p:spPr bwMode="auto">
          <a:xfrm>
            <a:off x="4805362" y="19526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FF0000"/>
                </a:solidFill>
                <a:latin typeface="Times New Roman" panose="02020603050405020304" pitchFamily="18" charset="0"/>
              </a:rPr>
              <a:t>1</a:t>
            </a:r>
            <a:endParaRPr lang="en-US" altLang="zh-CN" sz="2400">
              <a:solidFill>
                <a:srgbClr val="FF0000"/>
              </a:solidFill>
              <a:latin typeface="Times New Roman" panose="02020603050405020304" pitchFamily="18" charset="0"/>
            </a:endParaRPr>
          </a:p>
        </p:txBody>
      </p:sp>
      <p:sp>
        <p:nvSpPr>
          <p:cNvPr id="239" name="Text Box 238">
            <a:extLst>
              <a:ext uri="{FF2B5EF4-FFF2-40B4-BE49-F238E27FC236}">
                <a16:creationId xmlns:a16="http://schemas.microsoft.com/office/drawing/2014/main" id="{E90A1673-6795-4EB3-8EBF-D62AF5C2AB27}"/>
              </a:ext>
            </a:extLst>
          </p:cNvPr>
          <p:cNvSpPr txBox="1">
            <a:spLocks noChangeArrowheads="1"/>
          </p:cNvSpPr>
          <p:nvPr/>
        </p:nvSpPr>
        <p:spPr bwMode="auto">
          <a:xfrm>
            <a:off x="5330825" y="827087"/>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solidFill>
                <a:srgbClr val="000000"/>
              </a:solidFill>
              <a:latin typeface="Times New Roman" panose="02020603050405020304" pitchFamily="18" charset="0"/>
            </a:endParaRPr>
          </a:p>
        </p:txBody>
      </p:sp>
      <p:grpSp>
        <p:nvGrpSpPr>
          <p:cNvPr id="240" name="Group 239">
            <a:extLst>
              <a:ext uri="{FF2B5EF4-FFF2-40B4-BE49-F238E27FC236}">
                <a16:creationId xmlns:a16="http://schemas.microsoft.com/office/drawing/2014/main" id="{20A5CBFE-9218-48E8-8630-21FA32162C07}"/>
              </a:ext>
            </a:extLst>
          </p:cNvPr>
          <p:cNvGrpSpPr>
            <a:grpSpLocks/>
          </p:cNvGrpSpPr>
          <p:nvPr/>
        </p:nvGrpSpPr>
        <p:grpSpPr bwMode="auto">
          <a:xfrm>
            <a:off x="5268912" y="134937"/>
            <a:ext cx="854075" cy="727075"/>
            <a:chOff x="2736" y="48"/>
            <a:chExt cx="538" cy="458"/>
          </a:xfrm>
        </p:grpSpPr>
        <p:grpSp>
          <p:nvGrpSpPr>
            <p:cNvPr id="241" name="Group 240">
              <a:extLst>
                <a:ext uri="{FF2B5EF4-FFF2-40B4-BE49-F238E27FC236}">
                  <a16:creationId xmlns:a16="http://schemas.microsoft.com/office/drawing/2014/main" id="{5FE7449D-4A7D-4671-8F60-D2A53F7A8310}"/>
                </a:ext>
              </a:extLst>
            </p:cNvPr>
            <p:cNvGrpSpPr>
              <a:grpSpLocks/>
            </p:cNvGrpSpPr>
            <p:nvPr/>
          </p:nvGrpSpPr>
          <p:grpSpPr bwMode="auto">
            <a:xfrm>
              <a:off x="2736" y="48"/>
              <a:ext cx="491" cy="458"/>
              <a:chOff x="1536" y="2304"/>
              <a:chExt cx="432" cy="432"/>
            </a:xfrm>
          </p:grpSpPr>
          <p:sp>
            <p:nvSpPr>
              <p:cNvPr id="248" name="Rectangle 241">
                <a:extLst>
                  <a:ext uri="{FF2B5EF4-FFF2-40B4-BE49-F238E27FC236}">
                    <a16:creationId xmlns:a16="http://schemas.microsoft.com/office/drawing/2014/main" id="{F9914043-4D8E-4FD9-A4E6-76B315279CEC}"/>
                  </a:ext>
                </a:extLst>
              </p:cNvPr>
              <p:cNvSpPr>
                <a:spLocks noChangeArrowheads="1"/>
              </p:cNvSpPr>
              <p:nvPr/>
            </p:nvSpPr>
            <p:spPr bwMode="auto">
              <a:xfrm>
                <a:off x="1536" y="2304"/>
                <a:ext cx="432" cy="432"/>
              </a:xfrm>
              <a:prstGeom prst="rect">
                <a:avLst/>
              </a:prstGeom>
              <a:solidFill>
                <a:srgbClr val="FFFF66"/>
              </a:solidFill>
              <a:ln w="9525">
                <a:solidFill>
                  <a:srgbClr val="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49" name="Line 242">
                <a:extLst>
                  <a:ext uri="{FF2B5EF4-FFF2-40B4-BE49-F238E27FC236}">
                    <a16:creationId xmlns:a16="http://schemas.microsoft.com/office/drawing/2014/main" id="{68881705-DB23-48E8-B373-7747C3547CE4}"/>
                  </a:ext>
                </a:extLst>
              </p:cNvPr>
              <p:cNvSpPr>
                <a:spLocks noChangeShapeType="1"/>
              </p:cNvSpPr>
              <p:nvPr/>
            </p:nvSpPr>
            <p:spPr bwMode="auto">
              <a:xfrm>
                <a:off x="1536" y="244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0" name="Line 243">
                <a:extLst>
                  <a:ext uri="{FF2B5EF4-FFF2-40B4-BE49-F238E27FC236}">
                    <a16:creationId xmlns:a16="http://schemas.microsoft.com/office/drawing/2014/main" id="{CD16F148-8FEF-47F1-92BB-A81A2EDB03AA}"/>
                  </a:ext>
                </a:extLst>
              </p:cNvPr>
              <p:cNvSpPr>
                <a:spLocks noChangeShapeType="1"/>
              </p:cNvSpPr>
              <p:nvPr/>
            </p:nvSpPr>
            <p:spPr bwMode="auto">
              <a:xfrm>
                <a:off x="1536" y="2592"/>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1" name="Line 244">
                <a:extLst>
                  <a:ext uri="{FF2B5EF4-FFF2-40B4-BE49-F238E27FC236}">
                    <a16:creationId xmlns:a16="http://schemas.microsoft.com/office/drawing/2014/main" id="{864A4884-E60E-4D18-851F-8209D127BB1C}"/>
                  </a:ext>
                </a:extLst>
              </p:cNvPr>
              <p:cNvSpPr>
                <a:spLocks noChangeShapeType="1"/>
              </p:cNvSpPr>
              <p:nvPr/>
            </p:nvSpPr>
            <p:spPr bwMode="auto">
              <a:xfrm>
                <a:off x="1680"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2" name="Line 245">
                <a:extLst>
                  <a:ext uri="{FF2B5EF4-FFF2-40B4-BE49-F238E27FC236}">
                    <a16:creationId xmlns:a16="http://schemas.microsoft.com/office/drawing/2014/main" id="{E6A43EE0-22EA-4FE4-BB4B-62DFB5AF7163}"/>
                  </a:ext>
                </a:extLst>
              </p:cNvPr>
              <p:cNvSpPr>
                <a:spLocks noChangeShapeType="1"/>
              </p:cNvSpPr>
              <p:nvPr/>
            </p:nvSpPr>
            <p:spPr bwMode="auto">
              <a:xfrm>
                <a:off x="1824" y="2304"/>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42" name="Text Box 246">
              <a:extLst>
                <a:ext uri="{FF2B5EF4-FFF2-40B4-BE49-F238E27FC236}">
                  <a16:creationId xmlns:a16="http://schemas.microsoft.com/office/drawing/2014/main" id="{5CD36472-409A-4B89-9656-AB775EDDC8AD}"/>
                </a:ext>
              </a:extLst>
            </p:cNvPr>
            <p:cNvSpPr txBox="1">
              <a:spLocks noChangeArrowheads="1"/>
            </p:cNvSpPr>
            <p:nvPr/>
          </p:nvSpPr>
          <p:spPr bwMode="auto">
            <a:xfrm>
              <a:off x="2758" y="20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43" name="Text Box 247">
              <a:extLst>
                <a:ext uri="{FF2B5EF4-FFF2-40B4-BE49-F238E27FC236}">
                  <a16:creationId xmlns:a16="http://schemas.microsoft.com/office/drawing/2014/main" id="{DCCED94F-82DE-432B-A783-1AFD7E14D0B6}"/>
                </a:ext>
              </a:extLst>
            </p:cNvPr>
            <p:cNvSpPr txBox="1">
              <a:spLocks noChangeArrowheads="1"/>
            </p:cNvSpPr>
            <p:nvPr/>
          </p:nvSpPr>
          <p:spPr bwMode="auto">
            <a:xfrm>
              <a:off x="2758" y="4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44" name="Text Box 248">
              <a:extLst>
                <a:ext uri="{FF2B5EF4-FFF2-40B4-BE49-F238E27FC236}">
                  <a16:creationId xmlns:a16="http://schemas.microsoft.com/office/drawing/2014/main" id="{F049CEC0-C189-4E59-B711-6EF43F7A75E8}"/>
                </a:ext>
              </a:extLst>
            </p:cNvPr>
            <p:cNvSpPr txBox="1">
              <a:spLocks noChangeArrowheads="1"/>
            </p:cNvSpPr>
            <p:nvPr/>
          </p:nvSpPr>
          <p:spPr bwMode="auto">
            <a:xfrm>
              <a:off x="3092" y="4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45" name="Text Box 249">
              <a:extLst>
                <a:ext uri="{FF2B5EF4-FFF2-40B4-BE49-F238E27FC236}">
                  <a16:creationId xmlns:a16="http://schemas.microsoft.com/office/drawing/2014/main" id="{82C64629-8482-4660-A79E-A756077484B1}"/>
                </a:ext>
              </a:extLst>
            </p:cNvPr>
            <p:cNvSpPr txBox="1">
              <a:spLocks noChangeArrowheads="1"/>
            </p:cNvSpPr>
            <p:nvPr/>
          </p:nvSpPr>
          <p:spPr bwMode="auto">
            <a:xfrm>
              <a:off x="2911" y="48"/>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8</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46" name="Text Box 250">
              <a:extLst>
                <a:ext uri="{FF2B5EF4-FFF2-40B4-BE49-F238E27FC236}">
                  <a16:creationId xmlns:a16="http://schemas.microsoft.com/office/drawing/2014/main" id="{2A987A11-0191-41C3-A438-88BC65F47881}"/>
                </a:ext>
              </a:extLst>
            </p:cNvPr>
            <p:cNvSpPr txBox="1">
              <a:spLocks noChangeArrowheads="1"/>
            </p:cNvSpPr>
            <p:nvPr/>
          </p:nvSpPr>
          <p:spPr bwMode="auto">
            <a:xfrm>
              <a:off x="3094" y="20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47" name="Text Box 251">
              <a:extLst>
                <a:ext uri="{FF2B5EF4-FFF2-40B4-BE49-F238E27FC236}">
                  <a16:creationId xmlns:a16="http://schemas.microsoft.com/office/drawing/2014/main" id="{A2172816-4037-415A-886C-056E0595B708}"/>
                </a:ext>
              </a:extLst>
            </p:cNvPr>
            <p:cNvSpPr txBox="1">
              <a:spLocks noChangeArrowheads="1"/>
            </p:cNvSpPr>
            <p:nvPr/>
          </p:nvSpPr>
          <p:spPr bwMode="auto">
            <a:xfrm>
              <a:off x="2911" y="19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253" name="Text Box 252">
            <a:extLst>
              <a:ext uri="{FF2B5EF4-FFF2-40B4-BE49-F238E27FC236}">
                <a16:creationId xmlns:a16="http://schemas.microsoft.com/office/drawing/2014/main" id="{2B999B08-0C99-4931-8C2D-22836C74E265}"/>
              </a:ext>
            </a:extLst>
          </p:cNvPr>
          <p:cNvSpPr txBox="1">
            <a:spLocks noChangeArrowheads="1"/>
          </p:cNvSpPr>
          <p:nvPr/>
        </p:nvSpPr>
        <p:spPr bwMode="auto">
          <a:xfrm>
            <a:off x="4414837" y="554037"/>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00"/>
                </a:solidFill>
                <a:latin typeface="Times New Roman" panose="02020603050405020304" pitchFamily="18" charset="0"/>
              </a:rPr>
              <a:t>0+4</a:t>
            </a:r>
          </a:p>
        </p:txBody>
      </p:sp>
      <p:sp>
        <p:nvSpPr>
          <p:cNvPr id="254" name="Text Box 253">
            <a:extLst>
              <a:ext uri="{FF2B5EF4-FFF2-40B4-BE49-F238E27FC236}">
                <a16:creationId xmlns:a16="http://schemas.microsoft.com/office/drawing/2014/main" id="{AF4E24BD-422C-46B7-B200-C829023A9189}"/>
              </a:ext>
            </a:extLst>
          </p:cNvPr>
          <p:cNvSpPr txBox="1">
            <a:spLocks noChangeArrowheads="1"/>
          </p:cNvSpPr>
          <p:nvPr/>
        </p:nvSpPr>
        <p:spPr bwMode="auto">
          <a:xfrm>
            <a:off x="5283200" y="60642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ja-JP" altLang="en-US" sz="1600" b="1">
                <a:solidFill>
                  <a:srgbClr val="000000"/>
                </a:solidFill>
                <a:latin typeface="Times New Roman" panose="02020603050405020304" pitchFamily="18" charset="0"/>
              </a:rPr>
              <a:t>7</a:t>
            </a:r>
          </a:p>
        </p:txBody>
      </p:sp>
      <p:sp>
        <p:nvSpPr>
          <p:cNvPr id="255" name="Text Box 254">
            <a:extLst>
              <a:ext uri="{FF2B5EF4-FFF2-40B4-BE49-F238E27FC236}">
                <a16:creationId xmlns:a16="http://schemas.microsoft.com/office/drawing/2014/main" id="{5F55C29B-0CCA-450E-9540-A4A81DD7ED1E}"/>
              </a:ext>
            </a:extLst>
          </p:cNvPr>
          <p:cNvSpPr txBox="1">
            <a:spLocks noChangeArrowheads="1"/>
          </p:cNvSpPr>
          <p:nvPr/>
        </p:nvSpPr>
        <p:spPr bwMode="auto">
          <a:xfrm>
            <a:off x="5786437" y="57785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solidFill>
                  <a:srgbClr val="000000"/>
                </a:solidFill>
                <a:latin typeface="Times New Roman" panose="02020603050405020304" pitchFamily="18" charset="0"/>
              </a:rPr>
              <a:t>5</a:t>
            </a:r>
          </a:p>
        </p:txBody>
      </p:sp>
      <p:sp>
        <p:nvSpPr>
          <p:cNvPr id="256" name="Text Box 255">
            <a:extLst>
              <a:ext uri="{FF2B5EF4-FFF2-40B4-BE49-F238E27FC236}">
                <a16:creationId xmlns:a16="http://schemas.microsoft.com/office/drawing/2014/main" id="{AF0A51B8-199B-42B3-BAD5-45E2BC17E46D}"/>
              </a:ext>
            </a:extLst>
          </p:cNvPr>
          <p:cNvSpPr txBox="1">
            <a:spLocks noChangeArrowheads="1"/>
          </p:cNvSpPr>
          <p:nvPr/>
        </p:nvSpPr>
        <p:spPr bwMode="auto">
          <a:xfrm>
            <a:off x="4992687" y="1201737"/>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FF0000"/>
                </a:solidFill>
                <a:latin typeface="Times New Roman" panose="02020603050405020304" pitchFamily="18" charset="0"/>
              </a:rPr>
              <a:t>2</a:t>
            </a:r>
            <a:endParaRPr lang="en-US" altLang="zh-CN" sz="2400">
              <a:solidFill>
                <a:srgbClr val="FF0000"/>
              </a:solidFill>
              <a:latin typeface="Times New Roman" panose="02020603050405020304" pitchFamily="18" charset="0"/>
            </a:endParaRPr>
          </a:p>
        </p:txBody>
      </p:sp>
      <p:sp>
        <p:nvSpPr>
          <p:cNvPr id="257" name="Rectangle 256">
            <a:extLst>
              <a:ext uri="{FF2B5EF4-FFF2-40B4-BE49-F238E27FC236}">
                <a16:creationId xmlns:a16="http://schemas.microsoft.com/office/drawing/2014/main" id="{8B732EBE-0A45-49CE-B73C-98BAAC041044}"/>
              </a:ext>
            </a:extLst>
          </p:cNvPr>
          <p:cNvSpPr>
            <a:spLocks noChangeArrowheads="1"/>
          </p:cNvSpPr>
          <p:nvPr/>
        </p:nvSpPr>
        <p:spPr bwMode="auto">
          <a:xfrm>
            <a:off x="2819400" y="1231900"/>
            <a:ext cx="792162"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8" name="Rectangle 257">
            <a:extLst>
              <a:ext uri="{FF2B5EF4-FFF2-40B4-BE49-F238E27FC236}">
                <a16:creationId xmlns:a16="http://schemas.microsoft.com/office/drawing/2014/main" id="{6850569E-1314-48D7-91CA-E20DCA0EE28D}"/>
              </a:ext>
            </a:extLst>
          </p:cNvPr>
          <p:cNvSpPr>
            <a:spLocks noChangeArrowheads="1"/>
          </p:cNvSpPr>
          <p:nvPr/>
        </p:nvSpPr>
        <p:spPr bwMode="auto">
          <a:xfrm>
            <a:off x="5281612" y="1230312"/>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9" name="Rectangle 258">
            <a:extLst>
              <a:ext uri="{FF2B5EF4-FFF2-40B4-BE49-F238E27FC236}">
                <a16:creationId xmlns:a16="http://schemas.microsoft.com/office/drawing/2014/main" id="{1B2E3090-31EB-4DC5-8B9E-8AFC2578494C}"/>
              </a:ext>
            </a:extLst>
          </p:cNvPr>
          <p:cNvSpPr>
            <a:spLocks noChangeArrowheads="1"/>
          </p:cNvSpPr>
          <p:nvPr/>
        </p:nvSpPr>
        <p:spPr bwMode="auto">
          <a:xfrm>
            <a:off x="7715250" y="1230312"/>
            <a:ext cx="792162"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0" name="Rectangle 259">
            <a:extLst>
              <a:ext uri="{FF2B5EF4-FFF2-40B4-BE49-F238E27FC236}">
                <a16:creationId xmlns:a16="http://schemas.microsoft.com/office/drawing/2014/main" id="{026C9058-8B3C-4587-A493-4258A2FED1A3}"/>
              </a:ext>
            </a:extLst>
          </p:cNvPr>
          <p:cNvSpPr>
            <a:spLocks noChangeArrowheads="1"/>
          </p:cNvSpPr>
          <p:nvPr/>
        </p:nvSpPr>
        <p:spPr bwMode="auto">
          <a:xfrm>
            <a:off x="5267325" y="134937"/>
            <a:ext cx="792162"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1" name="Rectangle 260">
            <a:extLst>
              <a:ext uri="{FF2B5EF4-FFF2-40B4-BE49-F238E27FC236}">
                <a16:creationId xmlns:a16="http://schemas.microsoft.com/office/drawing/2014/main" id="{0F475482-971A-43A9-9699-FE66DF262808}"/>
              </a:ext>
            </a:extLst>
          </p:cNvPr>
          <p:cNvSpPr>
            <a:spLocks noChangeArrowheads="1"/>
          </p:cNvSpPr>
          <p:nvPr/>
        </p:nvSpPr>
        <p:spPr bwMode="auto">
          <a:xfrm>
            <a:off x="5281612" y="134937"/>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2" name="Rectangle 261">
            <a:extLst>
              <a:ext uri="{FF2B5EF4-FFF2-40B4-BE49-F238E27FC236}">
                <a16:creationId xmlns:a16="http://schemas.microsoft.com/office/drawing/2014/main" id="{C3A63AD1-34A4-40CE-B1AC-7D9BA8EFB477}"/>
              </a:ext>
            </a:extLst>
          </p:cNvPr>
          <p:cNvSpPr>
            <a:spLocks noChangeArrowheads="1"/>
          </p:cNvSpPr>
          <p:nvPr/>
        </p:nvSpPr>
        <p:spPr bwMode="auto">
          <a:xfrm>
            <a:off x="7945437" y="4876800"/>
            <a:ext cx="360363" cy="333375"/>
          </a:xfrm>
          <a:prstGeom prst="rect">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3" name="Text Box 262">
            <a:extLst>
              <a:ext uri="{FF2B5EF4-FFF2-40B4-BE49-F238E27FC236}">
                <a16:creationId xmlns:a16="http://schemas.microsoft.com/office/drawing/2014/main" id="{853E7F94-5952-4D6E-AEB8-4D2ECD01B4D3}"/>
              </a:ext>
            </a:extLst>
          </p:cNvPr>
          <p:cNvSpPr txBox="1">
            <a:spLocks noChangeArrowheads="1"/>
          </p:cNvSpPr>
          <p:nvPr/>
        </p:nvSpPr>
        <p:spPr bwMode="auto">
          <a:xfrm>
            <a:off x="8450262" y="4876800"/>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a:solidFill>
                  <a:srgbClr val="000000"/>
                </a:solidFill>
                <a:latin typeface="Times New Roman" panose="02020603050405020304" pitchFamily="18" charset="0"/>
                <a:ea typeface="楷体_GB2312" pitchFamily="49" charset="-122"/>
              </a:rPr>
              <a:t>OPEN</a:t>
            </a:r>
            <a:r>
              <a:rPr lang="zh-CN" altLang="en-US" sz="2000">
                <a:solidFill>
                  <a:srgbClr val="000000"/>
                </a:solidFill>
                <a:latin typeface="Times New Roman" panose="02020603050405020304" pitchFamily="18" charset="0"/>
                <a:ea typeface="楷体_GB2312" pitchFamily="49" charset="-122"/>
              </a:rPr>
              <a:t>表</a:t>
            </a:r>
          </a:p>
        </p:txBody>
      </p:sp>
      <p:sp>
        <p:nvSpPr>
          <p:cNvPr id="264" name="Rectangle 263">
            <a:extLst>
              <a:ext uri="{FF2B5EF4-FFF2-40B4-BE49-F238E27FC236}">
                <a16:creationId xmlns:a16="http://schemas.microsoft.com/office/drawing/2014/main" id="{4BD186E2-6D54-4977-A63C-510B5A38F928}"/>
              </a:ext>
            </a:extLst>
          </p:cNvPr>
          <p:cNvSpPr>
            <a:spLocks noChangeArrowheads="1"/>
          </p:cNvSpPr>
          <p:nvPr/>
        </p:nvSpPr>
        <p:spPr bwMode="auto">
          <a:xfrm>
            <a:off x="7945437" y="5453062"/>
            <a:ext cx="360363" cy="333375"/>
          </a:xfrm>
          <a:prstGeom prst="rect">
            <a:avLst/>
          </a:prstGeom>
          <a:noFill/>
          <a:ln w="3810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5" name="Text Box 264">
            <a:extLst>
              <a:ext uri="{FF2B5EF4-FFF2-40B4-BE49-F238E27FC236}">
                <a16:creationId xmlns:a16="http://schemas.microsoft.com/office/drawing/2014/main" id="{B0250B93-9FDE-4E9D-8BB0-B4F644F79D52}"/>
              </a:ext>
            </a:extLst>
          </p:cNvPr>
          <p:cNvSpPr txBox="1">
            <a:spLocks noChangeArrowheads="1"/>
          </p:cNvSpPr>
          <p:nvPr/>
        </p:nvSpPr>
        <p:spPr bwMode="auto">
          <a:xfrm>
            <a:off x="8450262" y="5453062"/>
            <a:ext cx="161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a:solidFill>
                  <a:srgbClr val="000000"/>
                </a:solidFill>
                <a:latin typeface="Times New Roman" panose="02020603050405020304" pitchFamily="18" charset="0"/>
                <a:ea typeface="楷体_GB2312" pitchFamily="49" charset="-122"/>
              </a:rPr>
              <a:t>CLOSED</a:t>
            </a:r>
            <a:r>
              <a:rPr lang="zh-CN" altLang="en-US" sz="2000">
                <a:solidFill>
                  <a:srgbClr val="000000"/>
                </a:solidFill>
                <a:latin typeface="Times New Roman" panose="02020603050405020304" pitchFamily="18" charset="0"/>
                <a:ea typeface="楷体_GB2312" pitchFamily="49" charset="-122"/>
              </a:rPr>
              <a:t>表</a:t>
            </a:r>
          </a:p>
        </p:txBody>
      </p:sp>
      <p:sp>
        <p:nvSpPr>
          <p:cNvPr id="266" name="Rectangle 265">
            <a:extLst>
              <a:ext uri="{FF2B5EF4-FFF2-40B4-BE49-F238E27FC236}">
                <a16:creationId xmlns:a16="http://schemas.microsoft.com/office/drawing/2014/main" id="{50114EE7-A638-4E78-9C83-0A39884B580D}"/>
              </a:ext>
            </a:extLst>
          </p:cNvPr>
          <p:cNvSpPr>
            <a:spLocks noChangeArrowheads="1"/>
          </p:cNvSpPr>
          <p:nvPr/>
        </p:nvSpPr>
        <p:spPr bwMode="auto">
          <a:xfrm>
            <a:off x="5281612" y="1227137"/>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7" name="Rectangle 266">
            <a:extLst>
              <a:ext uri="{FF2B5EF4-FFF2-40B4-BE49-F238E27FC236}">
                <a16:creationId xmlns:a16="http://schemas.microsoft.com/office/drawing/2014/main" id="{16E643D7-7A92-49D7-8092-6F8A332C5A05}"/>
              </a:ext>
            </a:extLst>
          </p:cNvPr>
          <p:cNvSpPr>
            <a:spLocks noChangeArrowheads="1"/>
          </p:cNvSpPr>
          <p:nvPr/>
        </p:nvSpPr>
        <p:spPr bwMode="auto">
          <a:xfrm>
            <a:off x="2363787" y="2393950"/>
            <a:ext cx="792163"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8" name="Rectangle 267">
            <a:extLst>
              <a:ext uri="{FF2B5EF4-FFF2-40B4-BE49-F238E27FC236}">
                <a16:creationId xmlns:a16="http://schemas.microsoft.com/office/drawing/2014/main" id="{3D99B673-59A4-4325-9BBF-44D4C39A72E1}"/>
              </a:ext>
            </a:extLst>
          </p:cNvPr>
          <p:cNvSpPr>
            <a:spLocks noChangeArrowheads="1"/>
          </p:cNvSpPr>
          <p:nvPr/>
        </p:nvSpPr>
        <p:spPr bwMode="auto">
          <a:xfrm>
            <a:off x="5272087" y="2379662"/>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9" name="Rectangle 268">
            <a:extLst>
              <a:ext uri="{FF2B5EF4-FFF2-40B4-BE49-F238E27FC236}">
                <a16:creationId xmlns:a16="http://schemas.microsoft.com/office/drawing/2014/main" id="{EC902447-C43B-44C0-A145-885E978919AC}"/>
              </a:ext>
            </a:extLst>
          </p:cNvPr>
          <p:cNvSpPr>
            <a:spLocks noChangeArrowheads="1"/>
          </p:cNvSpPr>
          <p:nvPr/>
        </p:nvSpPr>
        <p:spPr bwMode="auto">
          <a:xfrm>
            <a:off x="8151812" y="2379662"/>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0" name="Rectangle 269">
            <a:extLst>
              <a:ext uri="{FF2B5EF4-FFF2-40B4-BE49-F238E27FC236}">
                <a16:creationId xmlns:a16="http://schemas.microsoft.com/office/drawing/2014/main" id="{C07CD08F-D05D-4CC5-9FD6-128B339431CE}"/>
              </a:ext>
            </a:extLst>
          </p:cNvPr>
          <p:cNvSpPr>
            <a:spLocks noChangeArrowheads="1"/>
          </p:cNvSpPr>
          <p:nvPr/>
        </p:nvSpPr>
        <p:spPr bwMode="auto">
          <a:xfrm>
            <a:off x="2371725" y="2393950"/>
            <a:ext cx="792162" cy="719137"/>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1" name="Rectangle 270">
            <a:extLst>
              <a:ext uri="{FF2B5EF4-FFF2-40B4-BE49-F238E27FC236}">
                <a16:creationId xmlns:a16="http://schemas.microsoft.com/office/drawing/2014/main" id="{4728FDB4-695F-4D52-8AFE-0C11BB01696A}"/>
              </a:ext>
            </a:extLst>
          </p:cNvPr>
          <p:cNvSpPr>
            <a:spLocks noChangeArrowheads="1"/>
          </p:cNvSpPr>
          <p:nvPr/>
        </p:nvSpPr>
        <p:spPr bwMode="auto">
          <a:xfrm>
            <a:off x="1609725" y="3819525"/>
            <a:ext cx="792162"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2" name="Rectangle 271">
            <a:extLst>
              <a:ext uri="{FF2B5EF4-FFF2-40B4-BE49-F238E27FC236}">
                <a16:creationId xmlns:a16="http://schemas.microsoft.com/office/drawing/2014/main" id="{9B23C8A1-EC07-4194-8DC8-7B1B7069C69C}"/>
              </a:ext>
            </a:extLst>
          </p:cNvPr>
          <p:cNvSpPr>
            <a:spLocks noChangeArrowheads="1"/>
          </p:cNvSpPr>
          <p:nvPr/>
        </p:nvSpPr>
        <p:spPr bwMode="auto">
          <a:xfrm>
            <a:off x="2976562" y="3819525"/>
            <a:ext cx="792163"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3" name="Rectangle 272">
            <a:extLst>
              <a:ext uri="{FF2B5EF4-FFF2-40B4-BE49-F238E27FC236}">
                <a16:creationId xmlns:a16="http://schemas.microsoft.com/office/drawing/2014/main" id="{742E0C46-E52F-4311-9346-AAA409100CA2}"/>
              </a:ext>
            </a:extLst>
          </p:cNvPr>
          <p:cNvSpPr>
            <a:spLocks noChangeArrowheads="1"/>
          </p:cNvSpPr>
          <p:nvPr/>
        </p:nvSpPr>
        <p:spPr bwMode="auto">
          <a:xfrm>
            <a:off x="5267325" y="2365375"/>
            <a:ext cx="792162" cy="719137"/>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4" name="Rectangle 273">
            <a:extLst>
              <a:ext uri="{FF2B5EF4-FFF2-40B4-BE49-F238E27FC236}">
                <a16:creationId xmlns:a16="http://schemas.microsoft.com/office/drawing/2014/main" id="{8B209A69-8E2D-48A3-8744-1FB9F4E70DC0}"/>
              </a:ext>
            </a:extLst>
          </p:cNvPr>
          <p:cNvSpPr>
            <a:spLocks noChangeArrowheads="1"/>
          </p:cNvSpPr>
          <p:nvPr/>
        </p:nvSpPr>
        <p:spPr bwMode="auto">
          <a:xfrm>
            <a:off x="5281612" y="3833812"/>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5" name="Rectangle 274">
            <a:extLst>
              <a:ext uri="{FF2B5EF4-FFF2-40B4-BE49-F238E27FC236}">
                <a16:creationId xmlns:a16="http://schemas.microsoft.com/office/drawing/2014/main" id="{C5CDEDBF-19D0-4556-BECE-74BF9AEA97C3}"/>
              </a:ext>
            </a:extLst>
          </p:cNvPr>
          <p:cNvSpPr>
            <a:spLocks noChangeArrowheads="1"/>
          </p:cNvSpPr>
          <p:nvPr/>
        </p:nvSpPr>
        <p:spPr bwMode="auto">
          <a:xfrm>
            <a:off x="6650037" y="3833812"/>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6" name="Rectangle 275">
            <a:extLst>
              <a:ext uri="{FF2B5EF4-FFF2-40B4-BE49-F238E27FC236}">
                <a16:creationId xmlns:a16="http://schemas.microsoft.com/office/drawing/2014/main" id="{2433B54B-0B26-4743-8998-1C5EE2B677B8}"/>
              </a:ext>
            </a:extLst>
          </p:cNvPr>
          <p:cNvSpPr>
            <a:spLocks noChangeArrowheads="1"/>
          </p:cNvSpPr>
          <p:nvPr/>
        </p:nvSpPr>
        <p:spPr bwMode="auto">
          <a:xfrm>
            <a:off x="5281612" y="3833812"/>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7" name="Rectangle 276">
            <a:extLst>
              <a:ext uri="{FF2B5EF4-FFF2-40B4-BE49-F238E27FC236}">
                <a16:creationId xmlns:a16="http://schemas.microsoft.com/office/drawing/2014/main" id="{374CE02E-36A4-4973-BB15-DB1249A7C2A1}"/>
              </a:ext>
            </a:extLst>
          </p:cNvPr>
          <p:cNvSpPr>
            <a:spLocks noChangeArrowheads="1"/>
          </p:cNvSpPr>
          <p:nvPr/>
        </p:nvSpPr>
        <p:spPr bwMode="auto">
          <a:xfrm>
            <a:off x="5281612" y="4914900"/>
            <a:ext cx="792163"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8" name="Rectangle 277">
            <a:extLst>
              <a:ext uri="{FF2B5EF4-FFF2-40B4-BE49-F238E27FC236}">
                <a16:creationId xmlns:a16="http://schemas.microsoft.com/office/drawing/2014/main" id="{A6C74FA3-6F6D-4757-8320-D9D915B787FC}"/>
              </a:ext>
            </a:extLst>
          </p:cNvPr>
          <p:cNvSpPr>
            <a:spLocks noChangeArrowheads="1"/>
          </p:cNvSpPr>
          <p:nvPr/>
        </p:nvSpPr>
        <p:spPr bwMode="auto">
          <a:xfrm>
            <a:off x="5281612" y="4914900"/>
            <a:ext cx="792163" cy="719137"/>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9" name="Rectangle 278">
            <a:extLst>
              <a:ext uri="{FF2B5EF4-FFF2-40B4-BE49-F238E27FC236}">
                <a16:creationId xmlns:a16="http://schemas.microsoft.com/office/drawing/2014/main" id="{2417ACBE-1E65-422D-9130-29B8FB4274A2}"/>
              </a:ext>
            </a:extLst>
          </p:cNvPr>
          <p:cNvSpPr>
            <a:spLocks noChangeArrowheads="1"/>
          </p:cNvSpPr>
          <p:nvPr/>
        </p:nvSpPr>
        <p:spPr bwMode="auto">
          <a:xfrm>
            <a:off x="4748212" y="6040437"/>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0" name="Rectangle 279">
            <a:extLst>
              <a:ext uri="{FF2B5EF4-FFF2-40B4-BE49-F238E27FC236}">
                <a16:creationId xmlns:a16="http://schemas.microsoft.com/office/drawing/2014/main" id="{380E1B9C-9A56-4789-A173-E7FC2EDA22C8}"/>
              </a:ext>
            </a:extLst>
          </p:cNvPr>
          <p:cNvSpPr>
            <a:spLocks noChangeArrowheads="1"/>
          </p:cNvSpPr>
          <p:nvPr/>
        </p:nvSpPr>
        <p:spPr bwMode="auto">
          <a:xfrm>
            <a:off x="5799137" y="6037262"/>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1" name="Rectangle 280">
            <a:extLst>
              <a:ext uri="{FF2B5EF4-FFF2-40B4-BE49-F238E27FC236}">
                <a16:creationId xmlns:a16="http://schemas.microsoft.com/office/drawing/2014/main" id="{94E09B62-C7A1-4CD8-A12F-D752075FE16A}"/>
              </a:ext>
            </a:extLst>
          </p:cNvPr>
          <p:cNvSpPr>
            <a:spLocks noChangeArrowheads="1"/>
          </p:cNvSpPr>
          <p:nvPr/>
        </p:nvSpPr>
        <p:spPr bwMode="auto">
          <a:xfrm>
            <a:off x="4748212" y="6040437"/>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914672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wipe(left)">
                                      <p:cBhvr>
                                        <p:cTn id="7" dur="5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1"/>
                                        </p:tgtEl>
                                        <p:attrNameLst>
                                          <p:attrName>style.visibility</p:attrName>
                                        </p:attrNameLst>
                                      </p:cBhvr>
                                      <p:to>
                                        <p:strVal val="visible"/>
                                      </p:to>
                                    </p:set>
                                    <p:animEffect transition="in" filter="wipe(left)">
                                      <p:cBhvr>
                                        <p:cTn id="12" dur="500"/>
                                        <p:tgtEl>
                                          <p:spTgt spid="2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wipe(left)">
                                      <p:cBhvr>
                                        <p:cTn id="22" dur="500"/>
                                        <p:tgtEl>
                                          <p:spTgt spid="25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58"/>
                                        </p:tgtEl>
                                        <p:attrNameLst>
                                          <p:attrName>style.visibility</p:attrName>
                                        </p:attrNameLst>
                                      </p:cBhvr>
                                      <p:to>
                                        <p:strVal val="visible"/>
                                      </p:to>
                                    </p:set>
                                    <p:animEffect transition="in" filter="wipe(left)">
                                      <p:cBhvr>
                                        <p:cTn id="26" dur="500"/>
                                        <p:tgtEl>
                                          <p:spTgt spid="258"/>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59"/>
                                        </p:tgtEl>
                                        <p:attrNameLst>
                                          <p:attrName>style.visibility</p:attrName>
                                        </p:attrNameLst>
                                      </p:cBhvr>
                                      <p:to>
                                        <p:strVal val="visible"/>
                                      </p:to>
                                    </p:set>
                                    <p:animEffect transition="in" filter="wipe(left)">
                                      <p:cBhvr>
                                        <p:cTn id="30" dur="500"/>
                                        <p:tgtEl>
                                          <p:spTgt spid="25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blinds(horizontal)">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blinds(horizontal)">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blinds(horizontal)">
                                      <p:cBhvr>
                                        <p:cTn id="45" dur="500"/>
                                        <p:tgtEl>
                                          <p:spTgt spid="5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56"/>
                                        </p:tgtEl>
                                        <p:attrNameLst>
                                          <p:attrName>style.visibility</p:attrName>
                                        </p:attrNameLst>
                                      </p:cBhvr>
                                      <p:to>
                                        <p:strVal val="visible"/>
                                      </p:to>
                                    </p:set>
                                    <p:animEffect transition="in" filter="blinds(horizontal)">
                                      <p:cBhvr>
                                        <p:cTn id="50" dur="500"/>
                                        <p:tgtEl>
                                          <p:spTgt spid="25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66"/>
                                        </p:tgtEl>
                                        <p:attrNameLst>
                                          <p:attrName>style.visibility</p:attrName>
                                        </p:attrNameLst>
                                      </p:cBhvr>
                                      <p:to>
                                        <p:strVal val="visible"/>
                                      </p:to>
                                    </p:set>
                                    <p:animEffect transition="in" filter="wipe(left)">
                                      <p:cBhvr>
                                        <p:cTn id="55" dur="500"/>
                                        <p:tgtEl>
                                          <p:spTgt spid="26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blinds(horizontal)">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67"/>
                                        </p:tgtEl>
                                        <p:attrNameLst>
                                          <p:attrName>style.visibility</p:attrName>
                                        </p:attrNameLst>
                                      </p:cBhvr>
                                      <p:to>
                                        <p:strVal val="visible"/>
                                      </p:to>
                                    </p:set>
                                    <p:animEffect transition="in" filter="wipe(left)">
                                      <p:cBhvr>
                                        <p:cTn id="65" dur="500"/>
                                        <p:tgtEl>
                                          <p:spTgt spid="267"/>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268"/>
                                        </p:tgtEl>
                                        <p:attrNameLst>
                                          <p:attrName>style.visibility</p:attrName>
                                        </p:attrNameLst>
                                      </p:cBhvr>
                                      <p:to>
                                        <p:strVal val="visible"/>
                                      </p:to>
                                    </p:set>
                                    <p:animEffect transition="in" filter="wipe(left)">
                                      <p:cBhvr>
                                        <p:cTn id="69" dur="500"/>
                                        <p:tgtEl>
                                          <p:spTgt spid="268"/>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269"/>
                                        </p:tgtEl>
                                        <p:attrNameLst>
                                          <p:attrName>style.visibility</p:attrName>
                                        </p:attrNameLst>
                                      </p:cBhvr>
                                      <p:to>
                                        <p:strVal val="visible"/>
                                      </p:to>
                                    </p:set>
                                    <p:animEffect transition="in" filter="wipe(left)">
                                      <p:cBhvr>
                                        <p:cTn id="73" dur="500"/>
                                        <p:tgtEl>
                                          <p:spTgt spid="269"/>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09"/>
                                        </p:tgtEl>
                                        <p:attrNameLst>
                                          <p:attrName>style.visibility</p:attrName>
                                        </p:attrNameLst>
                                      </p:cBhvr>
                                      <p:to>
                                        <p:strVal val="visible"/>
                                      </p:to>
                                    </p:set>
                                    <p:animEffect transition="in" filter="blinds(horizontal)">
                                      <p:cBhvr>
                                        <p:cTn id="78" dur="500"/>
                                        <p:tgtEl>
                                          <p:spTgt spid="10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10"/>
                                        </p:tgtEl>
                                        <p:attrNameLst>
                                          <p:attrName>style.visibility</p:attrName>
                                        </p:attrNameLst>
                                      </p:cBhvr>
                                      <p:to>
                                        <p:strVal val="visible"/>
                                      </p:to>
                                    </p:set>
                                    <p:animEffect transition="in" filter="blinds(horizontal)">
                                      <p:cBhvr>
                                        <p:cTn id="83" dur="500"/>
                                        <p:tgtEl>
                                          <p:spTgt spid="110"/>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108"/>
                                        </p:tgtEl>
                                        <p:attrNameLst>
                                          <p:attrName>style.visibility</p:attrName>
                                        </p:attrNameLst>
                                      </p:cBhvr>
                                      <p:to>
                                        <p:strVal val="visible"/>
                                      </p:to>
                                    </p:set>
                                    <p:animEffect transition="in" filter="blinds(horizontal)">
                                      <p:cBhvr>
                                        <p:cTn id="88" dur="500"/>
                                        <p:tgtEl>
                                          <p:spTgt spid="108"/>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blinds(horizontal)">
                                      <p:cBhvr>
                                        <p:cTn id="93" dur="500"/>
                                        <p:tgtEl>
                                          <p:spTgt spid="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70"/>
                                        </p:tgtEl>
                                        <p:attrNameLst>
                                          <p:attrName>style.visibility</p:attrName>
                                        </p:attrNameLst>
                                      </p:cBhvr>
                                      <p:to>
                                        <p:strVal val="visible"/>
                                      </p:to>
                                    </p:set>
                                    <p:animEffect transition="in" filter="wipe(left)">
                                      <p:cBhvr>
                                        <p:cTn id="98" dur="500"/>
                                        <p:tgtEl>
                                          <p:spTgt spid="270"/>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146"/>
                                        </p:tgtEl>
                                        <p:attrNameLst>
                                          <p:attrName>style.visibility</p:attrName>
                                        </p:attrNameLst>
                                      </p:cBhvr>
                                      <p:to>
                                        <p:strVal val="visible"/>
                                      </p:to>
                                    </p:set>
                                    <p:animEffect transition="in" filter="blinds(horizontal)">
                                      <p:cBhvr>
                                        <p:cTn id="103" dur="500"/>
                                        <p:tgtEl>
                                          <p:spTgt spid="14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wipe(left)">
                                      <p:cBhvr>
                                        <p:cTn id="108" dur="500"/>
                                        <p:tgtEl>
                                          <p:spTgt spid="271"/>
                                        </p:tgtEl>
                                      </p:cBhvr>
                                    </p:animEffect>
                                  </p:childTnLst>
                                </p:cTn>
                              </p:par>
                            </p:childTnLst>
                          </p:cTn>
                        </p:par>
                        <p:par>
                          <p:cTn id="109" fill="hold">
                            <p:stCondLst>
                              <p:cond delay="500"/>
                            </p:stCondLst>
                            <p:childTnLst>
                              <p:par>
                                <p:cTn id="110" presetID="22" presetClass="entr" presetSubtype="8" fill="hold" grpId="0" nodeType="afterEffect">
                                  <p:stCondLst>
                                    <p:cond delay="0"/>
                                  </p:stCondLst>
                                  <p:childTnLst>
                                    <p:set>
                                      <p:cBhvr>
                                        <p:cTn id="111" dur="1" fill="hold">
                                          <p:stCondLst>
                                            <p:cond delay="0"/>
                                          </p:stCondLst>
                                        </p:cTn>
                                        <p:tgtEl>
                                          <p:spTgt spid="272"/>
                                        </p:tgtEl>
                                        <p:attrNameLst>
                                          <p:attrName>style.visibility</p:attrName>
                                        </p:attrNameLst>
                                      </p:cBhvr>
                                      <p:to>
                                        <p:strVal val="visible"/>
                                      </p:to>
                                    </p:set>
                                    <p:animEffect transition="in" filter="wipe(left)">
                                      <p:cBhvr>
                                        <p:cTn id="112" dur="500"/>
                                        <p:tgtEl>
                                          <p:spTgt spid="272"/>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180"/>
                                        </p:tgtEl>
                                        <p:attrNameLst>
                                          <p:attrName>style.visibility</p:attrName>
                                        </p:attrNameLst>
                                      </p:cBhvr>
                                      <p:to>
                                        <p:strVal val="visible"/>
                                      </p:to>
                                    </p:set>
                                    <p:animEffect transition="in" filter="blinds(horizontal)">
                                      <p:cBhvr>
                                        <p:cTn id="117" dur="500"/>
                                        <p:tgtEl>
                                          <p:spTgt spid="180"/>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181"/>
                                        </p:tgtEl>
                                        <p:attrNameLst>
                                          <p:attrName>style.visibility</p:attrName>
                                        </p:attrNameLst>
                                      </p:cBhvr>
                                      <p:to>
                                        <p:strVal val="visible"/>
                                      </p:to>
                                    </p:set>
                                    <p:animEffect transition="in" filter="blinds(horizontal)">
                                      <p:cBhvr>
                                        <p:cTn id="122" dur="500"/>
                                        <p:tgtEl>
                                          <p:spTgt spid="181"/>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
                                        </p:tgtEl>
                                        <p:attrNameLst>
                                          <p:attrName>style.visibility</p:attrName>
                                        </p:attrNameLst>
                                      </p:cBhvr>
                                      <p:to>
                                        <p:strVal val="visible"/>
                                      </p:to>
                                    </p:set>
                                    <p:animEffect transition="in" filter="blinds(horizontal)">
                                      <p:cBhvr>
                                        <p:cTn id="127" dur="500"/>
                                        <p:tgtEl>
                                          <p:spTgt spid="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73"/>
                                        </p:tgtEl>
                                        <p:attrNameLst>
                                          <p:attrName>style.visibility</p:attrName>
                                        </p:attrNameLst>
                                      </p:cBhvr>
                                      <p:to>
                                        <p:strVal val="visible"/>
                                      </p:to>
                                    </p:set>
                                    <p:animEffect transition="in" filter="wipe(left)">
                                      <p:cBhvr>
                                        <p:cTn id="132" dur="500"/>
                                        <p:tgtEl>
                                          <p:spTgt spid="273"/>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111"/>
                                        </p:tgtEl>
                                        <p:attrNameLst>
                                          <p:attrName>style.visibility</p:attrName>
                                        </p:attrNameLst>
                                      </p:cBhvr>
                                      <p:to>
                                        <p:strVal val="visible"/>
                                      </p:to>
                                    </p:set>
                                    <p:animEffect transition="in" filter="blinds(horizontal)">
                                      <p:cBhvr>
                                        <p:cTn id="137" dur="500"/>
                                        <p:tgtEl>
                                          <p:spTgt spid="11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74"/>
                                        </p:tgtEl>
                                        <p:attrNameLst>
                                          <p:attrName>style.visibility</p:attrName>
                                        </p:attrNameLst>
                                      </p:cBhvr>
                                      <p:to>
                                        <p:strVal val="visible"/>
                                      </p:to>
                                    </p:set>
                                    <p:animEffect transition="in" filter="wipe(left)">
                                      <p:cBhvr>
                                        <p:cTn id="142" dur="500"/>
                                        <p:tgtEl>
                                          <p:spTgt spid="274"/>
                                        </p:tgtEl>
                                      </p:cBhvr>
                                    </p:animEffect>
                                  </p:childTnLst>
                                </p:cTn>
                              </p:par>
                            </p:childTnLst>
                          </p:cTn>
                        </p:par>
                        <p:par>
                          <p:cTn id="143" fill="hold">
                            <p:stCondLst>
                              <p:cond delay="500"/>
                            </p:stCondLst>
                            <p:childTnLst>
                              <p:par>
                                <p:cTn id="144" presetID="22" presetClass="entr" presetSubtype="8" fill="hold" grpId="0" nodeType="afterEffect">
                                  <p:stCondLst>
                                    <p:cond delay="0"/>
                                  </p:stCondLst>
                                  <p:childTnLst>
                                    <p:set>
                                      <p:cBhvr>
                                        <p:cTn id="145" dur="1" fill="hold">
                                          <p:stCondLst>
                                            <p:cond delay="0"/>
                                          </p:stCondLst>
                                        </p:cTn>
                                        <p:tgtEl>
                                          <p:spTgt spid="275"/>
                                        </p:tgtEl>
                                        <p:attrNameLst>
                                          <p:attrName>style.visibility</p:attrName>
                                        </p:attrNameLst>
                                      </p:cBhvr>
                                      <p:to>
                                        <p:strVal val="visible"/>
                                      </p:to>
                                    </p:set>
                                    <p:animEffect transition="in" filter="wipe(left)">
                                      <p:cBhvr>
                                        <p:cTn id="146" dur="500"/>
                                        <p:tgtEl>
                                          <p:spTgt spid="275"/>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144"/>
                                        </p:tgtEl>
                                        <p:attrNameLst>
                                          <p:attrName>style.visibility</p:attrName>
                                        </p:attrNameLst>
                                      </p:cBhvr>
                                      <p:to>
                                        <p:strVal val="visible"/>
                                      </p:to>
                                    </p:set>
                                    <p:animEffect transition="in" filter="blinds(horizontal)">
                                      <p:cBhvr>
                                        <p:cTn id="151" dur="500"/>
                                        <p:tgtEl>
                                          <p:spTgt spid="144"/>
                                        </p:tgtEl>
                                      </p:cBhvr>
                                    </p:animEffect>
                                  </p:childTnLst>
                                </p:cTn>
                              </p:par>
                            </p:childTnLst>
                          </p:cTn>
                        </p:par>
                      </p:childTnLst>
                    </p:cTn>
                  </p:par>
                  <p:par>
                    <p:cTn id="152" fill="hold">
                      <p:stCondLst>
                        <p:cond delay="indefinite"/>
                      </p:stCondLst>
                      <p:childTnLst>
                        <p:par>
                          <p:cTn id="153" fill="hold">
                            <p:stCondLst>
                              <p:cond delay="0"/>
                            </p:stCondLst>
                            <p:childTnLst>
                              <p:par>
                                <p:cTn id="154" presetID="3" presetClass="entr" presetSubtype="10" fill="hold" grpId="0" nodeType="clickEffect">
                                  <p:stCondLst>
                                    <p:cond delay="0"/>
                                  </p:stCondLst>
                                  <p:childTnLst>
                                    <p:set>
                                      <p:cBhvr>
                                        <p:cTn id="155" dur="1" fill="hold">
                                          <p:stCondLst>
                                            <p:cond delay="0"/>
                                          </p:stCondLst>
                                        </p:cTn>
                                        <p:tgtEl>
                                          <p:spTgt spid="145"/>
                                        </p:tgtEl>
                                        <p:attrNameLst>
                                          <p:attrName>style.visibility</p:attrName>
                                        </p:attrNameLst>
                                      </p:cBhvr>
                                      <p:to>
                                        <p:strVal val="visible"/>
                                      </p:to>
                                    </p:set>
                                    <p:animEffect transition="in" filter="blinds(horizontal)">
                                      <p:cBhvr>
                                        <p:cTn id="156" dur="500"/>
                                        <p:tgtEl>
                                          <p:spTgt spid="145"/>
                                        </p:tgtEl>
                                      </p:cBhvr>
                                    </p:animEffect>
                                  </p:childTnLst>
                                </p:cTn>
                              </p:par>
                            </p:childTnLst>
                          </p:cTn>
                        </p:par>
                      </p:childTnLst>
                    </p:cTn>
                  </p:par>
                  <p:par>
                    <p:cTn id="157" fill="hold">
                      <p:stCondLst>
                        <p:cond delay="indefinite"/>
                      </p:stCondLst>
                      <p:childTnLst>
                        <p:par>
                          <p:cTn id="158" fill="hold">
                            <p:stCondLst>
                              <p:cond delay="0"/>
                            </p:stCondLst>
                            <p:childTnLst>
                              <p:par>
                                <p:cTn id="159" presetID="3" presetClass="entr" presetSubtype="10" fill="hold" grpId="0" nodeType="clickEffect">
                                  <p:stCondLst>
                                    <p:cond delay="0"/>
                                  </p:stCondLst>
                                  <p:childTnLst>
                                    <p:set>
                                      <p:cBhvr>
                                        <p:cTn id="160" dur="1" fill="hold">
                                          <p:stCondLst>
                                            <p:cond delay="0"/>
                                          </p:stCondLst>
                                        </p:cTn>
                                        <p:tgtEl>
                                          <p:spTgt spid="4"/>
                                        </p:tgtEl>
                                        <p:attrNameLst>
                                          <p:attrName>style.visibility</p:attrName>
                                        </p:attrNameLst>
                                      </p:cBhvr>
                                      <p:to>
                                        <p:strVal val="visible"/>
                                      </p:to>
                                    </p:set>
                                    <p:animEffect transition="in" filter="blinds(horizontal)">
                                      <p:cBhvr>
                                        <p:cTn id="161" dur="500"/>
                                        <p:tgtEl>
                                          <p:spTgt spid="4"/>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276"/>
                                        </p:tgtEl>
                                        <p:attrNameLst>
                                          <p:attrName>style.visibility</p:attrName>
                                        </p:attrNameLst>
                                      </p:cBhvr>
                                      <p:to>
                                        <p:strVal val="visible"/>
                                      </p:to>
                                    </p:set>
                                    <p:animEffect transition="in" filter="wipe(left)">
                                      <p:cBhvr>
                                        <p:cTn id="166" dur="500"/>
                                        <p:tgtEl>
                                          <p:spTgt spid="276"/>
                                        </p:tgtEl>
                                      </p:cBhvr>
                                    </p:animEffect>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nodeType="clickEffect">
                                  <p:stCondLst>
                                    <p:cond delay="0"/>
                                  </p:stCondLst>
                                  <p:childTnLst>
                                    <p:set>
                                      <p:cBhvr>
                                        <p:cTn id="170" dur="1" fill="hold">
                                          <p:stCondLst>
                                            <p:cond delay="0"/>
                                          </p:stCondLst>
                                        </p:cTn>
                                        <p:tgtEl>
                                          <p:spTgt spid="182"/>
                                        </p:tgtEl>
                                        <p:attrNameLst>
                                          <p:attrName>style.visibility</p:attrName>
                                        </p:attrNameLst>
                                      </p:cBhvr>
                                      <p:to>
                                        <p:strVal val="visible"/>
                                      </p:to>
                                    </p:set>
                                    <p:animEffect transition="in" filter="blinds(horizontal)">
                                      <p:cBhvr>
                                        <p:cTn id="171" dur="500"/>
                                        <p:tgtEl>
                                          <p:spTgt spid="18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277"/>
                                        </p:tgtEl>
                                        <p:attrNameLst>
                                          <p:attrName>style.visibility</p:attrName>
                                        </p:attrNameLst>
                                      </p:cBhvr>
                                      <p:to>
                                        <p:strVal val="visible"/>
                                      </p:to>
                                    </p:set>
                                    <p:animEffect transition="in" filter="wipe(left)">
                                      <p:cBhvr>
                                        <p:cTn id="176" dur="500"/>
                                        <p:tgtEl>
                                          <p:spTgt spid="277"/>
                                        </p:tgtEl>
                                      </p:cBhvr>
                                    </p:animEffect>
                                  </p:childTnLst>
                                </p:cTn>
                              </p:par>
                            </p:childTnLst>
                          </p:cTn>
                        </p:par>
                      </p:childTnLst>
                    </p:cTn>
                  </p:par>
                  <p:par>
                    <p:cTn id="177" fill="hold">
                      <p:stCondLst>
                        <p:cond delay="indefinite"/>
                      </p:stCondLst>
                      <p:childTnLst>
                        <p:par>
                          <p:cTn id="178" fill="hold">
                            <p:stCondLst>
                              <p:cond delay="0"/>
                            </p:stCondLst>
                            <p:childTnLst>
                              <p:par>
                                <p:cTn id="179" presetID="3" presetClass="entr" presetSubtype="10" fill="hold" grpId="0" nodeType="clickEffect">
                                  <p:stCondLst>
                                    <p:cond delay="0"/>
                                  </p:stCondLst>
                                  <p:childTnLst>
                                    <p:set>
                                      <p:cBhvr>
                                        <p:cTn id="180" dur="1" fill="hold">
                                          <p:stCondLst>
                                            <p:cond delay="0"/>
                                          </p:stCondLst>
                                        </p:cTn>
                                        <p:tgtEl>
                                          <p:spTgt spid="199"/>
                                        </p:tgtEl>
                                        <p:attrNameLst>
                                          <p:attrName>style.visibility</p:attrName>
                                        </p:attrNameLst>
                                      </p:cBhvr>
                                      <p:to>
                                        <p:strVal val="visible"/>
                                      </p:to>
                                    </p:set>
                                    <p:animEffect transition="in" filter="blinds(horizontal)">
                                      <p:cBhvr>
                                        <p:cTn id="181" dur="500"/>
                                        <p:tgtEl>
                                          <p:spTgt spid="199"/>
                                        </p:tgtEl>
                                      </p:cBhvr>
                                    </p:animEffect>
                                  </p:childTnLst>
                                </p:cTn>
                              </p:par>
                            </p:childTnLst>
                          </p:cTn>
                        </p:par>
                      </p:childTnLst>
                    </p:cTn>
                  </p:par>
                  <p:par>
                    <p:cTn id="182" fill="hold">
                      <p:stCondLst>
                        <p:cond delay="indefinite"/>
                      </p:stCondLst>
                      <p:childTnLst>
                        <p:par>
                          <p:cTn id="183" fill="hold">
                            <p:stCondLst>
                              <p:cond delay="0"/>
                            </p:stCondLst>
                            <p:childTnLst>
                              <p:par>
                                <p:cTn id="184" presetID="3" presetClass="entr" presetSubtype="10" fill="hold" grpId="0" nodeType="clickEffect">
                                  <p:stCondLst>
                                    <p:cond delay="0"/>
                                  </p:stCondLst>
                                  <p:childTnLst>
                                    <p:set>
                                      <p:cBhvr>
                                        <p:cTn id="185" dur="1" fill="hold">
                                          <p:stCondLst>
                                            <p:cond delay="0"/>
                                          </p:stCondLst>
                                        </p:cTn>
                                        <p:tgtEl>
                                          <p:spTgt spid="5"/>
                                        </p:tgtEl>
                                        <p:attrNameLst>
                                          <p:attrName>style.visibility</p:attrName>
                                        </p:attrNameLst>
                                      </p:cBhvr>
                                      <p:to>
                                        <p:strVal val="visible"/>
                                      </p:to>
                                    </p:set>
                                    <p:animEffect transition="in" filter="blinds(horizontal)">
                                      <p:cBhvr>
                                        <p:cTn id="186" dur="500"/>
                                        <p:tgtEl>
                                          <p:spTgt spid="5"/>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278"/>
                                        </p:tgtEl>
                                        <p:attrNameLst>
                                          <p:attrName>style.visibility</p:attrName>
                                        </p:attrNameLst>
                                      </p:cBhvr>
                                      <p:to>
                                        <p:strVal val="visible"/>
                                      </p:to>
                                    </p:set>
                                    <p:animEffect transition="in" filter="wipe(left)">
                                      <p:cBhvr>
                                        <p:cTn id="191" dur="500"/>
                                        <p:tgtEl>
                                          <p:spTgt spid="278"/>
                                        </p:tgtEl>
                                      </p:cBhvr>
                                    </p:animEffect>
                                  </p:childTnLst>
                                </p:cTn>
                              </p:par>
                            </p:childTnLst>
                          </p:cTn>
                        </p:par>
                      </p:childTnLst>
                    </p:cTn>
                  </p:par>
                  <p:par>
                    <p:cTn id="192" fill="hold">
                      <p:stCondLst>
                        <p:cond delay="indefinite"/>
                      </p:stCondLst>
                      <p:childTnLst>
                        <p:par>
                          <p:cTn id="193" fill="hold">
                            <p:stCondLst>
                              <p:cond delay="0"/>
                            </p:stCondLst>
                            <p:childTnLst>
                              <p:par>
                                <p:cTn id="194" presetID="3" presetClass="entr" presetSubtype="10" fill="hold" nodeType="clickEffect">
                                  <p:stCondLst>
                                    <p:cond delay="0"/>
                                  </p:stCondLst>
                                  <p:childTnLst>
                                    <p:set>
                                      <p:cBhvr>
                                        <p:cTn id="195" dur="1" fill="hold">
                                          <p:stCondLst>
                                            <p:cond delay="0"/>
                                          </p:stCondLst>
                                        </p:cTn>
                                        <p:tgtEl>
                                          <p:spTgt spid="200"/>
                                        </p:tgtEl>
                                        <p:attrNameLst>
                                          <p:attrName>style.visibility</p:attrName>
                                        </p:attrNameLst>
                                      </p:cBhvr>
                                      <p:to>
                                        <p:strVal val="visible"/>
                                      </p:to>
                                    </p:set>
                                    <p:animEffect transition="in" filter="blinds(horizontal)">
                                      <p:cBhvr>
                                        <p:cTn id="196" dur="500"/>
                                        <p:tgtEl>
                                          <p:spTgt spid="200"/>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279"/>
                                        </p:tgtEl>
                                        <p:attrNameLst>
                                          <p:attrName>style.visibility</p:attrName>
                                        </p:attrNameLst>
                                      </p:cBhvr>
                                      <p:to>
                                        <p:strVal val="visible"/>
                                      </p:to>
                                    </p:set>
                                    <p:animEffect transition="in" filter="wipe(left)">
                                      <p:cBhvr>
                                        <p:cTn id="201" dur="500"/>
                                        <p:tgtEl>
                                          <p:spTgt spid="279"/>
                                        </p:tgtEl>
                                      </p:cBhvr>
                                    </p:animEffect>
                                  </p:childTnLst>
                                </p:cTn>
                              </p:par>
                            </p:childTnLst>
                          </p:cTn>
                        </p:par>
                        <p:par>
                          <p:cTn id="202" fill="hold">
                            <p:stCondLst>
                              <p:cond delay="500"/>
                            </p:stCondLst>
                            <p:childTnLst>
                              <p:par>
                                <p:cTn id="203" presetID="22" presetClass="entr" presetSubtype="8" fill="hold" grpId="0" nodeType="afterEffect">
                                  <p:stCondLst>
                                    <p:cond delay="0"/>
                                  </p:stCondLst>
                                  <p:childTnLst>
                                    <p:set>
                                      <p:cBhvr>
                                        <p:cTn id="204" dur="1" fill="hold">
                                          <p:stCondLst>
                                            <p:cond delay="0"/>
                                          </p:stCondLst>
                                        </p:cTn>
                                        <p:tgtEl>
                                          <p:spTgt spid="280"/>
                                        </p:tgtEl>
                                        <p:attrNameLst>
                                          <p:attrName>style.visibility</p:attrName>
                                        </p:attrNameLst>
                                      </p:cBhvr>
                                      <p:to>
                                        <p:strVal val="visible"/>
                                      </p:to>
                                    </p:set>
                                    <p:animEffect transition="in" filter="wipe(left)">
                                      <p:cBhvr>
                                        <p:cTn id="205" dur="500"/>
                                        <p:tgtEl>
                                          <p:spTgt spid="280"/>
                                        </p:tgtEl>
                                      </p:cBhvr>
                                    </p:animEffect>
                                  </p:childTnLst>
                                </p:cTn>
                              </p:par>
                            </p:childTnLst>
                          </p:cTn>
                        </p:par>
                      </p:childTnLst>
                    </p:cTn>
                  </p:par>
                  <p:par>
                    <p:cTn id="206" fill="hold">
                      <p:stCondLst>
                        <p:cond delay="indefinite"/>
                      </p:stCondLst>
                      <p:childTnLst>
                        <p:par>
                          <p:cTn id="207" fill="hold">
                            <p:stCondLst>
                              <p:cond delay="0"/>
                            </p:stCondLst>
                            <p:childTnLst>
                              <p:par>
                                <p:cTn id="208" presetID="3" presetClass="entr" presetSubtype="10" fill="hold" grpId="0" nodeType="clickEffect">
                                  <p:stCondLst>
                                    <p:cond delay="0"/>
                                  </p:stCondLst>
                                  <p:childTnLst>
                                    <p:set>
                                      <p:cBhvr>
                                        <p:cTn id="209" dur="1" fill="hold">
                                          <p:stCondLst>
                                            <p:cond delay="0"/>
                                          </p:stCondLst>
                                        </p:cTn>
                                        <p:tgtEl>
                                          <p:spTgt spid="234"/>
                                        </p:tgtEl>
                                        <p:attrNameLst>
                                          <p:attrName>style.visibility</p:attrName>
                                        </p:attrNameLst>
                                      </p:cBhvr>
                                      <p:to>
                                        <p:strVal val="visible"/>
                                      </p:to>
                                    </p:set>
                                    <p:animEffect transition="in" filter="blinds(horizontal)">
                                      <p:cBhvr>
                                        <p:cTn id="210" dur="500"/>
                                        <p:tgtEl>
                                          <p:spTgt spid="234"/>
                                        </p:tgtEl>
                                      </p:cBhvr>
                                    </p:animEffect>
                                  </p:childTnLst>
                                </p:cTn>
                              </p:par>
                            </p:childTnLst>
                          </p:cTn>
                        </p:par>
                      </p:childTnLst>
                    </p:cTn>
                  </p:par>
                  <p:par>
                    <p:cTn id="211" fill="hold">
                      <p:stCondLst>
                        <p:cond delay="indefinite"/>
                      </p:stCondLst>
                      <p:childTnLst>
                        <p:par>
                          <p:cTn id="212" fill="hold">
                            <p:stCondLst>
                              <p:cond delay="0"/>
                            </p:stCondLst>
                            <p:childTnLst>
                              <p:par>
                                <p:cTn id="213" presetID="3" presetClass="entr" presetSubtype="10" fill="hold" grpId="0" nodeType="clickEffect">
                                  <p:stCondLst>
                                    <p:cond delay="0"/>
                                  </p:stCondLst>
                                  <p:childTnLst>
                                    <p:set>
                                      <p:cBhvr>
                                        <p:cTn id="214" dur="1" fill="hold">
                                          <p:stCondLst>
                                            <p:cond delay="0"/>
                                          </p:stCondLst>
                                        </p:cTn>
                                        <p:tgtEl>
                                          <p:spTgt spid="235"/>
                                        </p:tgtEl>
                                        <p:attrNameLst>
                                          <p:attrName>style.visibility</p:attrName>
                                        </p:attrNameLst>
                                      </p:cBhvr>
                                      <p:to>
                                        <p:strVal val="visible"/>
                                      </p:to>
                                    </p:set>
                                    <p:animEffect transition="in" filter="blinds(horizontal)">
                                      <p:cBhvr>
                                        <p:cTn id="215" dur="500"/>
                                        <p:tgtEl>
                                          <p:spTgt spid="235"/>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281"/>
                                        </p:tgtEl>
                                        <p:attrNameLst>
                                          <p:attrName>style.visibility</p:attrName>
                                        </p:attrNameLst>
                                      </p:cBhvr>
                                      <p:to>
                                        <p:strVal val="visible"/>
                                      </p:to>
                                    </p:set>
                                    <p:animEffect transition="in" filter="wipe(left)">
                                      <p:cBhvr>
                                        <p:cTn id="220"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56" grpId="0"/>
      <p:bldP spid="57" grpId="0"/>
      <p:bldP spid="58" grpId="0"/>
      <p:bldP spid="108" grpId="0"/>
      <p:bldP spid="109" grpId="0"/>
      <p:bldP spid="110" grpId="0"/>
      <p:bldP spid="144" grpId="0"/>
      <p:bldP spid="145" grpId="0"/>
      <p:bldP spid="180" grpId="0"/>
      <p:bldP spid="181" grpId="0"/>
      <p:bldP spid="199" grpId="0"/>
      <p:bldP spid="234" grpId="0"/>
      <p:bldP spid="235" grpId="0"/>
      <p:bldP spid="256" grpId="0"/>
      <p:bldP spid="257" grpId="0" bldLvl="0" animBg="1"/>
      <p:bldP spid="258" grpId="0" bldLvl="0" animBg="1"/>
      <p:bldP spid="259" grpId="0" bldLvl="0" animBg="1"/>
      <p:bldP spid="260" grpId="0" bldLvl="0" animBg="1"/>
      <p:bldP spid="261" grpId="0" bldLvl="0" animBg="1"/>
      <p:bldP spid="266" grpId="0" bldLvl="0" animBg="1"/>
      <p:bldP spid="267" grpId="0" bldLvl="0" animBg="1"/>
      <p:bldP spid="268" grpId="0" bldLvl="0" animBg="1"/>
      <p:bldP spid="269" grpId="0" bldLvl="0" animBg="1"/>
      <p:bldP spid="270" grpId="0" bldLvl="0" animBg="1"/>
      <p:bldP spid="271" grpId="0" bldLvl="0" animBg="1"/>
      <p:bldP spid="272" grpId="0" bldLvl="0" animBg="1"/>
      <p:bldP spid="273" grpId="0" bldLvl="0" animBg="1"/>
      <p:bldP spid="274" grpId="0" bldLvl="0" animBg="1"/>
      <p:bldP spid="275" grpId="0" bldLvl="0" animBg="1"/>
      <p:bldP spid="276" grpId="0" bldLvl="0" animBg="1"/>
      <p:bldP spid="277" grpId="0" bldLvl="0" animBg="1"/>
      <p:bldP spid="278" grpId="0" bldLvl="0" animBg="1"/>
      <p:bldP spid="279" grpId="0" bldLvl="0" animBg="1"/>
      <p:bldP spid="280" grpId="0" bldLvl="0" animBg="1"/>
      <p:bldP spid="281"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2" name="文本框 1">
            <a:extLst>
              <a:ext uri="{FF2B5EF4-FFF2-40B4-BE49-F238E27FC236}">
                <a16:creationId xmlns:a16="http://schemas.microsoft.com/office/drawing/2014/main" id="{506EB76F-6383-4B3F-9E57-EC997D6F1EC7}"/>
              </a:ext>
            </a:extLst>
          </p:cNvPr>
          <p:cNvSpPr txBox="1"/>
          <p:nvPr/>
        </p:nvSpPr>
        <p:spPr>
          <a:xfrm>
            <a:off x="1104900" y="1463505"/>
            <a:ext cx="9980682" cy="4885120"/>
          </a:xfrm>
          <a:prstGeom prst="rect">
            <a:avLst/>
          </a:prstGeom>
          <a:noFill/>
        </p:spPr>
        <p:txBody>
          <a:bodyPr wrap="square" rtlCol="0">
            <a:spAutoFit/>
          </a:bodyPr>
          <a:lstStyle/>
          <a:p>
            <a:r>
              <a:rPr lang="zh-CN" altLang="en-US" sz="3200" b="1" dirty="0">
                <a:solidFill>
                  <a:srgbClr val="0606FA"/>
                </a:solidFill>
                <a:latin typeface="黑体" panose="02010609060101010101" pitchFamily="49" charset="-122"/>
                <a:ea typeface="黑体" panose="02010609060101010101" pitchFamily="49" charset="-122"/>
              </a:rPr>
              <a:t>估价函数对算法的影响</a:t>
            </a:r>
            <a:endParaRPr lang="en-US" altLang="zh-CN" sz="3200" b="1" dirty="0">
              <a:solidFill>
                <a:srgbClr val="0606FA"/>
              </a:solidFill>
              <a:latin typeface="黑体" panose="02010609060101010101" pitchFamily="49" charset="-122"/>
              <a:ea typeface="黑体" panose="02010609060101010101" pitchFamily="49" charset="-122"/>
            </a:endParaRPr>
          </a:p>
          <a:p>
            <a:endParaRPr lang="en-US" altLang="zh-CN" sz="3200" b="1" dirty="0">
              <a:solidFill>
                <a:srgbClr val="0606FA"/>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不同的估价函数对算法的效率可能产生极大的影响</a:t>
            </a:r>
            <a:endParaRPr lang="en-US" altLang="zh-CN" sz="2400"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不同的估价函数甚至产生不同的算法</a:t>
            </a:r>
            <a:endParaRPr lang="en-US" altLang="zh-CN" sz="2400" dirty="0">
              <a:latin typeface="黑体" panose="02010609060101010101" pitchFamily="49" charset="-122"/>
              <a:ea typeface="黑体" panose="02010609060101010101" pitchFamily="49" charset="-122"/>
            </a:endParaRPr>
          </a:p>
          <a:p>
            <a:pPr>
              <a:lnSpc>
                <a:spcPct val="150000"/>
              </a:lnSpc>
            </a:pPr>
            <a:r>
              <a:rPr lang="en-US" altLang="zh-CN" sz="2400" dirty="0">
                <a:latin typeface="Times New Roman" panose="02020603050405020304" pitchFamily="18" charset="0"/>
                <a:ea typeface="黑体" panose="02010609060101010101" pitchFamily="49" charset="-122"/>
              </a:rPr>
              <a:t>	f(x) = g(x) + h(x)</a:t>
            </a:r>
          </a:p>
          <a:p>
            <a:pPr>
              <a:lnSpc>
                <a:spcPct val="150000"/>
              </a:lnSpc>
            </a:pPr>
            <a:r>
              <a:rPr lang="en-US" altLang="zh-CN" sz="2400" dirty="0">
                <a:latin typeface="Times New Roman" panose="02020603050405020304" pitchFamily="18" charset="0"/>
                <a:ea typeface="黑体" panose="02010609060101010101" pitchFamily="49" charset="-122"/>
              </a:rPr>
              <a:t>h(x) = 0:</a:t>
            </a: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uniform cost search</a:t>
            </a:r>
            <a:r>
              <a:rPr lang="zh-CN" altLang="en-US" sz="2400" dirty="0">
                <a:latin typeface="Times New Roman" panose="02020603050405020304" pitchFamily="18" charset="0"/>
                <a:ea typeface="黑体" panose="02010609060101010101" pitchFamily="49" charset="-122"/>
              </a:rPr>
              <a:t>，非启发式算法</a:t>
            </a:r>
            <a:endParaRPr lang="en-US" altLang="zh-CN" sz="2400" dirty="0">
              <a:latin typeface="Times New Roman" panose="02020603050405020304" pitchFamily="18" charset="0"/>
              <a:ea typeface="黑体" panose="02010609060101010101" pitchFamily="49" charset="-122"/>
            </a:endParaRPr>
          </a:p>
          <a:p>
            <a:pPr>
              <a:lnSpc>
                <a:spcPct val="150000"/>
              </a:lnSpc>
            </a:pPr>
            <a:r>
              <a:rPr lang="en-US" altLang="zh-CN" sz="2400" dirty="0">
                <a:latin typeface="Times New Roman" panose="02020603050405020304" pitchFamily="18" charset="0"/>
                <a:ea typeface="黑体" panose="02010609060101010101" pitchFamily="49" charset="-122"/>
              </a:rPr>
              <a:t>g(x) = 0: greedy search, </a:t>
            </a:r>
            <a:r>
              <a:rPr lang="zh-CN" altLang="en-US" sz="2400" dirty="0">
                <a:latin typeface="Times New Roman" panose="02020603050405020304" pitchFamily="18" charset="0"/>
                <a:ea typeface="黑体" panose="02010609060101010101" pitchFamily="49" charset="-122"/>
              </a:rPr>
              <a:t>无法保证找到解</a:t>
            </a:r>
            <a:endParaRPr lang="en-US" altLang="zh-CN" sz="2400" dirty="0">
              <a:latin typeface="Times New Roman" panose="02020603050405020304" pitchFamily="18" charset="0"/>
              <a:ea typeface="黑体" panose="02010609060101010101" pitchFamily="49" charset="-122"/>
            </a:endParaRPr>
          </a:p>
          <a:p>
            <a:pPr>
              <a:lnSpc>
                <a:spcPct val="150000"/>
              </a:lnSpc>
            </a:pPr>
            <a:r>
              <a:rPr lang="zh-CN" altLang="en-US" sz="2400" dirty="0">
                <a:latin typeface="Times New Roman" panose="02020603050405020304" pitchFamily="18" charset="0"/>
                <a:ea typeface="黑体" panose="02010609060101010101" pitchFamily="49" charset="-122"/>
              </a:rPr>
              <a:t>即使采用同样的形式 </a:t>
            </a:r>
            <a:r>
              <a:rPr lang="en-US" altLang="zh-CN" sz="2400" dirty="0">
                <a:latin typeface="Times New Roman" panose="02020603050405020304" pitchFamily="18" charset="0"/>
                <a:ea typeface="黑体" panose="02010609060101010101" pitchFamily="49" charset="-122"/>
              </a:rPr>
              <a:t>f(x) = g(x) + h(x)</a:t>
            </a:r>
            <a:r>
              <a:rPr lang="zh-CN" altLang="en-US" sz="2400" dirty="0">
                <a:latin typeface="Times New Roman" panose="02020603050405020304" pitchFamily="18" charset="0"/>
                <a:ea typeface="黑体" panose="02010609060101010101" pitchFamily="49" charset="-122"/>
              </a:rPr>
              <a:t>，不同的定义和不同的值也会影响搜索过程</a:t>
            </a:r>
          </a:p>
        </p:txBody>
      </p:sp>
    </p:spTree>
    <p:extLst>
      <p:ext uri="{BB962C8B-B14F-4D97-AF65-F5344CB8AC3E}">
        <p14:creationId xmlns:p14="http://schemas.microsoft.com/office/powerpoint/2010/main" val="4040227111"/>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4" name="图片 3">
            <a:extLst>
              <a:ext uri="{FF2B5EF4-FFF2-40B4-BE49-F238E27FC236}">
                <a16:creationId xmlns:a16="http://schemas.microsoft.com/office/drawing/2014/main" id="{7BCAF303-BCC0-4328-9B31-162EA4A49B73}"/>
              </a:ext>
            </a:extLst>
          </p:cNvPr>
          <p:cNvPicPr>
            <a:picLocks noChangeAspect="1"/>
          </p:cNvPicPr>
          <p:nvPr/>
        </p:nvPicPr>
        <p:blipFill>
          <a:blip r:embed="rId2"/>
          <a:stretch>
            <a:fillRect/>
          </a:stretch>
        </p:blipFill>
        <p:spPr>
          <a:xfrm>
            <a:off x="855677" y="20083"/>
            <a:ext cx="9144000" cy="6817833"/>
          </a:xfrm>
          <a:prstGeom prst="rect">
            <a:avLst/>
          </a:prstGeom>
        </p:spPr>
      </p:pic>
    </p:spTree>
    <p:extLst>
      <p:ext uri="{BB962C8B-B14F-4D97-AF65-F5344CB8AC3E}">
        <p14:creationId xmlns:p14="http://schemas.microsoft.com/office/powerpoint/2010/main" val="462875097"/>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3" name="图片 2">
            <a:extLst>
              <a:ext uri="{FF2B5EF4-FFF2-40B4-BE49-F238E27FC236}">
                <a16:creationId xmlns:a16="http://schemas.microsoft.com/office/drawing/2014/main" id="{E0DD2AAA-4432-4864-9CC4-0F489EDC583B}"/>
              </a:ext>
            </a:extLst>
          </p:cNvPr>
          <p:cNvPicPr>
            <a:picLocks noChangeAspect="1"/>
          </p:cNvPicPr>
          <p:nvPr/>
        </p:nvPicPr>
        <p:blipFill>
          <a:blip r:embed="rId2"/>
          <a:stretch>
            <a:fillRect/>
          </a:stretch>
        </p:blipFill>
        <p:spPr>
          <a:xfrm>
            <a:off x="1021010" y="0"/>
            <a:ext cx="9144000" cy="6837028"/>
          </a:xfrm>
          <a:prstGeom prst="rect">
            <a:avLst/>
          </a:prstGeom>
        </p:spPr>
      </p:pic>
    </p:spTree>
    <p:extLst>
      <p:ext uri="{BB962C8B-B14F-4D97-AF65-F5344CB8AC3E}">
        <p14:creationId xmlns:p14="http://schemas.microsoft.com/office/powerpoint/2010/main" val="2313726254"/>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3" name="图片 2">
            <a:extLst>
              <a:ext uri="{FF2B5EF4-FFF2-40B4-BE49-F238E27FC236}">
                <a16:creationId xmlns:a16="http://schemas.microsoft.com/office/drawing/2014/main" id="{BC90082C-7721-4E34-8C8C-B87759BE7735}"/>
              </a:ext>
            </a:extLst>
          </p:cNvPr>
          <p:cNvPicPr>
            <a:picLocks noChangeAspect="1"/>
          </p:cNvPicPr>
          <p:nvPr/>
        </p:nvPicPr>
        <p:blipFill>
          <a:blip r:embed="rId2"/>
          <a:stretch>
            <a:fillRect/>
          </a:stretch>
        </p:blipFill>
        <p:spPr>
          <a:xfrm>
            <a:off x="1040235" y="19195"/>
            <a:ext cx="9144000" cy="6819609"/>
          </a:xfrm>
          <a:prstGeom prst="rect">
            <a:avLst/>
          </a:prstGeom>
        </p:spPr>
      </p:pic>
    </p:spTree>
    <p:extLst>
      <p:ext uri="{BB962C8B-B14F-4D97-AF65-F5344CB8AC3E}">
        <p14:creationId xmlns:p14="http://schemas.microsoft.com/office/powerpoint/2010/main" val="353308920"/>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3" name="图片 2">
            <a:extLst>
              <a:ext uri="{FF2B5EF4-FFF2-40B4-BE49-F238E27FC236}">
                <a16:creationId xmlns:a16="http://schemas.microsoft.com/office/drawing/2014/main" id="{CC4B38D4-8961-447F-A0BD-B0CDBCAFF32D}"/>
              </a:ext>
            </a:extLst>
          </p:cNvPr>
          <p:cNvPicPr>
            <a:picLocks noChangeAspect="1"/>
          </p:cNvPicPr>
          <p:nvPr/>
        </p:nvPicPr>
        <p:blipFill>
          <a:blip r:embed="rId2"/>
          <a:stretch>
            <a:fillRect/>
          </a:stretch>
        </p:blipFill>
        <p:spPr>
          <a:xfrm>
            <a:off x="1104900" y="30468"/>
            <a:ext cx="9144000" cy="6797063"/>
          </a:xfrm>
          <a:prstGeom prst="rect">
            <a:avLst/>
          </a:prstGeom>
        </p:spPr>
      </p:pic>
    </p:spTree>
    <p:extLst>
      <p:ext uri="{BB962C8B-B14F-4D97-AF65-F5344CB8AC3E}">
        <p14:creationId xmlns:p14="http://schemas.microsoft.com/office/powerpoint/2010/main" val="3178672281"/>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3" name="图片 2">
            <a:extLst>
              <a:ext uri="{FF2B5EF4-FFF2-40B4-BE49-F238E27FC236}">
                <a16:creationId xmlns:a16="http://schemas.microsoft.com/office/drawing/2014/main" id="{F22FFE23-04E8-47F6-B7B4-7A9C99EDD9B0}"/>
              </a:ext>
            </a:extLst>
          </p:cNvPr>
          <p:cNvPicPr>
            <a:picLocks noChangeAspect="1"/>
          </p:cNvPicPr>
          <p:nvPr/>
        </p:nvPicPr>
        <p:blipFill>
          <a:blip r:embed="rId2"/>
          <a:stretch>
            <a:fillRect/>
          </a:stretch>
        </p:blipFill>
        <p:spPr>
          <a:xfrm>
            <a:off x="914400" y="0"/>
            <a:ext cx="9144000" cy="6763768"/>
          </a:xfrm>
          <a:prstGeom prst="rect">
            <a:avLst/>
          </a:prstGeom>
        </p:spPr>
      </p:pic>
    </p:spTree>
    <p:extLst>
      <p:ext uri="{BB962C8B-B14F-4D97-AF65-F5344CB8AC3E}">
        <p14:creationId xmlns:p14="http://schemas.microsoft.com/office/powerpoint/2010/main" val="1223892351"/>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3" name="图片 2">
            <a:extLst>
              <a:ext uri="{FF2B5EF4-FFF2-40B4-BE49-F238E27FC236}">
                <a16:creationId xmlns:a16="http://schemas.microsoft.com/office/drawing/2014/main" id="{0425A049-BA58-4C35-A535-2716E66F5D35}"/>
              </a:ext>
            </a:extLst>
          </p:cNvPr>
          <p:cNvPicPr>
            <a:picLocks noChangeAspect="1"/>
          </p:cNvPicPr>
          <p:nvPr/>
        </p:nvPicPr>
        <p:blipFill>
          <a:blip r:embed="rId2"/>
          <a:stretch>
            <a:fillRect/>
          </a:stretch>
        </p:blipFill>
        <p:spPr>
          <a:xfrm>
            <a:off x="1104900" y="0"/>
            <a:ext cx="9144000" cy="6779533"/>
          </a:xfrm>
          <a:prstGeom prst="rect">
            <a:avLst/>
          </a:prstGeom>
        </p:spPr>
      </p:pic>
    </p:spTree>
    <p:extLst>
      <p:ext uri="{BB962C8B-B14F-4D97-AF65-F5344CB8AC3E}">
        <p14:creationId xmlns:p14="http://schemas.microsoft.com/office/powerpoint/2010/main" val="760520424"/>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3" name="图片 2">
            <a:extLst>
              <a:ext uri="{FF2B5EF4-FFF2-40B4-BE49-F238E27FC236}">
                <a16:creationId xmlns:a16="http://schemas.microsoft.com/office/drawing/2014/main" id="{0B9F338F-483E-4791-818B-01A1E577D347}"/>
              </a:ext>
            </a:extLst>
          </p:cNvPr>
          <p:cNvPicPr>
            <a:picLocks noChangeAspect="1"/>
          </p:cNvPicPr>
          <p:nvPr/>
        </p:nvPicPr>
        <p:blipFill>
          <a:blip r:embed="rId2"/>
          <a:stretch>
            <a:fillRect/>
          </a:stretch>
        </p:blipFill>
        <p:spPr>
          <a:xfrm>
            <a:off x="989901" y="33155"/>
            <a:ext cx="9144000" cy="6791689"/>
          </a:xfrm>
          <a:prstGeom prst="rect">
            <a:avLst/>
          </a:prstGeom>
        </p:spPr>
      </p:pic>
    </p:spTree>
    <p:extLst>
      <p:ext uri="{BB962C8B-B14F-4D97-AF65-F5344CB8AC3E}">
        <p14:creationId xmlns:p14="http://schemas.microsoft.com/office/powerpoint/2010/main" val="2011574084"/>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pic>
        <p:nvPicPr>
          <p:cNvPr id="3" name="图片 2">
            <a:extLst>
              <a:ext uri="{FF2B5EF4-FFF2-40B4-BE49-F238E27FC236}">
                <a16:creationId xmlns:a16="http://schemas.microsoft.com/office/drawing/2014/main" id="{0B30BC53-869C-410B-891D-47CC9115CABF}"/>
              </a:ext>
            </a:extLst>
          </p:cNvPr>
          <p:cNvPicPr>
            <a:picLocks noChangeAspect="1"/>
          </p:cNvPicPr>
          <p:nvPr/>
        </p:nvPicPr>
        <p:blipFill>
          <a:blip r:embed="rId2"/>
          <a:stretch>
            <a:fillRect/>
          </a:stretch>
        </p:blipFill>
        <p:spPr>
          <a:xfrm>
            <a:off x="1040235" y="0"/>
            <a:ext cx="9144000" cy="6777972"/>
          </a:xfrm>
          <a:prstGeom prst="rect">
            <a:avLst/>
          </a:prstGeom>
        </p:spPr>
      </p:pic>
    </p:spTree>
    <p:extLst>
      <p:ext uri="{BB962C8B-B14F-4D97-AF65-F5344CB8AC3E}">
        <p14:creationId xmlns:p14="http://schemas.microsoft.com/office/powerpoint/2010/main" val="404990411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D578415-6DB2-4315-A990-CCF4C08A8C5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fld id="{2B07AAD0-0130-491B-9633-6650B5D22A92}" type="slidenum">
              <a:rPr lang="zh-TW" altLang="en-US" sz="1400" b="0">
                <a:solidFill>
                  <a:schemeClr val="tx1"/>
                </a:solidFill>
                <a:ea typeface="PMingLiU" panose="020B0604030504040204" pitchFamily="18" charset="-120"/>
              </a:rPr>
              <a:pPr/>
              <a:t>9</a:t>
            </a:fld>
            <a:endParaRPr lang="zh-TW" altLang="en-US" sz="1400" b="0">
              <a:solidFill>
                <a:schemeClr val="tx1"/>
              </a:solidFill>
              <a:ea typeface="PMingLiU" panose="020B0604030504040204" pitchFamily="18" charset="-120"/>
            </a:endParaRPr>
          </a:p>
        </p:txBody>
      </p:sp>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3.1 </a:t>
            </a:r>
            <a:r>
              <a:rPr lang="zh-CN" altLang="en-US" dirty="0"/>
              <a:t>图搜索策略</a:t>
            </a:r>
            <a:r>
              <a:rPr lang="en-US" altLang="zh-CN" dirty="0"/>
              <a:t>-</a:t>
            </a:r>
            <a:r>
              <a:rPr lang="zh-CN" altLang="en-US" sz="2400" dirty="0">
                <a:solidFill>
                  <a:srgbClr val="0606FA"/>
                </a:solidFill>
              </a:rPr>
              <a:t>图的搜索过程</a:t>
            </a:r>
            <a:endParaRPr lang="zh-CN" altLang="zh-CN" dirty="0">
              <a:solidFill>
                <a:srgbClr val="0606FA"/>
              </a:solidFill>
            </a:endParaRPr>
          </a:p>
        </p:txBody>
      </p:sp>
      <p:pic>
        <p:nvPicPr>
          <p:cNvPr id="5" name="Picture 3">
            <a:extLst>
              <a:ext uri="{FF2B5EF4-FFF2-40B4-BE49-F238E27FC236}">
                <a16:creationId xmlns:a16="http://schemas.microsoft.com/office/drawing/2014/main" id="{C1FB0C02-00E1-49AE-AE13-1BA25F3ED1F9}"/>
              </a:ext>
            </a:extLst>
          </p:cNvPr>
          <p:cNvPicPr>
            <a:picLocks noChangeAspect="1"/>
          </p:cNvPicPr>
          <p:nvPr/>
        </p:nvPicPr>
        <p:blipFill>
          <a:blip r:embed="rId2"/>
          <a:stretch>
            <a:fillRect/>
          </a:stretch>
        </p:blipFill>
        <p:spPr>
          <a:xfrm>
            <a:off x="2607445" y="1476375"/>
            <a:ext cx="5286375" cy="5381625"/>
          </a:xfrm>
          <a:prstGeom prst="rect">
            <a:avLst/>
          </a:prstGeom>
          <a:noFill/>
          <a:ln w="9525">
            <a:noFill/>
          </a:ln>
        </p:spPr>
      </p:pic>
      <p:sp>
        <p:nvSpPr>
          <p:cNvPr id="6" name="Oval 4">
            <a:extLst>
              <a:ext uri="{FF2B5EF4-FFF2-40B4-BE49-F238E27FC236}">
                <a16:creationId xmlns:a16="http://schemas.microsoft.com/office/drawing/2014/main" id="{091AE222-454A-40E1-A3CB-9F5AC8A173B1}"/>
              </a:ext>
            </a:extLst>
          </p:cNvPr>
          <p:cNvSpPr/>
          <p:nvPr/>
        </p:nvSpPr>
        <p:spPr>
          <a:xfrm>
            <a:off x="2578870" y="2138363"/>
            <a:ext cx="863600" cy="863600"/>
          </a:xfrm>
          <a:prstGeom prst="ellipse">
            <a:avLst/>
          </a:prstGeom>
          <a:noFill/>
          <a:ln w="28575" cap="flat" cmpd="sng">
            <a:solidFill>
              <a:srgbClr val="FF0000"/>
            </a:solidFill>
            <a:prstDash val="solid"/>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7" name="Oval 5">
            <a:extLst>
              <a:ext uri="{FF2B5EF4-FFF2-40B4-BE49-F238E27FC236}">
                <a16:creationId xmlns:a16="http://schemas.microsoft.com/office/drawing/2014/main" id="{D733F9E4-6F87-4198-8D30-B88AE38EE842}"/>
              </a:ext>
            </a:extLst>
          </p:cNvPr>
          <p:cNvSpPr/>
          <p:nvPr/>
        </p:nvSpPr>
        <p:spPr>
          <a:xfrm>
            <a:off x="7171507" y="5264150"/>
            <a:ext cx="649288" cy="649288"/>
          </a:xfrm>
          <a:prstGeom prst="ellipse">
            <a:avLst/>
          </a:prstGeom>
          <a:noFill/>
          <a:ln w="28575" cap="flat" cmpd="sng">
            <a:solidFill>
              <a:srgbClr val="FF0000"/>
            </a:solidFill>
            <a:prstDash val="solid"/>
            <a:headEnd type="none" w="med" len="med"/>
            <a:tailEnd type="none" w="med" len="med"/>
          </a:ln>
        </p:spPr>
        <p:txBody>
          <a:bodyPr wrap="none" anchor="ctr"/>
          <a:lstStyle/>
          <a:p>
            <a:pPr algn="ctr"/>
            <a:endParaRPr lang="zh-CN" altLang="en-US" dirty="0">
              <a:latin typeface="Arial" panose="020B0604020202020204" pitchFamily="34" charset="0"/>
              <a:ea typeface="楷体_GB2312"/>
            </a:endParaRPr>
          </a:p>
        </p:txBody>
      </p:sp>
      <p:sp>
        <p:nvSpPr>
          <p:cNvPr id="8" name="Text Box 6">
            <a:extLst>
              <a:ext uri="{FF2B5EF4-FFF2-40B4-BE49-F238E27FC236}">
                <a16:creationId xmlns:a16="http://schemas.microsoft.com/office/drawing/2014/main" id="{94DFD679-853A-46DC-AA46-2457C1AB425C}"/>
              </a:ext>
            </a:extLst>
          </p:cNvPr>
          <p:cNvSpPr txBox="1"/>
          <p:nvPr/>
        </p:nvSpPr>
        <p:spPr>
          <a:xfrm>
            <a:off x="7936682" y="1763713"/>
            <a:ext cx="2735263" cy="3743325"/>
          </a:xfrm>
          <a:prstGeom prst="rect">
            <a:avLst/>
          </a:prstGeom>
          <a:noFill/>
          <a:ln w="9525">
            <a:noFill/>
          </a:ln>
        </p:spPr>
        <p:txBody>
          <a:bodyPr>
            <a:spAutoFit/>
          </a:bodyPr>
          <a:lstStyle/>
          <a:p>
            <a:pPr>
              <a:spcBef>
                <a:spcPct val="50000"/>
              </a:spcBef>
            </a:pPr>
            <a:r>
              <a:rPr lang="zh-CN" altLang="en-US" sz="2400" b="0" dirty="0">
                <a:solidFill>
                  <a:schemeClr val="tx1"/>
                </a:solidFill>
                <a:latin typeface="Arial" panose="020B0604020202020204" pitchFamily="34" charset="0"/>
                <a:ea typeface="楷体_GB2312"/>
              </a:rPr>
              <a:t>状态：</a:t>
            </a:r>
            <a:r>
              <a:rPr lang="en-US" altLang="zh-CN" sz="2400" b="0" dirty="0">
                <a:solidFill>
                  <a:schemeClr val="tx1"/>
                </a:solidFill>
                <a:latin typeface="Arial" panose="020B0604020202020204" pitchFamily="34" charset="0"/>
                <a:ea typeface="楷体_GB2312"/>
              </a:rPr>
              <a:t>(</a:t>
            </a:r>
            <a:r>
              <a:rPr lang="zh-CN" altLang="en-US" sz="2400" b="0" dirty="0">
                <a:solidFill>
                  <a:schemeClr val="tx1"/>
                </a:solidFill>
                <a:latin typeface="Arial" panose="020B0604020202020204" pitchFamily="34" charset="0"/>
                <a:ea typeface="楷体_GB2312"/>
              </a:rPr>
              <a:t>城市名</a:t>
            </a:r>
            <a:r>
              <a:rPr lang="en-US" altLang="zh-CN" sz="2400" b="0" dirty="0">
                <a:solidFill>
                  <a:schemeClr val="tx1"/>
                </a:solidFill>
                <a:latin typeface="Arial" panose="020B0604020202020204" pitchFamily="34" charset="0"/>
                <a:ea typeface="楷体_GB2312"/>
              </a:rPr>
              <a:t>)</a:t>
            </a:r>
          </a:p>
          <a:p>
            <a:pPr>
              <a:spcBef>
                <a:spcPct val="50000"/>
              </a:spcBef>
            </a:pPr>
            <a:r>
              <a:rPr lang="zh-CN" altLang="en-US" sz="2400" b="0" dirty="0">
                <a:solidFill>
                  <a:schemeClr val="tx1"/>
                </a:solidFill>
                <a:latin typeface="Arial" panose="020B0604020202020204" pitchFamily="34" charset="0"/>
                <a:ea typeface="楷体_GB2312"/>
              </a:rPr>
              <a:t>算子：常德→益阳</a:t>
            </a:r>
          </a:p>
          <a:p>
            <a:pPr>
              <a:spcBef>
                <a:spcPct val="50000"/>
              </a:spcBef>
            </a:pPr>
            <a:r>
              <a:rPr lang="zh-CN" altLang="en-US" sz="2400" b="0" dirty="0">
                <a:solidFill>
                  <a:schemeClr val="tx1"/>
                </a:solidFill>
                <a:latin typeface="Arial" panose="020B0604020202020204" pitchFamily="34" charset="0"/>
                <a:ea typeface="楷体_GB2312"/>
              </a:rPr>
              <a:t>	益阳→常德</a:t>
            </a:r>
          </a:p>
          <a:p>
            <a:pPr>
              <a:spcBef>
                <a:spcPct val="50000"/>
              </a:spcBef>
            </a:pPr>
            <a:r>
              <a:rPr lang="zh-CN" altLang="en-US" sz="2400" b="0" dirty="0">
                <a:solidFill>
                  <a:schemeClr val="tx1"/>
                </a:solidFill>
                <a:latin typeface="Arial" panose="020B0604020202020204" pitchFamily="34" charset="0"/>
                <a:ea typeface="楷体_GB2312"/>
              </a:rPr>
              <a:t>	益阳</a:t>
            </a:r>
            <a:r>
              <a:rPr lang="zh-CN" altLang="en-US" sz="2400" b="0" dirty="0">
                <a:solidFill>
                  <a:schemeClr val="tx1"/>
                </a:solidFill>
                <a:latin typeface="Arial" panose="020B0604020202020204" pitchFamily="34" charset="0"/>
                <a:ea typeface="楷体_GB2312"/>
                <a:sym typeface="Symbol" panose="05050102010706020507" pitchFamily="18" charset="2"/>
              </a:rPr>
              <a:t></a:t>
            </a:r>
            <a:r>
              <a:rPr lang="zh-CN" altLang="en-US" sz="2400" b="0" dirty="0">
                <a:solidFill>
                  <a:schemeClr val="tx1"/>
                </a:solidFill>
                <a:latin typeface="Arial" panose="020B0604020202020204" pitchFamily="34" charset="0"/>
                <a:ea typeface="楷体_GB2312"/>
              </a:rPr>
              <a:t>汨罗</a:t>
            </a:r>
          </a:p>
          <a:p>
            <a:pPr>
              <a:spcBef>
                <a:spcPct val="50000"/>
              </a:spcBef>
            </a:pPr>
            <a:r>
              <a:rPr lang="zh-CN" altLang="en-US" sz="2400" b="0" dirty="0">
                <a:solidFill>
                  <a:schemeClr val="tx1"/>
                </a:solidFill>
                <a:latin typeface="Arial" panose="020B0604020202020204" pitchFamily="34" charset="0"/>
                <a:ea typeface="楷体_GB2312"/>
              </a:rPr>
              <a:t>	益阳</a:t>
            </a:r>
            <a:r>
              <a:rPr lang="zh-CN" altLang="en-US" sz="2400" b="0" dirty="0">
                <a:solidFill>
                  <a:schemeClr val="tx1"/>
                </a:solidFill>
                <a:latin typeface="Arial" panose="020B0604020202020204" pitchFamily="34" charset="0"/>
                <a:ea typeface="楷体_GB2312"/>
                <a:sym typeface="Symbol" panose="05050102010706020507" pitchFamily="18" charset="2"/>
              </a:rPr>
              <a:t></a:t>
            </a:r>
            <a:r>
              <a:rPr lang="zh-CN" altLang="en-US" sz="2400" b="0" dirty="0">
                <a:solidFill>
                  <a:schemeClr val="tx1"/>
                </a:solidFill>
                <a:latin typeface="Arial" panose="020B0604020202020204" pitchFamily="34" charset="0"/>
                <a:ea typeface="楷体_GB2312"/>
              </a:rPr>
              <a:t>宁乡</a:t>
            </a:r>
          </a:p>
          <a:p>
            <a:pPr>
              <a:spcBef>
                <a:spcPct val="50000"/>
              </a:spcBef>
            </a:pPr>
            <a:r>
              <a:rPr lang="zh-CN" altLang="en-US" sz="2400" b="0" dirty="0">
                <a:solidFill>
                  <a:schemeClr val="tx1"/>
                </a:solidFill>
                <a:latin typeface="Arial" panose="020B0604020202020204" pitchFamily="34" charset="0"/>
                <a:ea typeface="楷体_GB2312"/>
              </a:rPr>
              <a:t>	益阳</a:t>
            </a:r>
            <a:r>
              <a:rPr lang="zh-CN" altLang="en-US" sz="2400" b="0" dirty="0">
                <a:solidFill>
                  <a:schemeClr val="tx1"/>
                </a:solidFill>
                <a:latin typeface="Arial" panose="020B0604020202020204" pitchFamily="34" charset="0"/>
                <a:ea typeface="楷体_GB2312"/>
                <a:sym typeface="Symbol" panose="05050102010706020507" pitchFamily="18" charset="2"/>
              </a:rPr>
              <a:t></a:t>
            </a:r>
            <a:r>
              <a:rPr lang="zh-CN" altLang="en-US" sz="2400" b="0" dirty="0">
                <a:solidFill>
                  <a:schemeClr val="tx1"/>
                </a:solidFill>
                <a:latin typeface="Arial" panose="020B0604020202020204" pitchFamily="34" charset="0"/>
                <a:ea typeface="楷体_GB2312"/>
              </a:rPr>
              <a:t>娄底</a:t>
            </a:r>
          </a:p>
          <a:p>
            <a:pPr>
              <a:spcBef>
                <a:spcPct val="50000"/>
              </a:spcBef>
            </a:pPr>
            <a:r>
              <a:rPr lang="zh-CN" altLang="en-US" sz="2400" b="0" dirty="0">
                <a:solidFill>
                  <a:schemeClr val="tx1"/>
                </a:solidFill>
                <a:latin typeface="Arial" panose="020B0604020202020204" pitchFamily="34" charset="0"/>
                <a:ea typeface="楷体_GB2312"/>
              </a:rPr>
              <a:t>	</a:t>
            </a:r>
            <a:r>
              <a:rPr lang="en-US" altLang="zh-CN" sz="2400" b="0" dirty="0">
                <a:solidFill>
                  <a:schemeClr val="tx1"/>
                </a:solidFill>
                <a:latin typeface="Arial" panose="020B0604020202020204" pitchFamily="34" charset="0"/>
                <a:ea typeface="楷体_GB2312"/>
              </a:rPr>
              <a:t>…</a:t>
            </a:r>
          </a:p>
        </p:txBody>
      </p:sp>
      <p:sp>
        <p:nvSpPr>
          <p:cNvPr id="9" name="Oval 7">
            <a:extLst>
              <a:ext uri="{FF2B5EF4-FFF2-40B4-BE49-F238E27FC236}">
                <a16:creationId xmlns:a16="http://schemas.microsoft.com/office/drawing/2014/main" id="{69D91052-F6FD-41E7-8F70-8856168CEBB9}"/>
              </a:ext>
            </a:extLst>
          </p:cNvPr>
          <p:cNvSpPr/>
          <p:nvPr/>
        </p:nvSpPr>
        <p:spPr>
          <a:xfrm>
            <a:off x="2578870" y="2124075"/>
            <a:ext cx="863600" cy="863600"/>
          </a:xfrm>
          <a:prstGeom prst="ellipse">
            <a:avLst/>
          </a:prstGeom>
          <a:solidFill>
            <a:srgbClr val="9999FF">
              <a:alpha val="67058"/>
            </a:srgbClr>
          </a:solidFill>
          <a:ln w="28575">
            <a:noFill/>
          </a:ln>
        </p:spPr>
        <p:txBody>
          <a:bodyPr wrap="none" anchor="ctr"/>
          <a:lstStyle/>
          <a:p>
            <a:pPr algn="ctr"/>
            <a:endParaRPr lang="zh-CN" altLang="en-US" dirty="0">
              <a:latin typeface="Arial" panose="020B0604020202020204" pitchFamily="34" charset="0"/>
              <a:ea typeface="楷体_GB2312"/>
            </a:endParaRPr>
          </a:p>
        </p:txBody>
      </p:sp>
      <p:sp>
        <p:nvSpPr>
          <p:cNvPr id="10" name="Oval 8">
            <a:extLst>
              <a:ext uri="{FF2B5EF4-FFF2-40B4-BE49-F238E27FC236}">
                <a16:creationId xmlns:a16="http://schemas.microsoft.com/office/drawing/2014/main" id="{10F9C7FB-C31B-4F19-B348-37654907D6DB}"/>
              </a:ext>
            </a:extLst>
          </p:cNvPr>
          <p:cNvSpPr/>
          <p:nvPr/>
        </p:nvSpPr>
        <p:spPr>
          <a:xfrm>
            <a:off x="3731395" y="2959100"/>
            <a:ext cx="863600" cy="863600"/>
          </a:xfrm>
          <a:prstGeom prst="ellipse">
            <a:avLst/>
          </a:prstGeom>
          <a:solidFill>
            <a:srgbClr val="9999FF">
              <a:alpha val="67058"/>
            </a:srgbClr>
          </a:solidFill>
          <a:ln w="28575">
            <a:noFill/>
          </a:ln>
        </p:spPr>
        <p:txBody>
          <a:bodyPr wrap="none" anchor="ctr"/>
          <a:lstStyle/>
          <a:p>
            <a:pPr algn="ctr"/>
            <a:endParaRPr lang="zh-CN" altLang="en-US" dirty="0">
              <a:latin typeface="Arial" panose="020B0604020202020204" pitchFamily="34" charset="0"/>
              <a:ea typeface="楷体_GB2312"/>
            </a:endParaRPr>
          </a:p>
        </p:txBody>
      </p:sp>
      <p:sp>
        <p:nvSpPr>
          <p:cNvPr id="11" name="Text Box 9">
            <a:extLst>
              <a:ext uri="{FF2B5EF4-FFF2-40B4-BE49-F238E27FC236}">
                <a16:creationId xmlns:a16="http://schemas.microsoft.com/office/drawing/2014/main" id="{E7F715B2-FF66-4B8B-ACE3-04BE3C0AE402}"/>
              </a:ext>
            </a:extLst>
          </p:cNvPr>
          <p:cNvSpPr txBox="1"/>
          <p:nvPr/>
        </p:nvSpPr>
        <p:spPr>
          <a:xfrm rot="1966128">
            <a:off x="3364682" y="2663825"/>
            <a:ext cx="650875" cy="579438"/>
          </a:xfrm>
          <a:prstGeom prst="rect">
            <a:avLst/>
          </a:prstGeom>
          <a:noFill/>
          <a:ln w="9525">
            <a:noFill/>
          </a:ln>
        </p:spPr>
        <p:txBody>
          <a:bodyPr>
            <a:spAutoFit/>
          </a:bodyPr>
          <a:lstStyle/>
          <a:p>
            <a:pPr>
              <a:spcBef>
                <a:spcPct val="50000"/>
              </a:spcBef>
            </a:pPr>
            <a:r>
              <a:rPr lang="zh-CN" altLang="en-US" sz="3200" dirty="0">
                <a:solidFill>
                  <a:schemeClr val="hlink"/>
                </a:solidFill>
                <a:latin typeface="Kunstler Script" panose="030304020206070D0D06" pitchFamily="66" charset="0"/>
                <a:ea typeface="华文琥珀" panose="02010800040101010101" pitchFamily="2" charset="-122"/>
              </a:rPr>
              <a:t>？</a:t>
            </a:r>
          </a:p>
        </p:txBody>
      </p:sp>
      <p:sp>
        <p:nvSpPr>
          <p:cNvPr id="12" name="Text Box 10">
            <a:extLst>
              <a:ext uri="{FF2B5EF4-FFF2-40B4-BE49-F238E27FC236}">
                <a16:creationId xmlns:a16="http://schemas.microsoft.com/office/drawing/2014/main" id="{8255DD63-E964-499B-A1A7-426023A36304}"/>
              </a:ext>
            </a:extLst>
          </p:cNvPr>
          <p:cNvSpPr txBox="1"/>
          <p:nvPr/>
        </p:nvSpPr>
        <p:spPr>
          <a:xfrm rot="-3026510">
            <a:off x="4226695" y="3455988"/>
            <a:ext cx="650875" cy="579437"/>
          </a:xfrm>
          <a:prstGeom prst="rect">
            <a:avLst/>
          </a:prstGeom>
          <a:noFill/>
          <a:ln w="9525">
            <a:noFill/>
          </a:ln>
        </p:spPr>
        <p:txBody>
          <a:bodyPr>
            <a:spAutoFit/>
          </a:bodyPr>
          <a:lstStyle/>
          <a:p>
            <a:pPr>
              <a:spcBef>
                <a:spcPct val="50000"/>
              </a:spcBef>
            </a:pPr>
            <a:r>
              <a:rPr lang="zh-CN" altLang="en-US" sz="3200" dirty="0">
                <a:solidFill>
                  <a:schemeClr val="hlink"/>
                </a:solidFill>
                <a:latin typeface="Kunstler Script" panose="030304020206070D0D06" pitchFamily="66" charset="0"/>
                <a:ea typeface="华文琥珀" panose="02010800040101010101" pitchFamily="2" charset="-122"/>
              </a:rPr>
              <a:t>？</a:t>
            </a:r>
          </a:p>
        </p:txBody>
      </p:sp>
      <p:sp>
        <p:nvSpPr>
          <p:cNvPr id="13" name="Text Box 11">
            <a:extLst>
              <a:ext uri="{FF2B5EF4-FFF2-40B4-BE49-F238E27FC236}">
                <a16:creationId xmlns:a16="http://schemas.microsoft.com/office/drawing/2014/main" id="{5F077E2E-D22D-4405-B7AA-5CB3D8633284}"/>
              </a:ext>
            </a:extLst>
          </p:cNvPr>
          <p:cNvSpPr txBox="1"/>
          <p:nvPr/>
        </p:nvSpPr>
        <p:spPr>
          <a:xfrm rot="-580895">
            <a:off x="4949007" y="2590800"/>
            <a:ext cx="650875" cy="579438"/>
          </a:xfrm>
          <a:prstGeom prst="rect">
            <a:avLst/>
          </a:prstGeom>
          <a:noFill/>
          <a:ln w="9525">
            <a:noFill/>
          </a:ln>
        </p:spPr>
        <p:txBody>
          <a:bodyPr>
            <a:spAutoFit/>
          </a:bodyPr>
          <a:lstStyle/>
          <a:p>
            <a:pPr>
              <a:spcBef>
                <a:spcPct val="50000"/>
              </a:spcBef>
            </a:pPr>
            <a:r>
              <a:rPr lang="zh-CN" altLang="en-US" sz="3200" dirty="0">
                <a:solidFill>
                  <a:schemeClr val="hlink"/>
                </a:solidFill>
                <a:latin typeface="Kunstler Script" panose="030304020206070D0D06" pitchFamily="66" charset="0"/>
                <a:ea typeface="华文琥珀" panose="02010800040101010101" pitchFamily="2" charset="-122"/>
              </a:rPr>
              <a:t>？</a:t>
            </a:r>
          </a:p>
        </p:txBody>
      </p:sp>
      <p:sp>
        <p:nvSpPr>
          <p:cNvPr id="14" name="Text Box 12">
            <a:extLst>
              <a:ext uri="{FF2B5EF4-FFF2-40B4-BE49-F238E27FC236}">
                <a16:creationId xmlns:a16="http://schemas.microsoft.com/office/drawing/2014/main" id="{A3883CF0-14AA-4DE0-8E42-346A589D38E7}"/>
              </a:ext>
            </a:extLst>
          </p:cNvPr>
          <p:cNvSpPr txBox="1"/>
          <p:nvPr/>
        </p:nvSpPr>
        <p:spPr>
          <a:xfrm rot="-4922961">
            <a:off x="3363095" y="3743325"/>
            <a:ext cx="650875" cy="579438"/>
          </a:xfrm>
          <a:prstGeom prst="rect">
            <a:avLst/>
          </a:prstGeom>
          <a:noFill/>
          <a:ln w="9525">
            <a:noFill/>
          </a:ln>
        </p:spPr>
        <p:txBody>
          <a:bodyPr>
            <a:spAutoFit/>
          </a:bodyPr>
          <a:lstStyle/>
          <a:p>
            <a:pPr>
              <a:spcBef>
                <a:spcPct val="50000"/>
              </a:spcBef>
            </a:pPr>
            <a:r>
              <a:rPr lang="zh-CN" altLang="en-US" sz="3200" dirty="0">
                <a:solidFill>
                  <a:schemeClr val="hlink"/>
                </a:solidFill>
                <a:latin typeface="Kunstler Script" panose="030304020206070D0D06" pitchFamily="66" charset="0"/>
                <a:ea typeface="华文琥珀" panose="02010800040101010101" pitchFamily="2" charset="-122"/>
              </a:rPr>
              <a:t>？</a:t>
            </a:r>
          </a:p>
        </p:txBody>
      </p:sp>
      <p:grpSp>
        <p:nvGrpSpPr>
          <p:cNvPr id="15" name="Group 13">
            <a:extLst>
              <a:ext uri="{FF2B5EF4-FFF2-40B4-BE49-F238E27FC236}">
                <a16:creationId xmlns:a16="http://schemas.microsoft.com/office/drawing/2014/main" id="{7475C43B-9A56-400E-9513-BDF2D98ABFE5}"/>
              </a:ext>
            </a:extLst>
          </p:cNvPr>
          <p:cNvGrpSpPr/>
          <p:nvPr/>
        </p:nvGrpSpPr>
        <p:grpSpPr>
          <a:xfrm>
            <a:off x="2967807" y="1476375"/>
            <a:ext cx="2447925" cy="773113"/>
            <a:chOff x="340" y="754"/>
            <a:chExt cx="1451" cy="487"/>
          </a:xfrm>
        </p:grpSpPr>
        <p:pic>
          <p:nvPicPr>
            <p:cNvPr id="16" name="Picture 14" descr="MC900055344[1]">
              <a:extLst>
                <a:ext uri="{FF2B5EF4-FFF2-40B4-BE49-F238E27FC236}">
                  <a16:creationId xmlns:a16="http://schemas.microsoft.com/office/drawing/2014/main" id="{3C03C7EC-CC17-4555-A7A9-8F8393E8F091}"/>
                </a:ext>
              </a:extLst>
            </p:cNvPr>
            <p:cNvPicPr>
              <a:picLocks noChangeAspect="1"/>
            </p:cNvPicPr>
            <p:nvPr/>
          </p:nvPicPr>
          <p:blipFill>
            <a:blip r:embed="rId3"/>
            <a:stretch>
              <a:fillRect/>
            </a:stretch>
          </p:blipFill>
          <p:spPr>
            <a:xfrm>
              <a:off x="340" y="754"/>
              <a:ext cx="269" cy="363"/>
            </a:xfrm>
            <a:prstGeom prst="rect">
              <a:avLst/>
            </a:prstGeom>
            <a:noFill/>
            <a:ln w="9525">
              <a:noFill/>
            </a:ln>
          </p:spPr>
        </p:pic>
        <p:sp>
          <p:nvSpPr>
            <p:cNvPr id="17" name="Rectangle 15">
              <a:extLst>
                <a:ext uri="{FF2B5EF4-FFF2-40B4-BE49-F238E27FC236}">
                  <a16:creationId xmlns:a16="http://schemas.microsoft.com/office/drawing/2014/main" id="{8FBBBCC0-1B6F-40FF-9C22-8942BBFD3974}"/>
                </a:ext>
              </a:extLst>
            </p:cNvPr>
            <p:cNvSpPr/>
            <p:nvPr/>
          </p:nvSpPr>
          <p:spPr>
            <a:xfrm>
              <a:off x="657" y="799"/>
              <a:ext cx="1134" cy="442"/>
            </a:xfrm>
            <a:prstGeom prst="rect">
              <a:avLst/>
            </a:prstGeom>
            <a:solidFill>
              <a:schemeClr val="bg1"/>
            </a:solidFill>
            <a:ln w="9525">
              <a:noFill/>
            </a:ln>
          </p:spPr>
          <p:txBody>
            <a:bodyPr>
              <a:spAutoFit/>
            </a:bodyPr>
            <a:lstStyle/>
            <a:p>
              <a:r>
                <a:rPr lang="zh-CN" altLang="en-US" sz="2000" b="0" dirty="0">
                  <a:solidFill>
                    <a:schemeClr val="tx1"/>
                  </a:solidFill>
                  <a:latin typeface="Arial" panose="020B0604020202020204" pitchFamily="34" charset="0"/>
                  <a:ea typeface="楷体_GB2312"/>
                </a:rPr>
                <a:t>必须记住哪些点走过了</a:t>
              </a:r>
            </a:p>
          </p:txBody>
        </p:sp>
      </p:grpSp>
      <p:sp>
        <p:nvSpPr>
          <p:cNvPr id="18" name="Oval 16">
            <a:extLst>
              <a:ext uri="{FF2B5EF4-FFF2-40B4-BE49-F238E27FC236}">
                <a16:creationId xmlns:a16="http://schemas.microsoft.com/office/drawing/2014/main" id="{5EE1E2C1-86EE-43A4-AC53-F021B17B0E35}"/>
              </a:ext>
            </a:extLst>
          </p:cNvPr>
          <p:cNvSpPr/>
          <p:nvPr/>
        </p:nvSpPr>
        <p:spPr>
          <a:xfrm>
            <a:off x="3197995" y="4587875"/>
            <a:ext cx="863600" cy="863600"/>
          </a:xfrm>
          <a:prstGeom prst="ellipse">
            <a:avLst/>
          </a:prstGeom>
          <a:solidFill>
            <a:srgbClr val="9999FF">
              <a:alpha val="67058"/>
            </a:srgbClr>
          </a:solidFill>
          <a:ln w="28575">
            <a:noFill/>
          </a:ln>
        </p:spPr>
        <p:txBody>
          <a:bodyPr wrap="none" anchor="ctr"/>
          <a:lstStyle/>
          <a:p>
            <a:pPr algn="ctr"/>
            <a:endParaRPr lang="zh-CN" altLang="en-US" dirty="0">
              <a:latin typeface="Arial" panose="020B0604020202020204" pitchFamily="34" charset="0"/>
              <a:ea typeface="楷体_GB2312"/>
            </a:endParaRPr>
          </a:p>
        </p:txBody>
      </p:sp>
      <p:grpSp>
        <p:nvGrpSpPr>
          <p:cNvPr id="19" name="Group 19">
            <a:extLst>
              <a:ext uri="{FF2B5EF4-FFF2-40B4-BE49-F238E27FC236}">
                <a16:creationId xmlns:a16="http://schemas.microsoft.com/office/drawing/2014/main" id="{7FC216C8-2B04-4536-A766-DCBC1B7F5642}"/>
              </a:ext>
            </a:extLst>
          </p:cNvPr>
          <p:cNvGrpSpPr/>
          <p:nvPr/>
        </p:nvGrpSpPr>
        <p:grpSpPr>
          <a:xfrm>
            <a:off x="2967807" y="1476375"/>
            <a:ext cx="2447925" cy="1077913"/>
            <a:chOff x="340" y="754"/>
            <a:chExt cx="1451" cy="679"/>
          </a:xfrm>
        </p:grpSpPr>
        <p:pic>
          <p:nvPicPr>
            <p:cNvPr id="20" name="Picture 20" descr="MC900055344[1]">
              <a:extLst>
                <a:ext uri="{FF2B5EF4-FFF2-40B4-BE49-F238E27FC236}">
                  <a16:creationId xmlns:a16="http://schemas.microsoft.com/office/drawing/2014/main" id="{1F4D556D-18A1-401E-A890-357F12D8AC80}"/>
                </a:ext>
              </a:extLst>
            </p:cNvPr>
            <p:cNvPicPr>
              <a:picLocks noChangeAspect="1"/>
            </p:cNvPicPr>
            <p:nvPr/>
          </p:nvPicPr>
          <p:blipFill>
            <a:blip r:embed="rId3"/>
            <a:stretch>
              <a:fillRect/>
            </a:stretch>
          </p:blipFill>
          <p:spPr>
            <a:xfrm>
              <a:off x="340" y="754"/>
              <a:ext cx="269" cy="363"/>
            </a:xfrm>
            <a:prstGeom prst="rect">
              <a:avLst/>
            </a:prstGeom>
            <a:noFill/>
            <a:ln w="9525">
              <a:noFill/>
            </a:ln>
          </p:spPr>
        </p:pic>
        <p:sp>
          <p:nvSpPr>
            <p:cNvPr id="21" name="Rectangle 21">
              <a:extLst>
                <a:ext uri="{FF2B5EF4-FFF2-40B4-BE49-F238E27FC236}">
                  <a16:creationId xmlns:a16="http://schemas.microsoft.com/office/drawing/2014/main" id="{84293297-5041-4843-A331-39383B5BE71C}"/>
                </a:ext>
              </a:extLst>
            </p:cNvPr>
            <p:cNvSpPr/>
            <p:nvPr/>
          </p:nvSpPr>
          <p:spPr>
            <a:xfrm>
              <a:off x="657" y="799"/>
              <a:ext cx="1134" cy="634"/>
            </a:xfrm>
            <a:prstGeom prst="rect">
              <a:avLst/>
            </a:prstGeom>
            <a:solidFill>
              <a:schemeClr val="bg1"/>
            </a:solidFill>
            <a:ln w="9525">
              <a:noFill/>
            </a:ln>
          </p:spPr>
          <p:txBody>
            <a:bodyPr>
              <a:spAutoFit/>
            </a:bodyPr>
            <a:lstStyle/>
            <a:p>
              <a:r>
                <a:rPr lang="zh-CN" altLang="en-US" sz="2000" b="0" dirty="0">
                  <a:solidFill>
                    <a:schemeClr val="tx1"/>
                  </a:solidFill>
                  <a:latin typeface="Arial" panose="020B0604020202020204" pitchFamily="34" charset="0"/>
                  <a:ea typeface="楷体_GB2312"/>
                </a:rPr>
                <a:t>必须记住下一步还可以走哪些点</a:t>
              </a:r>
            </a:p>
          </p:txBody>
        </p:sp>
      </p:grpSp>
      <p:sp>
        <p:nvSpPr>
          <p:cNvPr id="22" name="Oval 22">
            <a:extLst>
              <a:ext uri="{FF2B5EF4-FFF2-40B4-BE49-F238E27FC236}">
                <a16:creationId xmlns:a16="http://schemas.microsoft.com/office/drawing/2014/main" id="{33E5EC29-6845-4222-8382-AB46F2D86779}"/>
              </a:ext>
            </a:extLst>
          </p:cNvPr>
          <p:cNvSpPr/>
          <p:nvPr/>
        </p:nvSpPr>
        <p:spPr>
          <a:xfrm>
            <a:off x="4868045" y="5940425"/>
            <a:ext cx="863600" cy="863600"/>
          </a:xfrm>
          <a:prstGeom prst="ellipse">
            <a:avLst/>
          </a:prstGeom>
          <a:solidFill>
            <a:srgbClr val="9999FF">
              <a:alpha val="67058"/>
            </a:srgbClr>
          </a:solidFill>
          <a:ln w="28575">
            <a:noFill/>
          </a:ln>
        </p:spPr>
        <p:txBody>
          <a:bodyPr wrap="none" anchor="ctr"/>
          <a:lstStyle/>
          <a:p>
            <a:pPr algn="ctr"/>
            <a:endParaRPr lang="zh-CN" altLang="en-US" dirty="0">
              <a:latin typeface="Arial" panose="020B0604020202020204" pitchFamily="34" charset="0"/>
              <a:ea typeface="楷体_GB2312"/>
            </a:endParaRPr>
          </a:p>
        </p:txBody>
      </p:sp>
      <p:sp>
        <p:nvSpPr>
          <p:cNvPr id="23" name="Oval 23">
            <a:extLst>
              <a:ext uri="{FF2B5EF4-FFF2-40B4-BE49-F238E27FC236}">
                <a16:creationId xmlns:a16="http://schemas.microsoft.com/office/drawing/2014/main" id="{3E794D16-F988-4A9F-8E80-B60761FC3AA8}"/>
              </a:ext>
            </a:extLst>
          </p:cNvPr>
          <p:cNvSpPr/>
          <p:nvPr/>
        </p:nvSpPr>
        <p:spPr>
          <a:xfrm>
            <a:off x="6207895" y="4730750"/>
            <a:ext cx="863600" cy="863600"/>
          </a:xfrm>
          <a:prstGeom prst="ellipse">
            <a:avLst/>
          </a:prstGeom>
          <a:solidFill>
            <a:srgbClr val="9999FF">
              <a:alpha val="67058"/>
            </a:srgbClr>
          </a:solidFill>
          <a:ln w="28575">
            <a:noFill/>
          </a:ln>
        </p:spPr>
        <p:txBody>
          <a:bodyPr wrap="none" anchor="ctr"/>
          <a:lstStyle/>
          <a:p>
            <a:pPr algn="ctr"/>
            <a:endParaRPr lang="zh-CN" altLang="en-US" dirty="0">
              <a:latin typeface="Arial" panose="020B0604020202020204" pitchFamily="34" charset="0"/>
              <a:ea typeface="楷体_GB2312"/>
            </a:endParaRPr>
          </a:p>
        </p:txBody>
      </p:sp>
      <p:sp>
        <p:nvSpPr>
          <p:cNvPr id="24" name="Oval 24">
            <a:extLst>
              <a:ext uri="{FF2B5EF4-FFF2-40B4-BE49-F238E27FC236}">
                <a16:creationId xmlns:a16="http://schemas.microsoft.com/office/drawing/2014/main" id="{18ECD85A-46F0-467F-8B4F-E4C01666157E}"/>
              </a:ext>
            </a:extLst>
          </p:cNvPr>
          <p:cNvSpPr/>
          <p:nvPr/>
        </p:nvSpPr>
        <p:spPr>
          <a:xfrm>
            <a:off x="7071495" y="5148263"/>
            <a:ext cx="863600" cy="863600"/>
          </a:xfrm>
          <a:prstGeom prst="ellipse">
            <a:avLst/>
          </a:prstGeom>
          <a:solidFill>
            <a:srgbClr val="9999FF">
              <a:alpha val="67058"/>
            </a:srgbClr>
          </a:solidFill>
          <a:ln w="28575">
            <a:noFill/>
          </a:ln>
        </p:spPr>
        <p:txBody>
          <a:bodyPr wrap="none" anchor="ctr"/>
          <a:lstStyle/>
          <a:p>
            <a:pPr algn="ctr"/>
            <a:endParaRPr lang="zh-CN" altLang="en-US" dirty="0">
              <a:latin typeface="Arial" panose="020B0604020202020204" pitchFamily="34" charset="0"/>
              <a:ea typeface="楷体_GB2312"/>
            </a:endParaRPr>
          </a:p>
        </p:txBody>
      </p:sp>
      <p:sp>
        <p:nvSpPr>
          <p:cNvPr id="25" name="AutoShape 25">
            <a:extLst>
              <a:ext uri="{FF2B5EF4-FFF2-40B4-BE49-F238E27FC236}">
                <a16:creationId xmlns:a16="http://schemas.microsoft.com/office/drawing/2014/main" id="{132A7DF7-1AE8-4858-AB92-4C075FF94F67}"/>
              </a:ext>
            </a:extLst>
          </p:cNvPr>
          <p:cNvSpPr>
            <a:spLocks noChangeArrowheads="1"/>
          </p:cNvSpPr>
          <p:nvPr/>
        </p:nvSpPr>
        <p:spPr bwMode="auto">
          <a:xfrm>
            <a:off x="4983932" y="2268538"/>
            <a:ext cx="4824413" cy="2520950"/>
          </a:xfrm>
          <a:prstGeom prst="irregularSeal1">
            <a:avLst/>
          </a:prstGeom>
          <a:solidFill>
            <a:srgbClr val="990099"/>
          </a:solidFill>
          <a:ln w="9525">
            <a:noFill/>
            <a:miter lim="800000"/>
          </a:ln>
          <a:effectLst>
            <a:outerShdw dist="107763" dir="2700000" algn="ctr" rotWithShape="0">
              <a:schemeClr val="bg2">
                <a:alpha val="50000"/>
              </a:scheme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FFFF99"/>
                </a:solidFill>
                <a:effectLst/>
                <a:uLnTx/>
                <a:uFillTx/>
                <a:latin typeface="Arial" panose="020B0604020202020204" pitchFamily="34" charset="0"/>
                <a:ea typeface="楷体_GB2312" pitchFamily="49" charset="-122"/>
                <a:cs typeface="+mn-cs"/>
              </a:rPr>
              <a:t>深度优先搜索</a:t>
            </a:r>
          </a:p>
        </p:txBody>
      </p:sp>
      <p:grpSp>
        <p:nvGrpSpPr>
          <p:cNvPr id="26" name="Group 26">
            <a:extLst>
              <a:ext uri="{FF2B5EF4-FFF2-40B4-BE49-F238E27FC236}">
                <a16:creationId xmlns:a16="http://schemas.microsoft.com/office/drawing/2014/main" id="{A31E7F82-82BF-4609-8875-B89570DEAE97}"/>
              </a:ext>
            </a:extLst>
          </p:cNvPr>
          <p:cNvGrpSpPr/>
          <p:nvPr/>
        </p:nvGrpSpPr>
        <p:grpSpPr>
          <a:xfrm>
            <a:off x="2967807" y="1476375"/>
            <a:ext cx="2447925" cy="773113"/>
            <a:chOff x="340" y="754"/>
            <a:chExt cx="1451" cy="487"/>
          </a:xfrm>
        </p:grpSpPr>
        <p:pic>
          <p:nvPicPr>
            <p:cNvPr id="27" name="Picture 27" descr="MC900055344[1]">
              <a:extLst>
                <a:ext uri="{FF2B5EF4-FFF2-40B4-BE49-F238E27FC236}">
                  <a16:creationId xmlns:a16="http://schemas.microsoft.com/office/drawing/2014/main" id="{A8C21AC4-5BD9-4AED-A8C7-9C71A75A1C90}"/>
                </a:ext>
              </a:extLst>
            </p:cNvPr>
            <p:cNvPicPr>
              <a:picLocks noChangeAspect="1"/>
            </p:cNvPicPr>
            <p:nvPr/>
          </p:nvPicPr>
          <p:blipFill>
            <a:blip r:embed="rId3"/>
            <a:stretch>
              <a:fillRect/>
            </a:stretch>
          </p:blipFill>
          <p:spPr>
            <a:xfrm>
              <a:off x="340" y="754"/>
              <a:ext cx="269" cy="363"/>
            </a:xfrm>
            <a:prstGeom prst="rect">
              <a:avLst/>
            </a:prstGeom>
            <a:noFill/>
            <a:ln w="9525">
              <a:noFill/>
            </a:ln>
          </p:spPr>
        </p:pic>
        <p:sp>
          <p:nvSpPr>
            <p:cNvPr id="28" name="Rectangle 28">
              <a:extLst>
                <a:ext uri="{FF2B5EF4-FFF2-40B4-BE49-F238E27FC236}">
                  <a16:creationId xmlns:a16="http://schemas.microsoft.com/office/drawing/2014/main" id="{F2BFD0C2-DD63-4726-A6C8-8D0610392850}"/>
                </a:ext>
              </a:extLst>
            </p:cNvPr>
            <p:cNvSpPr/>
            <p:nvPr/>
          </p:nvSpPr>
          <p:spPr>
            <a:xfrm>
              <a:off x="657" y="799"/>
              <a:ext cx="1134" cy="442"/>
            </a:xfrm>
            <a:prstGeom prst="rect">
              <a:avLst/>
            </a:prstGeom>
            <a:solidFill>
              <a:schemeClr val="bg1"/>
            </a:solidFill>
            <a:ln w="9525">
              <a:noFill/>
            </a:ln>
          </p:spPr>
          <p:txBody>
            <a:bodyPr>
              <a:spAutoFit/>
            </a:bodyPr>
            <a:lstStyle/>
            <a:p>
              <a:r>
                <a:rPr lang="zh-CN" altLang="en-US" sz="2000" b="0" dirty="0">
                  <a:solidFill>
                    <a:schemeClr val="tx1"/>
                  </a:solidFill>
                  <a:latin typeface="Arial" panose="020B0604020202020204" pitchFamily="34" charset="0"/>
                  <a:ea typeface="楷体_GB2312"/>
                </a:rPr>
                <a:t>必须记住从目标返回的路径</a:t>
              </a:r>
            </a:p>
          </p:txBody>
        </p:sp>
      </p:grpSp>
    </p:spTree>
    <p:extLst>
      <p:ext uri="{BB962C8B-B14F-4D97-AF65-F5344CB8AC3E}">
        <p14:creationId xmlns:p14="http://schemas.microsoft.com/office/powerpoint/2010/main" val="11169803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1" fill="hold" grpId="0" nodeType="after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blinds(horizontal)">
                                      <p:cBhvr>
                                        <p:cTn id="21" dur="500"/>
                                        <p:tgtEl>
                                          <p:spTgt spid="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blinds(horizontal)">
                                      <p:cBhvr>
                                        <p:cTn id="26" dur="500"/>
                                        <p:tgtEl>
                                          <p:spTgt spid="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blinds(horizontal)">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blinds(horizontal)">
                                      <p:cBhvr>
                                        <p:cTn id="36" dur="500"/>
                                        <p:tgtEl>
                                          <p:spTgt spid="8">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blinds(horizontal)">
                                      <p:cBhvr>
                                        <p:cTn id="41" dur="500"/>
                                        <p:tgtEl>
                                          <p:spTgt spid="8">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8">
                                            <p:txEl>
                                              <p:pRg st="5" end="5"/>
                                            </p:txEl>
                                          </p:spTgt>
                                        </p:tgtEl>
                                        <p:attrNameLst>
                                          <p:attrName>style.visibility</p:attrName>
                                        </p:attrNameLst>
                                      </p:cBhvr>
                                      <p:to>
                                        <p:strVal val="visible"/>
                                      </p:to>
                                    </p:set>
                                    <p:animEffect transition="in" filter="blinds(horizontal)">
                                      <p:cBhvr>
                                        <p:cTn id="46" dur="500"/>
                                        <p:tgtEl>
                                          <p:spTgt spid="8">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8">
                                            <p:txEl>
                                              <p:pRg st="6" end="6"/>
                                            </p:txEl>
                                          </p:spTgt>
                                        </p:tgtEl>
                                        <p:attrNameLst>
                                          <p:attrName>style.visibility</p:attrName>
                                        </p:attrNameLst>
                                      </p:cBhvr>
                                      <p:to>
                                        <p:strVal val="visible"/>
                                      </p:to>
                                    </p:set>
                                    <p:animEffect transition="in" filter="blinds(horizontal)">
                                      <p:cBhvr>
                                        <p:cTn id="51" dur="500"/>
                                        <p:tgtEl>
                                          <p:spTgt spid="8">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up)">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up)">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6" presetClass="entr" presetSubtype="0"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down)">
                                      <p:cBhvr>
                                        <p:cTn id="70" dur="580">
                                          <p:stCondLst>
                                            <p:cond delay="0"/>
                                          </p:stCondLst>
                                        </p:cTn>
                                        <p:tgtEl>
                                          <p:spTgt spid="15"/>
                                        </p:tgtEl>
                                      </p:cBhvr>
                                    </p:animEffect>
                                    <p:anim calcmode="lin" valueType="num">
                                      <p:cBhvr>
                                        <p:cTn id="71"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6" dur="26">
                                          <p:stCondLst>
                                            <p:cond delay="650"/>
                                          </p:stCondLst>
                                        </p:cTn>
                                        <p:tgtEl>
                                          <p:spTgt spid="15"/>
                                        </p:tgtEl>
                                      </p:cBhvr>
                                      <p:to x="100000" y="60000"/>
                                    </p:animScale>
                                    <p:animScale>
                                      <p:cBhvr>
                                        <p:cTn id="77" dur="166" decel="50000">
                                          <p:stCondLst>
                                            <p:cond delay="676"/>
                                          </p:stCondLst>
                                        </p:cTn>
                                        <p:tgtEl>
                                          <p:spTgt spid="15"/>
                                        </p:tgtEl>
                                      </p:cBhvr>
                                      <p:to x="100000" y="100000"/>
                                    </p:animScale>
                                    <p:animScale>
                                      <p:cBhvr>
                                        <p:cTn id="78" dur="26">
                                          <p:stCondLst>
                                            <p:cond delay="1312"/>
                                          </p:stCondLst>
                                        </p:cTn>
                                        <p:tgtEl>
                                          <p:spTgt spid="15"/>
                                        </p:tgtEl>
                                      </p:cBhvr>
                                      <p:to x="100000" y="80000"/>
                                    </p:animScale>
                                    <p:animScale>
                                      <p:cBhvr>
                                        <p:cTn id="79" dur="166" decel="50000">
                                          <p:stCondLst>
                                            <p:cond delay="1338"/>
                                          </p:stCondLst>
                                        </p:cTn>
                                        <p:tgtEl>
                                          <p:spTgt spid="15"/>
                                        </p:tgtEl>
                                      </p:cBhvr>
                                      <p:to x="100000" y="100000"/>
                                    </p:animScale>
                                    <p:animScale>
                                      <p:cBhvr>
                                        <p:cTn id="80" dur="26">
                                          <p:stCondLst>
                                            <p:cond delay="1642"/>
                                          </p:stCondLst>
                                        </p:cTn>
                                        <p:tgtEl>
                                          <p:spTgt spid="15"/>
                                        </p:tgtEl>
                                      </p:cBhvr>
                                      <p:to x="100000" y="90000"/>
                                    </p:animScale>
                                    <p:animScale>
                                      <p:cBhvr>
                                        <p:cTn id="81" dur="166" decel="50000">
                                          <p:stCondLst>
                                            <p:cond delay="1668"/>
                                          </p:stCondLst>
                                        </p:cTn>
                                        <p:tgtEl>
                                          <p:spTgt spid="15"/>
                                        </p:tgtEl>
                                      </p:cBhvr>
                                      <p:to x="100000" y="100000"/>
                                    </p:animScale>
                                    <p:animScale>
                                      <p:cBhvr>
                                        <p:cTn id="82" dur="26">
                                          <p:stCondLst>
                                            <p:cond delay="1808"/>
                                          </p:stCondLst>
                                        </p:cTn>
                                        <p:tgtEl>
                                          <p:spTgt spid="15"/>
                                        </p:tgtEl>
                                      </p:cBhvr>
                                      <p:to x="100000" y="95000"/>
                                    </p:animScale>
                                    <p:animScale>
                                      <p:cBhvr>
                                        <p:cTn id="83" dur="166" decel="50000">
                                          <p:stCondLst>
                                            <p:cond delay="1834"/>
                                          </p:stCondLst>
                                        </p:cTn>
                                        <p:tgtEl>
                                          <p:spTgt spid="15"/>
                                        </p:tgtEl>
                                      </p:cBhvr>
                                      <p:to x="100000" y="100000"/>
                                    </p:animScale>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92" presetID="1" presetClass="entr" presetSubtype="0"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94" presetID="1" presetClass="entr" presetSubtype="0" fill="hold" grpId="0" nodeType="withEffect">
                                  <p:stCondLst>
                                    <p:cond delay="0"/>
                                  </p:stCondLst>
                                  <p:childTnLst>
                                    <p:set>
                                      <p:cBhvr>
                                        <p:cTn id="95"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wipe(up)">
                                      <p:cBhvr>
                                        <p:cTn id="100" dur="500"/>
                                        <p:tgtEl>
                                          <p:spTgt spid="18"/>
                                        </p:tgtEl>
                                      </p:cBhvr>
                                    </p:animEffect>
                                  </p:childTnLst>
                                </p:cTn>
                              </p:par>
                            </p:childTnLst>
                          </p:cTn>
                        </p:par>
                      </p:childTnLst>
                    </p:cTn>
                  </p:par>
                  <p:par>
                    <p:cTn id="101" fill="hold">
                      <p:stCondLst>
                        <p:cond delay="indefinite"/>
                      </p:stCondLst>
                      <p:childTnLst>
                        <p:par>
                          <p:cTn id="102" fill="hold">
                            <p:stCondLst>
                              <p:cond delay="0"/>
                            </p:stCondLst>
                            <p:childTnLst>
                              <p:par>
                                <p:cTn id="103" presetID="26"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down)">
                                      <p:cBhvr>
                                        <p:cTn id="105" dur="580">
                                          <p:stCondLst>
                                            <p:cond delay="0"/>
                                          </p:stCondLst>
                                        </p:cTn>
                                        <p:tgtEl>
                                          <p:spTgt spid="19"/>
                                        </p:tgtEl>
                                      </p:cBhvr>
                                    </p:animEffect>
                                    <p:anim calcmode="lin" valueType="num">
                                      <p:cBhvr>
                                        <p:cTn id="10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11" dur="26">
                                          <p:stCondLst>
                                            <p:cond delay="650"/>
                                          </p:stCondLst>
                                        </p:cTn>
                                        <p:tgtEl>
                                          <p:spTgt spid="19"/>
                                        </p:tgtEl>
                                      </p:cBhvr>
                                      <p:to x="100000" y="60000"/>
                                    </p:animScale>
                                    <p:animScale>
                                      <p:cBhvr>
                                        <p:cTn id="112" dur="166" decel="50000">
                                          <p:stCondLst>
                                            <p:cond delay="676"/>
                                          </p:stCondLst>
                                        </p:cTn>
                                        <p:tgtEl>
                                          <p:spTgt spid="19"/>
                                        </p:tgtEl>
                                      </p:cBhvr>
                                      <p:to x="100000" y="100000"/>
                                    </p:animScale>
                                    <p:animScale>
                                      <p:cBhvr>
                                        <p:cTn id="113" dur="26">
                                          <p:stCondLst>
                                            <p:cond delay="1312"/>
                                          </p:stCondLst>
                                        </p:cTn>
                                        <p:tgtEl>
                                          <p:spTgt spid="19"/>
                                        </p:tgtEl>
                                      </p:cBhvr>
                                      <p:to x="100000" y="80000"/>
                                    </p:animScale>
                                    <p:animScale>
                                      <p:cBhvr>
                                        <p:cTn id="114" dur="166" decel="50000">
                                          <p:stCondLst>
                                            <p:cond delay="1338"/>
                                          </p:stCondLst>
                                        </p:cTn>
                                        <p:tgtEl>
                                          <p:spTgt spid="19"/>
                                        </p:tgtEl>
                                      </p:cBhvr>
                                      <p:to x="100000" y="100000"/>
                                    </p:animScale>
                                    <p:animScale>
                                      <p:cBhvr>
                                        <p:cTn id="115" dur="26">
                                          <p:stCondLst>
                                            <p:cond delay="1642"/>
                                          </p:stCondLst>
                                        </p:cTn>
                                        <p:tgtEl>
                                          <p:spTgt spid="19"/>
                                        </p:tgtEl>
                                      </p:cBhvr>
                                      <p:to x="100000" y="90000"/>
                                    </p:animScale>
                                    <p:animScale>
                                      <p:cBhvr>
                                        <p:cTn id="116" dur="166" decel="50000">
                                          <p:stCondLst>
                                            <p:cond delay="1668"/>
                                          </p:stCondLst>
                                        </p:cTn>
                                        <p:tgtEl>
                                          <p:spTgt spid="19"/>
                                        </p:tgtEl>
                                      </p:cBhvr>
                                      <p:to x="100000" y="100000"/>
                                    </p:animScale>
                                    <p:animScale>
                                      <p:cBhvr>
                                        <p:cTn id="117" dur="26">
                                          <p:stCondLst>
                                            <p:cond delay="1808"/>
                                          </p:stCondLst>
                                        </p:cTn>
                                        <p:tgtEl>
                                          <p:spTgt spid="19"/>
                                        </p:tgtEl>
                                      </p:cBhvr>
                                      <p:to x="100000" y="95000"/>
                                    </p:animScale>
                                    <p:animScale>
                                      <p:cBhvr>
                                        <p:cTn id="118" dur="166" decel="50000">
                                          <p:stCondLst>
                                            <p:cond delay="1834"/>
                                          </p:stCondLst>
                                        </p:cTn>
                                        <p:tgtEl>
                                          <p:spTgt spid="19"/>
                                        </p:tgtEl>
                                      </p:cBhvr>
                                      <p:to x="100000" y="100000"/>
                                    </p:animScale>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grpId="0" nodeType="click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up)">
                                      <p:cBhvr>
                                        <p:cTn id="123" dur="500"/>
                                        <p:tgtEl>
                                          <p:spTgt spid="2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grpId="0"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wipe(up)">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1"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wipe(up)">
                                      <p:cBhvr>
                                        <p:cTn id="133" dur="500"/>
                                        <p:tgtEl>
                                          <p:spTgt spid="24"/>
                                        </p:tgtEl>
                                      </p:cBhvr>
                                    </p:animEffect>
                                  </p:childTnLst>
                                </p:cTn>
                              </p:par>
                            </p:childTnLst>
                          </p:cTn>
                        </p:par>
                      </p:childTnLst>
                    </p:cTn>
                  </p:par>
                  <p:par>
                    <p:cTn id="134" fill="hold">
                      <p:stCondLst>
                        <p:cond delay="indefinite"/>
                      </p:stCondLst>
                      <p:childTnLst>
                        <p:par>
                          <p:cTn id="135" fill="hold">
                            <p:stCondLst>
                              <p:cond delay="0"/>
                            </p:stCondLst>
                            <p:childTnLst>
                              <p:par>
                                <p:cTn id="136" presetID="26" presetClass="entr" presetSubtype="0" fill="hold" nodeType="click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wipe(down)">
                                      <p:cBhvr>
                                        <p:cTn id="138" dur="580">
                                          <p:stCondLst>
                                            <p:cond delay="0"/>
                                          </p:stCondLst>
                                        </p:cTn>
                                        <p:tgtEl>
                                          <p:spTgt spid="26"/>
                                        </p:tgtEl>
                                      </p:cBhvr>
                                    </p:animEffect>
                                    <p:anim calcmode="lin" valueType="num">
                                      <p:cBhvr>
                                        <p:cTn id="139"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44" dur="26">
                                          <p:stCondLst>
                                            <p:cond delay="650"/>
                                          </p:stCondLst>
                                        </p:cTn>
                                        <p:tgtEl>
                                          <p:spTgt spid="26"/>
                                        </p:tgtEl>
                                      </p:cBhvr>
                                      <p:to x="100000" y="60000"/>
                                    </p:animScale>
                                    <p:animScale>
                                      <p:cBhvr>
                                        <p:cTn id="145" dur="166" decel="50000">
                                          <p:stCondLst>
                                            <p:cond delay="676"/>
                                          </p:stCondLst>
                                        </p:cTn>
                                        <p:tgtEl>
                                          <p:spTgt spid="26"/>
                                        </p:tgtEl>
                                      </p:cBhvr>
                                      <p:to x="100000" y="100000"/>
                                    </p:animScale>
                                    <p:animScale>
                                      <p:cBhvr>
                                        <p:cTn id="146" dur="26">
                                          <p:stCondLst>
                                            <p:cond delay="1312"/>
                                          </p:stCondLst>
                                        </p:cTn>
                                        <p:tgtEl>
                                          <p:spTgt spid="26"/>
                                        </p:tgtEl>
                                      </p:cBhvr>
                                      <p:to x="100000" y="80000"/>
                                    </p:animScale>
                                    <p:animScale>
                                      <p:cBhvr>
                                        <p:cTn id="147" dur="166" decel="50000">
                                          <p:stCondLst>
                                            <p:cond delay="1338"/>
                                          </p:stCondLst>
                                        </p:cTn>
                                        <p:tgtEl>
                                          <p:spTgt spid="26"/>
                                        </p:tgtEl>
                                      </p:cBhvr>
                                      <p:to x="100000" y="100000"/>
                                    </p:animScale>
                                    <p:animScale>
                                      <p:cBhvr>
                                        <p:cTn id="148" dur="26">
                                          <p:stCondLst>
                                            <p:cond delay="1642"/>
                                          </p:stCondLst>
                                        </p:cTn>
                                        <p:tgtEl>
                                          <p:spTgt spid="26"/>
                                        </p:tgtEl>
                                      </p:cBhvr>
                                      <p:to x="100000" y="90000"/>
                                    </p:animScale>
                                    <p:animScale>
                                      <p:cBhvr>
                                        <p:cTn id="149" dur="166" decel="50000">
                                          <p:stCondLst>
                                            <p:cond delay="1668"/>
                                          </p:stCondLst>
                                        </p:cTn>
                                        <p:tgtEl>
                                          <p:spTgt spid="26"/>
                                        </p:tgtEl>
                                      </p:cBhvr>
                                      <p:to x="100000" y="100000"/>
                                    </p:animScale>
                                    <p:animScale>
                                      <p:cBhvr>
                                        <p:cTn id="150" dur="26">
                                          <p:stCondLst>
                                            <p:cond delay="1808"/>
                                          </p:stCondLst>
                                        </p:cTn>
                                        <p:tgtEl>
                                          <p:spTgt spid="26"/>
                                        </p:tgtEl>
                                      </p:cBhvr>
                                      <p:to x="100000" y="95000"/>
                                    </p:animScale>
                                    <p:animScale>
                                      <p:cBhvr>
                                        <p:cTn id="151" dur="166" decel="50000">
                                          <p:stCondLst>
                                            <p:cond delay="1834"/>
                                          </p:stCondLst>
                                        </p:cTn>
                                        <p:tgtEl>
                                          <p:spTgt spid="26"/>
                                        </p:tgtEl>
                                      </p:cBhvr>
                                      <p:to x="100000" y="100000"/>
                                    </p:animScale>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52" fill="hold">
                      <p:stCondLst>
                        <p:cond delay="indefinite"/>
                      </p:stCondLst>
                      <p:childTnLst>
                        <p:par>
                          <p:cTn id="153" fill="hold">
                            <p:stCondLst>
                              <p:cond delay="0"/>
                            </p:stCondLst>
                            <p:childTnLst>
                              <p:par>
                                <p:cTn id="154" presetID="35" presetClass="entr" presetSubtype="0" fill="hold" grpId="0" nodeType="clickEffect">
                                  <p:stCondLst>
                                    <p:cond delay="0"/>
                                  </p:stCondLst>
                                  <p:childTnLst>
                                    <p:set>
                                      <p:cBhvr>
                                        <p:cTn id="155" dur="1" fill="hold">
                                          <p:stCondLst>
                                            <p:cond delay="0"/>
                                          </p:stCondLst>
                                        </p:cTn>
                                        <p:tgtEl>
                                          <p:spTgt spid="25"/>
                                        </p:tgtEl>
                                        <p:attrNameLst>
                                          <p:attrName>style.visibility</p:attrName>
                                        </p:attrNameLst>
                                      </p:cBhvr>
                                      <p:to>
                                        <p:strVal val="visible"/>
                                      </p:to>
                                    </p:set>
                                    <p:animEffect transition="in" filter="fade">
                                      <p:cBhvr>
                                        <p:cTn id="156" dur="1000"/>
                                        <p:tgtEl>
                                          <p:spTgt spid="25"/>
                                        </p:tgtEl>
                                      </p:cBhvr>
                                    </p:animEffect>
                                    <p:anim calcmode="lin" valueType="num">
                                      <p:cBhvr>
                                        <p:cTn id="157" dur="1000" fill="hold"/>
                                        <p:tgtEl>
                                          <p:spTgt spid="25"/>
                                        </p:tgtEl>
                                        <p:attrNameLst>
                                          <p:attrName>style.rotation</p:attrName>
                                        </p:attrNameLst>
                                      </p:cBhvr>
                                      <p:tavLst>
                                        <p:tav tm="0">
                                          <p:val>
                                            <p:fltVal val="720"/>
                                          </p:val>
                                        </p:tav>
                                        <p:tav tm="100000">
                                          <p:val>
                                            <p:fltVal val="0"/>
                                          </p:val>
                                        </p:tav>
                                      </p:tavLst>
                                    </p:anim>
                                    <p:anim calcmode="lin" valueType="num">
                                      <p:cBhvr>
                                        <p:cTn id="158" dur="1000" fill="hold"/>
                                        <p:tgtEl>
                                          <p:spTgt spid="25"/>
                                        </p:tgtEl>
                                        <p:attrNameLst>
                                          <p:attrName>ppt_h</p:attrName>
                                        </p:attrNameLst>
                                      </p:cBhvr>
                                      <p:tavLst>
                                        <p:tav tm="0">
                                          <p:val>
                                            <p:fltVal val="0"/>
                                          </p:val>
                                        </p:tav>
                                        <p:tav tm="100000">
                                          <p:val>
                                            <p:strVal val="#ppt_h"/>
                                          </p:val>
                                        </p:tav>
                                      </p:tavLst>
                                    </p:anim>
                                    <p:anim calcmode="lin" valueType="num">
                                      <p:cBhvr>
                                        <p:cTn id="159" dur="1000" fill="hold"/>
                                        <p:tgtEl>
                                          <p:spTgt spid="25"/>
                                        </p:tgtEl>
                                        <p:attrNameLst>
                                          <p:attrName>ppt_w</p:attrName>
                                        </p:attrNameLst>
                                      </p:cBhvr>
                                      <p:tavLst>
                                        <p:tav tm="0">
                                          <p:val>
                                            <p:fltVal val="0"/>
                                          </p:val>
                                        </p:tav>
                                        <p:tav tm="100000">
                                          <p:val>
                                            <p:strVal val="#ppt_w"/>
                                          </p:val>
                                        </p:tav>
                                      </p:tavLst>
                                    </p:anim>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bldP spid="9" grpId="0" animBg="1"/>
      <p:bldP spid="10" grpId="0" animBg="1"/>
      <p:bldP spid="11" grpId="0"/>
      <p:bldP spid="11" grpId="1"/>
      <p:bldP spid="12" grpId="0"/>
      <p:bldP spid="13" grpId="0"/>
      <p:bldP spid="14" grpId="0"/>
      <p:bldP spid="18" grpId="0" animBg="1"/>
      <p:bldP spid="22" grpId="0" animBg="1"/>
      <p:bldP spid="23" grpId="0" animBg="1"/>
      <p:bldP spid="24" grpId="0" animBg="1"/>
      <p:bldP spid="25"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内容占位符 1">
            <a:extLst>
              <a:ext uri="{FF2B5EF4-FFF2-40B4-BE49-F238E27FC236}">
                <a16:creationId xmlns:a16="http://schemas.microsoft.com/office/drawing/2014/main" id="{2C6D11E1-A1FC-43A8-B81A-215F27F5A363}"/>
              </a:ext>
            </a:extLst>
          </p:cNvPr>
          <p:cNvSpPr txBox="1">
            <a:spLocks/>
          </p:cNvSpPr>
          <p:nvPr/>
        </p:nvSpPr>
        <p:spPr>
          <a:xfrm>
            <a:off x="1043578" y="1400177"/>
            <a:ext cx="10042004" cy="5530428"/>
          </a:xfrm>
          <a:prstGeom prst="rect">
            <a:avLst/>
          </a:prstGeom>
          <a:noFill/>
          <a:ln w="9525">
            <a:noFill/>
          </a:ln>
        </p:spPr>
        <p:txBody>
          <a:bodyPr/>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922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A*</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算法作为</a:t>
            </a: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Dijkstra</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算法的扩展，因其高效性而被广泛应用于寻路及图的遍历，如星际争霸等游戏中就大量使用。</a:t>
            </a: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10922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10922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f(n) = g(n) + h(n)</a:t>
            </a:r>
          </a:p>
          <a:p>
            <a:pPr marL="10922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365125" marR="0" lvl="0" indent="-255905" algn="l" defTabSz="914400" rtl="0" eaLnBrk="1" fontAlgn="base" latinLnBrk="0" hangingPunct="1">
              <a:lnSpc>
                <a:spcPct val="100000"/>
              </a:lnSpc>
              <a:spcBef>
                <a:spcPts val="400"/>
              </a:spcBef>
              <a:spcAft>
                <a:spcPct val="0"/>
              </a:spcAft>
              <a:buClr>
                <a:srgbClr val="2DA2BF"/>
              </a:buClr>
              <a:buSzPct val="68000"/>
              <a:buFont typeface="Wingdings" panose="05000000000000000000" pitchFamily="2" charset="2"/>
              <a:buChar char="l"/>
              <a:tabLst/>
              <a:defRPr/>
            </a:pP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f(n)</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是节点</a:t>
            </a: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n</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的综合优先级。当我们选择下一个要遍历的节点时，我们总会选取综合优先级最高（值最小）的节点。</a:t>
            </a: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365125" marR="0" lvl="0" indent="-255905" algn="l" defTabSz="914400" rtl="0" eaLnBrk="1" fontAlgn="base" latinLnBrk="0" hangingPunct="1">
              <a:lnSpc>
                <a:spcPct val="100000"/>
              </a:lnSpc>
              <a:spcBef>
                <a:spcPts val="400"/>
              </a:spcBef>
              <a:spcAft>
                <a:spcPct val="0"/>
              </a:spcAft>
              <a:buClr>
                <a:srgbClr val="2DA2BF"/>
              </a:buClr>
              <a:buSzPct val="68000"/>
              <a:buFont typeface="Wingdings" panose="05000000000000000000" pitchFamily="2" charset="2"/>
              <a:buChar char="l"/>
              <a:tabLst/>
              <a:defRPr/>
            </a:pP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g(n) </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是节点</a:t>
            </a: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n</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距离起点的代价。</a:t>
            </a: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365125" marR="0" lvl="0" indent="-255905" algn="l" defTabSz="914400" rtl="0" eaLnBrk="1" fontAlgn="base" latinLnBrk="0" hangingPunct="1">
              <a:lnSpc>
                <a:spcPct val="100000"/>
              </a:lnSpc>
              <a:spcBef>
                <a:spcPts val="400"/>
              </a:spcBef>
              <a:spcAft>
                <a:spcPct val="0"/>
              </a:spcAft>
              <a:buClr>
                <a:srgbClr val="2DA2BF"/>
              </a:buClr>
              <a:buSzPct val="68000"/>
              <a:buFont typeface="Wingdings" panose="05000000000000000000" pitchFamily="2" charset="2"/>
              <a:buChar char="l"/>
              <a:tabLst/>
              <a:defRPr/>
            </a:pP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h(n)</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是节点</a:t>
            </a: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n</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距离终点的预计代价，这也就是</a:t>
            </a: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A*</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算法的启发函数。</a:t>
            </a: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365125" marR="0" lvl="0" indent="-255905" algn="l" defTabSz="914400" rtl="0" eaLnBrk="1" fontAlgn="base" latinLnBrk="0" hangingPunct="1">
              <a:lnSpc>
                <a:spcPct val="100000"/>
              </a:lnSpc>
              <a:spcBef>
                <a:spcPts val="400"/>
              </a:spcBef>
              <a:spcAft>
                <a:spcPct val="0"/>
              </a:spcAft>
              <a:buClr>
                <a:srgbClr val="2DA2BF"/>
              </a:buClr>
              <a:buSzPct val="68000"/>
              <a:buFont typeface="Wingdings" panose="05000000000000000000" pitchFamily="2" charset="2"/>
              <a:buChar char="l"/>
              <a:tabLst/>
              <a:defRPr/>
            </a:pP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10922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目标：每次从优先队列中选取</a:t>
            </a: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f(n)</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值最小（优先级最高）的节点作为下一个待遍历的节点。</a:t>
            </a: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10922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365125" marR="0" lvl="0" indent="-255905" algn="l" defTabSz="914400" rtl="0" eaLnBrk="1" fontAlgn="base" latinLnBrk="0" hangingPunct="1">
              <a:lnSpc>
                <a:spcPct val="100000"/>
              </a:lnSpc>
              <a:spcBef>
                <a:spcPts val="400"/>
              </a:spcBef>
              <a:spcAft>
                <a:spcPct val="0"/>
              </a:spcAft>
              <a:buClr>
                <a:srgbClr val="2DA2BF"/>
              </a:buClr>
              <a:buSzPct val="68000"/>
              <a:buFont typeface="Wingdings" panose="05000000000000000000" pitchFamily="2" charset="2"/>
              <a:buChar char="l"/>
              <a:tabLst/>
              <a:defRPr/>
            </a:pPr>
            <a:r>
              <a:rPr kumimoji="0" lang="en-US" altLang="zh-CN" sz="20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open_set</a:t>
            </a: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待遍历的节点</a:t>
            </a: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365125" marR="0" lvl="0" indent="-255905" algn="l" defTabSz="914400" rtl="0" eaLnBrk="1" fontAlgn="base" latinLnBrk="0" hangingPunct="1">
              <a:lnSpc>
                <a:spcPct val="100000"/>
              </a:lnSpc>
              <a:spcBef>
                <a:spcPts val="400"/>
              </a:spcBef>
              <a:spcAft>
                <a:spcPct val="0"/>
              </a:spcAft>
              <a:buClr>
                <a:srgbClr val="2DA2BF"/>
              </a:buClr>
              <a:buSzPct val="68000"/>
              <a:buFont typeface="Wingdings" panose="05000000000000000000" pitchFamily="2" charset="2"/>
              <a:buChar char="l"/>
              <a:tabLst/>
              <a:defRPr/>
            </a:pPr>
            <a:r>
              <a:rPr kumimoji="0" lang="en-US" altLang="zh-CN" sz="20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close_set</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：已经遍历过的节点</a:t>
            </a:r>
          </a:p>
        </p:txBody>
      </p:sp>
    </p:spTree>
    <p:extLst>
      <p:ext uri="{BB962C8B-B14F-4D97-AF65-F5344CB8AC3E}">
        <p14:creationId xmlns:p14="http://schemas.microsoft.com/office/powerpoint/2010/main" val="3204487166"/>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4" name="内容占位符 1">
            <a:extLst>
              <a:ext uri="{FF2B5EF4-FFF2-40B4-BE49-F238E27FC236}">
                <a16:creationId xmlns:a16="http://schemas.microsoft.com/office/drawing/2014/main" id="{2AE5BE82-7BF2-4BBA-AFD1-C549FAAA6FDE}"/>
              </a:ext>
            </a:extLst>
          </p:cNvPr>
          <p:cNvSpPr txBox="1">
            <a:spLocks/>
          </p:cNvSpPr>
          <p:nvPr/>
        </p:nvSpPr>
        <p:spPr>
          <a:xfrm>
            <a:off x="1020895" y="1811699"/>
            <a:ext cx="10150210" cy="4879566"/>
          </a:xfrm>
          <a:prstGeom prst="rect">
            <a:avLst/>
          </a:prstGeom>
          <a:noFill/>
          <a:ln w="9525">
            <a:noFill/>
          </a:ln>
        </p:spPr>
        <p:txBody>
          <a:bodyPr/>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初始化</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open_set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和</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close_set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将起点加入</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open_set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中，并设置优先级为</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0</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（优先级最高）；</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如果</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open_set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不为空，则从</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open_set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中选取优先级最高的节点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n</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如果节点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n</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为终点，则：</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从终点开始逐步追踪</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parent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节点，一直达到起点；</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返回找到的结果路径，算法结束；</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如果节点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n</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不是终点，则：</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将节点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n</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从</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open_set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中删除，并加入</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close_set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中；</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遍历节点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n</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所有的邻近节点：</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如果邻近节点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m</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在</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close_set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中，则：</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跳过，选取下一个邻近节点</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如果邻近节点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m</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也不在</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open_set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中，则：</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设置节点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m</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的</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parent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为节点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n</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计算节点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m</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的优先级</a:t>
            </a:r>
          </a:p>
          <a:p>
            <a:pPr marL="109220" marR="0" lvl="0" indent="0" algn="just"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                * 将节点</a:t>
            </a:r>
            <a:r>
              <a:rPr kumimoji="0" lang="en-US" altLang="zh-CN"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m</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加入</a:t>
            </a:r>
            <a:r>
              <a:rPr kumimoji="0" lang="en-US" altLang="zh-CN" sz="1800" b="0" i="0" u="none" strike="noStrike" kern="1200" cap="none" spc="0" normalizeH="0" baseline="0" noProof="0" dirty="0" err="1">
                <a:ln>
                  <a:noFill/>
                </a:ln>
                <a:solidFill>
                  <a:sysClr val="windowText" lastClr="000000"/>
                </a:solidFill>
                <a:effectLst/>
                <a:uLnTx/>
                <a:uFillTx/>
                <a:latin typeface="Lucida Sans Unicode"/>
                <a:ea typeface="黑体" panose="02010609060101010101" pitchFamily="49" charset="-122"/>
                <a:cs typeface="+mn-cs"/>
              </a:rPr>
              <a:t>open_set</a:t>
            </a:r>
            <a:r>
              <a:rPr kumimoji="0" lang="zh-CN" altLang="en-US" sz="18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中</a:t>
            </a:r>
          </a:p>
        </p:txBody>
      </p:sp>
      <p:sp>
        <p:nvSpPr>
          <p:cNvPr id="5" name="标题 2">
            <a:extLst>
              <a:ext uri="{FF2B5EF4-FFF2-40B4-BE49-F238E27FC236}">
                <a16:creationId xmlns:a16="http://schemas.microsoft.com/office/drawing/2014/main" id="{F2473023-5C8A-40B6-A134-3BC5750D2B36}"/>
              </a:ext>
            </a:extLst>
          </p:cNvPr>
          <p:cNvSpPr txBox="1">
            <a:spLocks/>
          </p:cNvSpPr>
          <p:nvPr/>
        </p:nvSpPr>
        <p:spPr>
          <a:xfrm>
            <a:off x="1104900" y="1325972"/>
            <a:ext cx="8229600" cy="576262"/>
          </a:xfrm>
          <a:prstGeom prst="rect">
            <a:avLst/>
          </a:prstGeom>
        </p:spPr>
        <p:txBody>
          <a:bodyPr vert="horz" rtlCol="0" anchor="ctr">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A*</a:t>
            </a:r>
            <a:r>
              <a:rPr kumimoji="0" lang="zh-CN" altLang="en-US" sz="28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算法流程</a:t>
            </a:r>
          </a:p>
        </p:txBody>
      </p:sp>
    </p:spTree>
    <p:extLst>
      <p:ext uri="{BB962C8B-B14F-4D97-AF65-F5344CB8AC3E}">
        <p14:creationId xmlns:p14="http://schemas.microsoft.com/office/powerpoint/2010/main" val="3982480172"/>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内容占位符 1">
            <a:extLst>
              <a:ext uri="{FF2B5EF4-FFF2-40B4-BE49-F238E27FC236}">
                <a16:creationId xmlns:a16="http://schemas.microsoft.com/office/drawing/2014/main" id="{832185E5-7F26-40FC-8CA2-56C70E610591}"/>
              </a:ext>
            </a:extLst>
          </p:cNvPr>
          <p:cNvSpPr txBox="1">
            <a:spLocks/>
          </p:cNvSpPr>
          <p:nvPr/>
        </p:nvSpPr>
        <p:spPr>
          <a:xfrm>
            <a:off x="1104898" y="1994494"/>
            <a:ext cx="9980681" cy="4560215"/>
          </a:xfrm>
          <a:prstGeom prst="rect">
            <a:avLst/>
          </a:prstGeom>
          <a:noFill/>
          <a:ln w="9525">
            <a:noFill/>
          </a:ln>
        </p:spPr>
        <p:txBody>
          <a:bodyPr/>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在极端情况下，当启发函数</a:t>
            </a:r>
            <a:r>
              <a:rPr kumimoji="0" lang="en-US" altLang="zh-CN"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h(n)</a:t>
            </a:r>
            <a:r>
              <a:rPr kumimoji="0" lang="zh-CN" altLang="en-US"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始终为</a:t>
            </a:r>
            <a:r>
              <a:rPr kumimoji="0" lang="en-US" altLang="zh-CN"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0</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，则将由</a:t>
            </a:r>
            <a:r>
              <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g(n)</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决定节点的优先级，此时算法就退化成了</a:t>
            </a:r>
            <a:r>
              <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Dijkstra</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算法。</a:t>
            </a:r>
            <a:endPar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endParaRPr>
          </a:p>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如果</a:t>
            </a:r>
            <a:r>
              <a:rPr kumimoji="0" lang="en-US" altLang="zh-CN"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h(n)</a:t>
            </a:r>
            <a:r>
              <a:rPr kumimoji="0" lang="zh-CN" altLang="en-US"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始终小于等于节点</a:t>
            </a:r>
            <a:r>
              <a:rPr kumimoji="0" lang="en-US" altLang="zh-CN"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n</a:t>
            </a:r>
            <a:r>
              <a:rPr kumimoji="0" lang="zh-CN" altLang="en-US"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到终点的代价</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，则</a:t>
            </a:r>
            <a:r>
              <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A*</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算法保证一定能够找到最短路径。但是当</a:t>
            </a:r>
            <a:r>
              <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h(n)</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的值越小，算法将遍历越多的节点，也就导致算法越慢。</a:t>
            </a:r>
            <a:endPar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endParaRPr>
          </a:p>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如果</a:t>
            </a:r>
            <a:r>
              <a:rPr kumimoji="0" lang="en-US" altLang="zh-CN"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h(n)</a:t>
            </a:r>
            <a:r>
              <a:rPr kumimoji="0" lang="zh-CN" altLang="en-US"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完全等于节点</a:t>
            </a:r>
            <a:r>
              <a:rPr kumimoji="0" lang="en-US" altLang="zh-CN"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n</a:t>
            </a:r>
            <a:r>
              <a:rPr kumimoji="0" lang="zh-CN" altLang="en-US"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到终点的代价</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，则</a:t>
            </a:r>
            <a:r>
              <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A*</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算法将找到最佳路径，并且速度很快。可惜的是，并非所有场景下都能做到这一点。因为在没有达到终点之前，我们很难确切算出距离终点还有多远。</a:t>
            </a:r>
            <a:endPar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endParaRPr>
          </a:p>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如果</a:t>
            </a:r>
            <a:r>
              <a:rPr kumimoji="0" lang="en-US" altLang="zh-CN"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h(n)</a:t>
            </a:r>
            <a:r>
              <a:rPr kumimoji="0" lang="zh-CN" altLang="en-US"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的值比节点</a:t>
            </a:r>
            <a:r>
              <a:rPr kumimoji="0" lang="en-US" altLang="zh-CN"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n</a:t>
            </a:r>
            <a:r>
              <a:rPr kumimoji="0" lang="zh-CN" altLang="en-US"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到终点的代价要大</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，则</a:t>
            </a:r>
            <a:r>
              <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A*</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算法不能保证找到最短路径，不过此时会很快。</a:t>
            </a:r>
            <a:endPar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endParaRPr>
          </a:p>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在另外一个极端情况下，如果</a:t>
            </a:r>
            <a:r>
              <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h(n)</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相较于</a:t>
            </a:r>
            <a:r>
              <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g(n)</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大很多，则此时只有</a:t>
            </a:r>
            <a:r>
              <a:rPr kumimoji="0" lang="en-US" altLang="zh-CN"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h(n)</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产生效果，这也就变成了</a:t>
            </a:r>
            <a:r>
              <a:rPr kumimoji="0" lang="zh-CN" altLang="en-US" sz="2000" b="1" i="0" u="none" strike="noStrike" kern="1200" cap="none" spc="0" normalizeH="0" baseline="0" noProof="0">
                <a:ln>
                  <a:noFill/>
                </a:ln>
                <a:solidFill>
                  <a:srgbClr val="FF0000"/>
                </a:solidFill>
                <a:effectLst/>
                <a:uLnTx/>
                <a:uFillTx/>
                <a:latin typeface="Lucida Sans Unicode"/>
                <a:ea typeface="黑体" panose="02010609060101010101" pitchFamily="49" charset="-122"/>
                <a:cs typeface="+mn-cs"/>
              </a:rPr>
              <a:t>最佳优先搜索</a:t>
            </a:r>
            <a:r>
              <a:rPr kumimoji="0" lang="zh-CN" altLang="en-US" sz="2000" b="0" i="0" u="none" strike="noStrike" kern="1200" cap="none" spc="0" normalizeH="0" baseline="0" noProof="0">
                <a:ln>
                  <a:noFill/>
                </a:ln>
                <a:solidFill>
                  <a:sysClr val="windowText" lastClr="000000"/>
                </a:solidFill>
                <a:effectLst/>
                <a:uLnTx/>
                <a:uFillTx/>
                <a:latin typeface="Lucida Sans Unicode"/>
                <a:ea typeface="黑体" panose="02010609060101010101" pitchFamily="49" charset="-122"/>
                <a:cs typeface="+mn-cs"/>
              </a:rPr>
              <a:t>。</a:t>
            </a:r>
            <a:endPar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p:txBody>
      </p:sp>
      <p:sp>
        <p:nvSpPr>
          <p:cNvPr id="4" name="标题 2">
            <a:extLst>
              <a:ext uri="{FF2B5EF4-FFF2-40B4-BE49-F238E27FC236}">
                <a16:creationId xmlns:a16="http://schemas.microsoft.com/office/drawing/2014/main" id="{5F4605E1-40E3-4D2F-8321-D2F2F2E34524}"/>
              </a:ext>
            </a:extLst>
          </p:cNvPr>
          <p:cNvSpPr txBox="1">
            <a:spLocks/>
          </p:cNvSpPr>
          <p:nvPr/>
        </p:nvSpPr>
        <p:spPr>
          <a:xfrm>
            <a:off x="1195434" y="1418232"/>
            <a:ext cx="8229600" cy="576262"/>
          </a:xfrm>
          <a:prstGeom prst="rect">
            <a:avLst/>
          </a:prstGeom>
        </p:spPr>
        <p:txBody>
          <a:bodyPr vert="horz" rtlCol="0" anchor="ctr">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A*</a:t>
            </a:r>
            <a:r>
              <a:rPr kumimoji="0" lang="zh-CN" altLang="en-US" sz="28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算法</a:t>
            </a:r>
          </a:p>
        </p:txBody>
      </p:sp>
    </p:spTree>
    <p:extLst>
      <p:ext uri="{BB962C8B-B14F-4D97-AF65-F5344CB8AC3E}">
        <p14:creationId xmlns:p14="http://schemas.microsoft.com/office/powerpoint/2010/main" val="362417687"/>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3" name="内容占位符 1">
            <a:extLst>
              <a:ext uri="{FF2B5EF4-FFF2-40B4-BE49-F238E27FC236}">
                <a16:creationId xmlns:a16="http://schemas.microsoft.com/office/drawing/2014/main" id="{F3B5F42B-676B-44FF-A019-D117BF0E876C}"/>
              </a:ext>
            </a:extLst>
          </p:cNvPr>
          <p:cNvSpPr txBox="1">
            <a:spLocks/>
          </p:cNvSpPr>
          <p:nvPr/>
        </p:nvSpPr>
        <p:spPr>
          <a:xfrm>
            <a:off x="938743" y="2338526"/>
            <a:ext cx="10586317" cy="2959244"/>
          </a:xfrm>
          <a:prstGeom prst="rect">
            <a:avLst/>
          </a:prstGeom>
          <a:noFill/>
          <a:ln w="9525">
            <a:noFill/>
          </a:ln>
        </p:spPr>
        <p:txBody>
          <a:bodyPr/>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如果图形中只允许朝上下左右四个方向移动，则可以使用曼哈顿距离（</a:t>
            </a: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Manhattan distance</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a:t>
            </a:r>
          </a:p>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如果图形中允许朝八个方向移动，则可以使用对角距离。</a:t>
            </a:r>
          </a:p>
          <a:p>
            <a:pPr marL="0" marR="0" lvl="0" indent="-457200" algn="l"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如果图形中允许朝任何方向移动，则可以使用欧几里得距离（</a:t>
            </a: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Euclidean distance</a:t>
            </a:r>
            <a:r>
              <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a:t>
            </a:r>
          </a:p>
        </p:txBody>
      </p:sp>
      <p:sp>
        <p:nvSpPr>
          <p:cNvPr id="4" name="标题 2">
            <a:extLst>
              <a:ext uri="{FF2B5EF4-FFF2-40B4-BE49-F238E27FC236}">
                <a16:creationId xmlns:a16="http://schemas.microsoft.com/office/drawing/2014/main" id="{D77336CE-293E-473A-BE3E-59CD36E25308}"/>
              </a:ext>
            </a:extLst>
          </p:cNvPr>
          <p:cNvSpPr txBox="1">
            <a:spLocks/>
          </p:cNvSpPr>
          <p:nvPr/>
        </p:nvSpPr>
        <p:spPr>
          <a:xfrm>
            <a:off x="1000408" y="1560230"/>
            <a:ext cx="8229600" cy="576262"/>
          </a:xfrm>
          <a:prstGeom prst="rect">
            <a:avLst/>
          </a:prstGeom>
        </p:spPr>
        <p:txBody>
          <a:bodyPr vert="horz" rtlCol="0" anchor="ctr">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h(n) </a:t>
            </a:r>
            <a:r>
              <a:rPr kumimoji="0" lang="zh-CN" altLang="en-US" sz="4100" b="1" i="0" u="none" strike="noStrike" kern="1200" cap="none" spc="0" normalizeH="0" baseline="0" noProof="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函数选择</a:t>
            </a:r>
            <a:endPar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endParaRPr>
          </a:p>
        </p:txBody>
      </p:sp>
    </p:spTree>
    <p:extLst>
      <p:ext uri="{BB962C8B-B14F-4D97-AF65-F5344CB8AC3E}">
        <p14:creationId xmlns:p14="http://schemas.microsoft.com/office/powerpoint/2010/main" val="2264935266"/>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3.3 </a:t>
            </a:r>
            <a:r>
              <a:rPr lang="zh-CN" altLang="en-US" dirty="0"/>
              <a:t>启发式搜索</a:t>
            </a:r>
            <a:endParaRPr lang="zh-CN" altLang="zh-CN" dirty="0"/>
          </a:p>
        </p:txBody>
      </p:sp>
      <p:sp>
        <p:nvSpPr>
          <p:cNvPr id="5" name="内容占位符 1">
            <a:extLst>
              <a:ext uri="{FF2B5EF4-FFF2-40B4-BE49-F238E27FC236}">
                <a16:creationId xmlns:a16="http://schemas.microsoft.com/office/drawing/2014/main" id="{04BBB918-CE54-436B-8B6E-501183028763}"/>
              </a:ext>
            </a:extLst>
          </p:cNvPr>
          <p:cNvSpPr txBox="1">
            <a:spLocks/>
          </p:cNvSpPr>
          <p:nvPr/>
        </p:nvSpPr>
        <p:spPr>
          <a:xfrm>
            <a:off x="1043236" y="2338526"/>
            <a:ext cx="10445612" cy="1943763"/>
          </a:xfrm>
          <a:prstGeom prst="rect">
            <a:avLst/>
          </a:prstGeom>
          <a:noFill/>
          <a:ln w="9525">
            <a:noFill/>
          </a:ln>
        </p:spPr>
        <p:txBody>
          <a:bodyPr/>
          <a:lstStyle>
            <a:lvl1pPr marL="365125" indent="-255905"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hlinkClick r:id="rId2"/>
              </a:rPr>
              <a:t>https://www.redblobgames.com/pathfinding/a-star/introduction.html</a:t>
            </a:r>
            <a:endPar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r>
              <a:rPr kumimoji="0" lang="en-US" altLang="zh-CN"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rPr>
              <a:t>https://github.com/zhm-real/PathPlanning</a:t>
            </a:r>
          </a:p>
          <a:p>
            <a:pPr marL="0" marR="0" lvl="0" indent="-457200" algn="just" defTabSz="914400" rtl="0" eaLnBrk="1" fontAlgn="base" latinLnBrk="0" hangingPunct="1">
              <a:lnSpc>
                <a:spcPct val="125000"/>
              </a:lnSpc>
              <a:spcBef>
                <a:spcPts val="400"/>
              </a:spcBef>
              <a:spcAft>
                <a:spcPct val="0"/>
              </a:spcAft>
              <a:buClr>
                <a:srgbClr val="2DA2BF"/>
              </a:buClr>
              <a:buSzPct val="68000"/>
              <a:buFont typeface="+mj-lt"/>
              <a:buAutoNum type="arabicPeriod"/>
              <a:tabLst/>
              <a:defRPr/>
            </a:pPr>
            <a:endParaRPr kumimoji="0" lang="zh-CN" altLang="en-US" sz="2000" b="0" i="0" u="none" strike="noStrike" kern="1200" cap="none" spc="0" normalizeH="0" baseline="0" noProof="0" dirty="0">
              <a:ln>
                <a:noFill/>
              </a:ln>
              <a:solidFill>
                <a:sysClr val="windowText" lastClr="000000"/>
              </a:solidFill>
              <a:effectLst/>
              <a:uLnTx/>
              <a:uFillTx/>
              <a:latin typeface="Lucida Sans Unicode"/>
              <a:ea typeface="黑体" panose="02010609060101010101" pitchFamily="49" charset="-122"/>
              <a:cs typeface="+mn-cs"/>
            </a:endParaRPr>
          </a:p>
        </p:txBody>
      </p:sp>
      <p:sp>
        <p:nvSpPr>
          <p:cNvPr id="6" name="标题 2">
            <a:extLst>
              <a:ext uri="{FF2B5EF4-FFF2-40B4-BE49-F238E27FC236}">
                <a16:creationId xmlns:a16="http://schemas.microsoft.com/office/drawing/2014/main" id="{1429AF85-4871-473D-80E9-A821E3B4CD27}"/>
              </a:ext>
            </a:extLst>
          </p:cNvPr>
          <p:cNvSpPr txBox="1">
            <a:spLocks/>
          </p:cNvSpPr>
          <p:nvPr/>
        </p:nvSpPr>
        <p:spPr>
          <a:xfrm>
            <a:off x="1104900" y="1560230"/>
            <a:ext cx="8229600" cy="576262"/>
          </a:xfrm>
          <a:prstGeom prst="rect">
            <a:avLst/>
          </a:prstGeom>
        </p:spPr>
        <p:txBody>
          <a:bodyPr vert="horz" rtlCol="0" anchor="ctr">
            <a:scene3d>
              <a:camera prst="orthographicFront"/>
              <a:lightRig rig="soft" dir="t"/>
            </a:scene3d>
            <a:sp3d prstMaterial="softEdge">
              <a:bevelT w="25400" h="25400"/>
            </a:sp3d>
          </a:bodyPr>
          <a:lst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黑体" panose="02010609060101010101" pitchFamily="49" charset="-122"/>
                <a:cs typeface="+mj-cs"/>
              </a:rPr>
              <a:t>案例演示</a:t>
            </a:r>
          </a:p>
        </p:txBody>
      </p:sp>
    </p:spTree>
    <p:extLst>
      <p:ext uri="{BB962C8B-B14F-4D97-AF65-F5344CB8AC3E}">
        <p14:creationId xmlns:p14="http://schemas.microsoft.com/office/powerpoint/2010/main" val="1633136707"/>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3.4 </a:t>
            </a:r>
            <a:r>
              <a:rPr lang="zh-CN" altLang="en-US" dirty="0"/>
              <a:t>消解原理 </a:t>
            </a:r>
            <a:r>
              <a:rPr lang="en-US" altLang="zh-CN" dirty="0"/>
              <a:t>(</a:t>
            </a:r>
            <a:r>
              <a:rPr lang="zh-CN" altLang="en-US" dirty="0"/>
              <a:t>归结原理</a:t>
            </a:r>
            <a:r>
              <a:rPr lang="en-US" altLang="zh-CN" dirty="0"/>
              <a:t>)</a:t>
            </a:r>
            <a:endParaRPr lang="zh-CN" altLang="zh-CN" dirty="0"/>
          </a:p>
        </p:txBody>
      </p:sp>
      <p:sp>
        <p:nvSpPr>
          <p:cNvPr id="8" name="内容占位符 2">
            <a:extLst>
              <a:ext uri="{FF2B5EF4-FFF2-40B4-BE49-F238E27FC236}">
                <a16:creationId xmlns:a16="http://schemas.microsoft.com/office/drawing/2014/main" id="{8D549F3F-3EC0-4E92-875B-0991802AA050}"/>
              </a:ext>
            </a:extLst>
          </p:cNvPr>
          <p:cNvSpPr txBox="1"/>
          <p:nvPr/>
        </p:nvSpPr>
        <p:spPr bwMode="auto">
          <a:xfrm>
            <a:off x="1196504" y="1536129"/>
            <a:ext cx="8642350" cy="507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a:buClr>
                <a:srgbClr val="CC0000"/>
              </a:buClr>
            </a:pPr>
            <a:r>
              <a:rPr lang="en-US" altLang="zh-CN" b="1" dirty="0">
                <a:solidFill>
                  <a:srgbClr val="000000"/>
                </a:solidFill>
                <a:latin typeface="Arial"/>
                <a:ea typeface="宋体"/>
              </a:rPr>
              <a:t>Resolution Principle</a:t>
            </a:r>
          </a:p>
          <a:p>
            <a:pPr>
              <a:buClr>
                <a:srgbClr val="CC0000"/>
              </a:buClr>
            </a:pPr>
            <a:r>
              <a:rPr lang="en-US" altLang="zh-CN" b="1" dirty="0">
                <a:solidFill>
                  <a:srgbClr val="000000"/>
                </a:solidFill>
                <a:latin typeface="Arial"/>
                <a:ea typeface="宋体"/>
              </a:rPr>
              <a:t>1965</a:t>
            </a:r>
            <a:r>
              <a:rPr lang="zh-CN" altLang="en-US" b="1" dirty="0">
                <a:solidFill>
                  <a:srgbClr val="000000"/>
                </a:solidFill>
                <a:latin typeface="Arial"/>
                <a:ea typeface="宋体"/>
              </a:rPr>
              <a:t>年，美国数学家鲁滨逊提出归结原理。</a:t>
            </a:r>
            <a:endParaRPr lang="en-US" altLang="zh-CN" b="1" dirty="0">
              <a:solidFill>
                <a:srgbClr val="000000"/>
              </a:solidFill>
              <a:latin typeface="Arial"/>
              <a:ea typeface="宋体"/>
            </a:endParaRPr>
          </a:p>
          <a:p>
            <a:pPr>
              <a:buClr>
                <a:srgbClr val="CC0000"/>
              </a:buClr>
            </a:pPr>
            <a:r>
              <a:rPr lang="zh-CN" altLang="en-US" b="1" dirty="0">
                <a:solidFill>
                  <a:srgbClr val="000000"/>
                </a:solidFill>
                <a:latin typeface="Arial"/>
                <a:ea typeface="宋体"/>
              </a:rPr>
              <a:t>基本出发点：要证明一个命题为真都可以通过证明其否命题为假来得到。</a:t>
            </a:r>
            <a:endParaRPr lang="en-US" altLang="zh-CN" b="1" dirty="0">
              <a:solidFill>
                <a:srgbClr val="000000"/>
              </a:solidFill>
              <a:latin typeface="Arial"/>
              <a:ea typeface="宋体"/>
            </a:endParaRPr>
          </a:p>
          <a:p>
            <a:pPr>
              <a:buClr>
                <a:srgbClr val="CC0000"/>
              </a:buClr>
            </a:pPr>
            <a:r>
              <a:rPr lang="en-US" altLang="zh-CN" b="1" dirty="0">
                <a:solidFill>
                  <a:srgbClr val="000000"/>
                </a:solidFill>
                <a:latin typeface="Arial"/>
                <a:ea typeface="宋体"/>
              </a:rPr>
              <a:t>Resolution</a:t>
            </a:r>
            <a:r>
              <a:rPr lang="zh-CN" altLang="en-US" b="1" dirty="0">
                <a:solidFill>
                  <a:srgbClr val="000000"/>
                </a:solidFill>
                <a:latin typeface="Arial"/>
                <a:ea typeface="宋体"/>
              </a:rPr>
              <a:t>：一种可用于一定的子句公式的重要推理规则。</a:t>
            </a:r>
          </a:p>
          <a:p>
            <a:pPr>
              <a:buClr>
                <a:srgbClr val="CC0000"/>
              </a:buClr>
            </a:pPr>
            <a:endParaRPr lang="zh-CN" altLang="en-US" dirty="0">
              <a:solidFill>
                <a:srgbClr val="000000"/>
              </a:solidFill>
              <a:latin typeface="Arial"/>
              <a:ea typeface="宋体"/>
            </a:endParaRPr>
          </a:p>
        </p:txBody>
      </p:sp>
    </p:spTree>
    <p:extLst>
      <p:ext uri="{BB962C8B-B14F-4D97-AF65-F5344CB8AC3E}">
        <p14:creationId xmlns:p14="http://schemas.microsoft.com/office/powerpoint/2010/main" val="2328626784"/>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eaLnBrk="1" hangingPunct="1">
              <a:defRPr/>
            </a:pPr>
            <a:r>
              <a:rPr lang="en-US" altLang="zh-CN" dirty="0"/>
              <a:t>3.4 </a:t>
            </a:r>
            <a:r>
              <a:rPr lang="zh-CN" altLang="en-US" dirty="0"/>
              <a:t>消解原理</a:t>
            </a:r>
            <a:r>
              <a:rPr lang="en-US" altLang="zh-CN" dirty="0"/>
              <a:t>-</a:t>
            </a:r>
            <a:r>
              <a:rPr lang="zh-CN" altLang="en-US" sz="2400" dirty="0">
                <a:solidFill>
                  <a:srgbClr val="0606FA"/>
                </a:solidFill>
              </a:rPr>
              <a:t>有关概念</a:t>
            </a:r>
            <a:endParaRPr lang="zh-CN" altLang="zh-CN" dirty="0">
              <a:solidFill>
                <a:srgbClr val="0606FA"/>
              </a:solidFill>
            </a:endParaRPr>
          </a:p>
        </p:txBody>
      </p:sp>
      <p:sp>
        <p:nvSpPr>
          <p:cNvPr id="6" name="文本占位符 315394">
            <a:extLst>
              <a:ext uri="{FF2B5EF4-FFF2-40B4-BE49-F238E27FC236}">
                <a16:creationId xmlns:a16="http://schemas.microsoft.com/office/drawing/2014/main" id="{4E7B8BC5-26B9-4946-8848-F7C2CBE274EA}"/>
              </a:ext>
            </a:extLst>
          </p:cNvPr>
          <p:cNvSpPr txBox="1">
            <a:spLocks noChangeArrowheads="1"/>
          </p:cNvSpPr>
          <p:nvPr/>
        </p:nvSpPr>
        <p:spPr bwMode="auto">
          <a:xfrm>
            <a:off x="1409316" y="1268681"/>
            <a:ext cx="8686800"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0" marR="0" lvl="0" indent="0" algn="l" defTabSz="914400" rtl="0" eaLnBrk="0" fontAlgn="base" latinLnBrk="0" hangingPunct="0">
              <a:lnSpc>
                <a:spcPct val="120000"/>
              </a:lnSpc>
              <a:spcBef>
                <a:spcPct val="50000"/>
              </a:spcBef>
              <a:spcAft>
                <a:spcPct val="0"/>
              </a:spcAft>
              <a:buClr>
                <a:srgbClr val="CC0000"/>
              </a:buClr>
              <a:buSzTx/>
              <a:buFont typeface="Wingdings" panose="05000000000000000000" pitchFamily="2" charset="2"/>
              <a:buChar char="o"/>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文字（</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literal</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：原子谓词公式及其否定均称为文字。</a:t>
            </a:r>
          </a:p>
          <a:p>
            <a:pPr marL="438150" marR="0" lvl="1" indent="0" algn="l" defTabSz="914400" rtl="0" eaLnBrk="0" fontAlgn="base" latinLnBrk="0" hangingPunct="0">
              <a:lnSpc>
                <a:spcPct val="100000"/>
              </a:lnSpc>
              <a:spcBef>
                <a:spcPct val="50000"/>
              </a:spcBef>
              <a:spcAft>
                <a:spcPct val="0"/>
              </a:spcAft>
              <a:buClr>
                <a:srgbClr val="CC0000"/>
              </a:buClr>
              <a:buSzTx/>
              <a:buFont typeface="Wingdings" panose="05000000000000000000" pitchFamily="2" charset="2"/>
              <a:buNone/>
              <a:tabLst/>
              <a:defRPr/>
            </a:pPr>
            <a:r>
              <a:rPr kumimoji="0" lang="zh-CN" altLang="en-US" sz="2400" b="0" i="0" u="none" strike="noStrike" kern="1200" cap="none" spc="0" normalizeH="0" baseline="0" noProof="0" dirty="0">
                <a:ln>
                  <a:noFill/>
                </a:ln>
                <a:solidFill>
                  <a:srgbClr val="003366"/>
                </a:solidFill>
                <a:effectLst/>
                <a:uLnTx/>
                <a:uFillTx/>
                <a:latin typeface="Times New Roman" panose="02020603050405020304" pitchFamily="18" charset="0"/>
                <a:ea typeface="宋体"/>
                <a:cs typeface="+mn-cs"/>
              </a:rPr>
              <a:t>       ：正文字，        ：负文字。</a:t>
            </a:r>
          </a:p>
          <a:p>
            <a:pPr marL="0" marR="0" lvl="0" indent="0" algn="l" defTabSz="914400" rtl="0" eaLnBrk="0" fontAlgn="base" latinLnBrk="0" hangingPunct="0">
              <a:lnSpc>
                <a:spcPct val="120000"/>
              </a:lnSpc>
              <a:spcBef>
                <a:spcPct val="50000"/>
              </a:spcBef>
              <a:spcAft>
                <a:spcPct val="0"/>
              </a:spcAft>
              <a:buClr>
                <a:srgbClr val="CC0000"/>
              </a:buClr>
              <a:buSzTx/>
              <a:buFont typeface="Wingdings" panose="05000000000000000000" pitchFamily="2" charset="2"/>
              <a:buChar char="o"/>
              <a:tabLst/>
              <a:defRPr/>
            </a:pP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子句（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clause</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：任何</a:t>
            </a:r>
            <a:r>
              <a:rPr kumimoji="0" lang="zh-CN" alt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mn-cs"/>
              </a:rPr>
              <a:t>文字的</a:t>
            </a:r>
            <a:r>
              <a:rPr kumimoji="0" lang="zh-CN" altLang="en-US" sz="2600" b="1" i="0" u="none" strike="noStrike" kern="1200" cap="none" spc="0" normalizeH="0" baseline="0" noProof="0" dirty="0">
                <a:ln>
                  <a:noFill/>
                </a:ln>
                <a:solidFill>
                  <a:srgbClr val="CC0000"/>
                </a:solidFill>
                <a:effectLst/>
                <a:uLnTx/>
                <a:uFillTx/>
                <a:latin typeface="Times New Roman" panose="02020603050405020304" pitchFamily="18" charset="0"/>
                <a:ea typeface="宋体"/>
                <a:cs typeface="+mn-cs"/>
              </a:rPr>
              <a:t>析取式</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。任何文字本身也都是子句。</a:t>
            </a:r>
            <a:endPar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endParaRPr>
          </a:p>
          <a:p>
            <a:pPr marL="0" marR="0" lvl="0" indent="0" algn="l" defTabSz="914400" rtl="0" eaLnBrk="0" fontAlgn="base" latinLnBrk="0" hangingPunct="0">
              <a:lnSpc>
                <a:spcPct val="120000"/>
              </a:lnSpc>
              <a:spcBef>
                <a:spcPct val="50000"/>
              </a:spcBef>
              <a:spcAft>
                <a:spcPct val="0"/>
              </a:spcAft>
              <a:buClr>
                <a:srgbClr val="CC0000"/>
              </a:buClr>
              <a:buSzTx/>
              <a:buFont typeface="Wingdings" panose="05000000000000000000" pitchFamily="2" charset="2"/>
              <a:buNone/>
              <a:tabLst/>
              <a:defRPr/>
            </a:pPr>
            <a:endPar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endParaRPr>
          </a:p>
          <a:p>
            <a:pPr marL="0" marR="0" lvl="0" indent="0" algn="l" defTabSz="914400" rtl="0" eaLnBrk="0" fontAlgn="base" latinLnBrk="0" hangingPunct="0">
              <a:lnSpc>
                <a:spcPct val="120000"/>
              </a:lnSpc>
              <a:spcBef>
                <a:spcPct val="50000"/>
              </a:spcBef>
              <a:spcAft>
                <a:spcPct val="0"/>
              </a:spcAft>
              <a:buClr>
                <a:srgbClr val="CC0000"/>
              </a:buClr>
              <a:buSzTx/>
              <a:buFont typeface="Wingdings" panose="05000000000000000000" pitchFamily="2" charset="2"/>
              <a:buChar char="o"/>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空子句（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NIL</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：不包含任何文字的子句。</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a:t>
            </a:r>
          </a:p>
          <a:p>
            <a:pPr marL="0" marR="0" lvl="0" indent="0" algn="l" defTabSz="914400" rtl="0" eaLnBrk="0" fontAlgn="base" latinLnBrk="0" hangingPunct="0">
              <a:lnSpc>
                <a:spcPct val="120000"/>
              </a:lnSpc>
              <a:spcBef>
                <a:spcPct val="50000"/>
              </a:spcBef>
              <a:spcAft>
                <a:spcPct val="0"/>
              </a:spcAft>
              <a:buClr>
                <a:srgbClr val="CC0000"/>
              </a:buClr>
              <a:buSzTx/>
              <a:buFont typeface="Wingdings" panose="05000000000000000000" pitchFamily="2" charset="2"/>
              <a:buNone/>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  </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endParaRPr>
          </a:p>
          <a:p>
            <a:pPr marL="0" marR="0" lvl="0" indent="0" algn="l" defTabSz="914400" rtl="0" eaLnBrk="0" fontAlgn="base" latinLnBrk="0" hangingPunct="0">
              <a:lnSpc>
                <a:spcPct val="120000"/>
              </a:lnSpc>
              <a:spcBef>
                <a:spcPct val="50000"/>
              </a:spcBef>
              <a:spcAft>
                <a:spcPct val="0"/>
              </a:spcAft>
              <a:buClr>
                <a:srgbClr val="CC0000"/>
              </a:buClr>
              <a:buSzTx/>
              <a:buFont typeface="Wingdings" panose="05000000000000000000" pitchFamily="2" charset="2"/>
              <a:buChar char="o"/>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endParaRPr>
          </a:p>
          <a:p>
            <a:pPr marL="0" marR="0" lvl="0" indent="0" algn="l" defTabSz="914400" rtl="0" eaLnBrk="0" fontAlgn="base" latinLnBrk="0" hangingPunct="0">
              <a:lnSpc>
                <a:spcPct val="120000"/>
              </a:lnSpc>
              <a:spcBef>
                <a:spcPct val="50000"/>
              </a:spcBef>
              <a:spcAft>
                <a:spcPct val="0"/>
              </a:spcAft>
              <a:buClr>
                <a:srgbClr val="CC0000"/>
              </a:buClr>
              <a:buSzTx/>
              <a:buFont typeface="Wingdings" panose="05000000000000000000" pitchFamily="2" charset="2"/>
              <a:buChar char="o"/>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子句集</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mn-cs"/>
              </a:rPr>
              <a:t>：由子句</a:t>
            </a:r>
            <a:r>
              <a:rPr kumimoji="0" lang="zh-CN" altLang="en-US" sz="2600" b="0" i="0" u="none" strike="noStrike" kern="1200" cap="none" spc="0" normalizeH="0" baseline="0" noProof="0" dirty="0">
                <a:ln>
                  <a:noFill/>
                </a:ln>
                <a:solidFill>
                  <a:srgbClr val="000000"/>
                </a:solidFill>
                <a:effectLst/>
                <a:uLnTx/>
                <a:uFillTx/>
                <a:latin typeface="Arial"/>
                <a:ea typeface="宋体"/>
                <a:cs typeface="+mn-cs"/>
              </a:rPr>
              <a:t>构成的集合。</a:t>
            </a:r>
          </a:p>
          <a:p>
            <a:pPr marL="0" marR="0" lvl="0" indent="0" algn="l" defTabSz="914400" rtl="0" eaLnBrk="0" fontAlgn="base" latinLnBrk="0" hangingPunct="0">
              <a:lnSpc>
                <a:spcPct val="120000"/>
              </a:lnSpc>
              <a:spcBef>
                <a:spcPct val="40000"/>
              </a:spcBef>
              <a:spcAft>
                <a:spcPct val="0"/>
              </a:spcAft>
              <a:buClr>
                <a:srgbClr val="CC0000"/>
              </a:buClr>
              <a:buSzTx/>
              <a:buFont typeface="Wingdings" panose="05000000000000000000" pitchFamily="2" charset="2"/>
              <a:buNone/>
              <a:tabLst/>
              <a:defRPr/>
            </a:pPr>
            <a:endParaRPr kumimoji="0" lang="zh-CN" altLang="en-US" sz="2200" b="0" i="0" u="none" strike="noStrike" kern="1200" cap="none" spc="0" normalizeH="0" baseline="0" noProof="0" dirty="0">
              <a:ln>
                <a:noFill/>
              </a:ln>
              <a:solidFill>
                <a:srgbClr val="000000"/>
              </a:solidFill>
              <a:effectLst/>
              <a:uLnTx/>
              <a:uFillTx/>
              <a:latin typeface="Arial"/>
              <a:ea typeface="宋体"/>
              <a:cs typeface="+mn-cs"/>
            </a:endParaRPr>
          </a:p>
        </p:txBody>
      </p:sp>
      <p:sp>
        <p:nvSpPr>
          <p:cNvPr id="7" name="矩形 315395">
            <a:extLst>
              <a:ext uri="{FF2B5EF4-FFF2-40B4-BE49-F238E27FC236}">
                <a16:creationId xmlns:a16="http://schemas.microsoft.com/office/drawing/2014/main" id="{864FC1CD-18AB-496F-A999-AC0D3BA11B4B}"/>
              </a:ext>
            </a:extLst>
          </p:cNvPr>
          <p:cNvSpPr>
            <a:spLocks noChangeArrowheads="1"/>
          </p:cNvSpPr>
          <p:nvPr/>
        </p:nvSpPr>
        <p:spPr bwMode="auto">
          <a:xfrm>
            <a:off x="552262" y="21728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sp>
        <p:nvSpPr>
          <p:cNvPr id="9" name="矩形 315396">
            <a:extLst>
              <a:ext uri="{FF2B5EF4-FFF2-40B4-BE49-F238E27FC236}">
                <a16:creationId xmlns:a16="http://schemas.microsoft.com/office/drawing/2014/main" id="{BC056A14-C1C7-434D-B819-592EACA384B2}"/>
              </a:ext>
            </a:extLst>
          </p:cNvPr>
          <p:cNvSpPr>
            <a:spLocks noChangeArrowheads="1"/>
          </p:cNvSpPr>
          <p:nvPr/>
        </p:nvSpPr>
        <p:spPr bwMode="auto">
          <a:xfrm>
            <a:off x="552262" y="21728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latin typeface="Verdana" panose="020B0604030504040204" pitchFamily="34" charset="0"/>
              <a:ea typeface="宋体" panose="02010600030101010101" pitchFamily="2" charset="-122"/>
            </a:endParaRPr>
          </a:p>
        </p:txBody>
      </p:sp>
      <p:graphicFrame>
        <p:nvGraphicFramePr>
          <p:cNvPr id="10" name="对象 315397">
            <a:extLst>
              <a:ext uri="{FF2B5EF4-FFF2-40B4-BE49-F238E27FC236}">
                <a16:creationId xmlns:a16="http://schemas.microsoft.com/office/drawing/2014/main" id="{8AC4D202-A545-462A-8A4A-8D8F5ADA4EA2}"/>
              </a:ext>
            </a:extLst>
          </p:cNvPr>
          <p:cNvGraphicFramePr/>
          <p:nvPr>
            <p:extLst>
              <p:ext uri="{D42A27DB-BD31-4B8C-83A1-F6EECF244321}">
                <p14:modId xmlns:p14="http://schemas.microsoft.com/office/powerpoint/2010/main" val="2256481481"/>
              </p:ext>
            </p:extLst>
          </p:nvPr>
        </p:nvGraphicFramePr>
        <p:xfrm>
          <a:off x="2095210" y="1884677"/>
          <a:ext cx="422275" cy="457200"/>
        </p:xfrm>
        <a:graphic>
          <a:graphicData uri="http://schemas.openxmlformats.org/presentationml/2006/ole">
            <mc:AlternateContent xmlns:mc="http://schemas.openxmlformats.org/markup-compatibility/2006">
              <mc:Choice xmlns:v="urn:schemas-microsoft-com:vml" Requires="v">
                <p:oleObj spid="_x0000_s7221" r:id="rId3" imgW="152400" imgH="165100" progId="Equation.3">
                  <p:embed/>
                </p:oleObj>
              </mc:Choice>
              <mc:Fallback>
                <p:oleObj r:id="rId3" imgW="152400" imgH="165100" progId="Equation.3">
                  <p:embed/>
                  <p:pic>
                    <p:nvPicPr>
                      <p:cNvPr id="162822" name="对象 31539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210" y="1884677"/>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对象 315398">
            <a:extLst>
              <a:ext uri="{FF2B5EF4-FFF2-40B4-BE49-F238E27FC236}">
                <a16:creationId xmlns:a16="http://schemas.microsoft.com/office/drawing/2014/main" id="{2016FEA3-199D-4535-B9D1-638CB570EC5C}"/>
              </a:ext>
            </a:extLst>
          </p:cNvPr>
          <p:cNvGraphicFramePr/>
          <p:nvPr>
            <p:extLst>
              <p:ext uri="{D42A27DB-BD31-4B8C-83A1-F6EECF244321}">
                <p14:modId xmlns:p14="http://schemas.microsoft.com/office/powerpoint/2010/main" val="703340172"/>
              </p:ext>
            </p:extLst>
          </p:nvPr>
        </p:nvGraphicFramePr>
        <p:xfrm>
          <a:off x="4000160" y="1919864"/>
          <a:ext cx="685800" cy="447675"/>
        </p:xfrm>
        <a:graphic>
          <a:graphicData uri="http://schemas.openxmlformats.org/presentationml/2006/ole">
            <mc:AlternateContent xmlns:mc="http://schemas.openxmlformats.org/markup-compatibility/2006">
              <mc:Choice xmlns:v="urn:schemas-microsoft-com:vml" Requires="v">
                <p:oleObj spid="_x0000_s7222" r:id="rId5" imgW="253365" imgH="165100" progId="Equation.3">
                  <p:embed/>
                </p:oleObj>
              </mc:Choice>
              <mc:Fallback>
                <p:oleObj r:id="rId5" imgW="253365" imgH="165100" progId="Equation.3">
                  <p:embed/>
                  <p:pic>
                    <p:nvPicPr>
                      <p:cNvPr id="162823" name="对象 31539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160" y="1919864"/>
                        <a:ext cx="685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2" name="组合 11">
            <a:extLst>
              <a:ext uri="{FF2B5EF4-FFF2-40B4-BE49-F238E27FC236}">
                <a16:creationId xmlns:a16="http://schemas.microsoft.com/office/drawing/2014/main" id="{F39DC225-B399-422B-A3F2-2F046A3AD189}"/>
              </a:ext>
            </a:extLst>
          </p:cNvPr>
          <p:cNvGrpSpPr/>
          <p:nvPr/>
        </p:nvGrpSpPr>
        <p:grpSpPr bwMode="auto">
          <a:xfrm>
            <a:off x="2839569" y="3423729"/>
            <a:ext cx="7162800" cy="876300"/>
            <a:chOff x="1104" y="2376"/>
            <a:chExt cx="4512" cy="552"/>
          </a:xfrm>
        </p:grpSpPr>
        <p:sp>
          <p:nvSpPr>
            <p:cNvPr id="13" name="线形标注 2 315400">
              <a:extLst>
                <a:ext uri="{FF2B5EF4-FFF2-40B4-BE49-F238E27FC236}">
                  <a16:creationId xmlns:a16="http://schemas.microsoft.com/office/drawing/2014/main" id="{25F57670-31C2-4865-8377-6BA744036C0D}"/>
                </a:ext>
              </a:extLst>
            </p:cNvPr>
            <p:cNvSpPr/>
            <p:nvPr/>
          </p:nvSpPr>
          <p:spPr bwMode="auto">
            <a:xfrm>
              <a:off x="1104" y="2376"/>
              <a:ext cx="4512" cy="552"/>
            </a:xfrm>
            <a:prstGeom prst="borderCallout2">
              <a:avLst>
                <a:gd name="adj1" fmla="val 13042"/>
                <a:gd name="adj2" fmla="val -1065"/>
                <a:gd name="adj3" fmla="val 13042"/>
                <a:gd name="adj4" fmla="val -5343"/>
                <a:gd name="adj5" fmla="val -59028"/>
                <a:gd name="adj6" fmla="val -5845"/>
              </a:avLst>
            </a:prstGeom>
            <a:gradFill rotWithShape="1">
              <a:gsLst>
                <a:gs pos="0">
                  <a:srgbClr val="A3B2C1"/>
                </a:gs>
                <a:gs pos="50000">
                  <a:srgbClr val="FFFFFF"/>
                </a:gs>
                <a:gs pos="100000">
                  <a:srgbClr val="A3B2C1"/>
                </a:gs>
              </a:gsLst>
              <a:lin ang="5400000" scaled="1"/>
            </a:gradFill>
            <a:ln w="9525">
              <a:solidFill>
                <a:srgbClr val="000000"/>
              </a:solidFill>
              <a:miter lim="800000"/>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aphicFrame>
          <p:nvGraphicFramePr>
            <p:cNvPr id="14" name="内容占位符 315401">
              <a:extLst>
                <a:ext uri="{FF2B5EF4-FFF2-40B4-BE49-F238E27FC236}">
                  <a16:creationId xmlns:a16="http://schemas.microsoft.com/office/drawing/2014/main" id="{5B206758-F55B-4E49-A022-7AFA08D3680F}"/>
                </a:ext>
              </a:extLst>
            </p:cNvPr>
            <p:cNvGraphicFramePr/>
            <p:nvPr/>
          </p:nvGraphicFramePr>
          <p:xfrm>
            <a:off x="1296" y="2496"/>
            <a:ext cx="4176" cy="354"/>
          </p:xfrm>
          <a:graphic>
            <a:graphicData uri="http://schemas.openxmlformats.org/presentationml/2006/ole">
              <mc:AlternateContent xmlns:mc="http://schemas.openxmlformats.org/markup-compatibility/2006">
                <mc:Choice xmlns:v="urn:schemas-microsoft-com:vml" Requires="v">
                  <p:oleObj spid="_x0000_s7223" r:id="rId7" imgW="2549525" imgH="215900" progId="Equation.3">
                    <p:embed/>
                  </p:oleObj>
                </mc:Choice>
                <mc:Fallback>
                  <p:oleObj r:id="rId7" imgW="2549525" imgH="215900" progId="Equation.3">
                    <p:embed/>
                    <p:pic>
                      <p:nvPicPr>
                        <p:cNvPr id="162826" name="内容占位符 31540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 y="2496"/>
                          <a:ext cx="4176"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5" name="线形标注 2 315402">
            <a:extLst>
              <a:ext uri="{FF2B5EF4-FFF2-40B4-BE49-F238E27FC236}">
                <a16:creationId xmlns:a16="http://schemas.microsoft.com/office/drawing/2014/main" id="{1D50DDB0-A0A6-4B9D-9E95-06F2FB88ADCE}"/>
              </a:ext>
            </a:extLst>
          </p:cNvPr>
          <p:cNvSpPr/>
          <p:nvPr/>
        </p:nvSpPr>
        <p:spPr bwMode="auto">
          <a:xfrm>
            <a:off x="3847764" y="5099999"/>
            <a:ext cx="5410200" cy="647700"/>
          </a:xfrm>
          <a:prstGeom prst="borderCallout2">
            <a:avLst>
              <a:gd name="adj1" fmla="val 17648"/>
              <a:gd name="adj2" fmla="val -1407"/>
              <a:gd name="adj3" fmla="val 17648"/>
              <a:gd name="adj4" fmla="val -7069"/>
              <a:gd name="adj5" fmla="val -73528"/>
              <a:gd name="adj6" fmla="val -12940"/>
            </a:avLst>
          </a:prstGeom>
          <a:gradFill rotWithShape="1">
            <a:gsLst>
              <a:gs pos="0">
                <a:srgbClr val="A3B2C1"/>
              </a:gs>
              <a:gs pos="50000">
                <a:srgbClr val="FFFFFF"/>
              </a:gs>
              <a:gs pos="100000">
                <a:srgbClr val="A3B2C1"/>
              </a:gs>
            </a:gsLst>
            <a:lin ang="5400000" scaled="1"/>
          </a:gradFill>
          <a:ln w="9525">
            <a:solidFill>
              <a:srgbClr val="000000"/>
            </a:solidFill>
            <a:miter lim="800000"/>
          </a:ln>
        </p:spPr>
        <p:txBody>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空子句是永假的，不可满足的。</a:t>
            </a:r>
          </a:p>
        </p:txBody>
      </p:sp>
    </p:spTree>
    <p:extLst>
      <p:ext uri="{BB962C8B-B14F-4D97-AF65-F5344CB8AC3E}">
        <p14:creationId xmlns:p14="http://schemas.microsoft.com/office/powerpoint/2010/main" val="26895373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t>-</a:t>
            </a:r>
            <a:r>
              <a:rPr lang="zh-CN" altLang="en-US" sz="2400" dirty="0">
                <a:solidFill>
                  <a:srgbClr val="0606FA"/>
                </a:solidFill>
              </a:rPr>
              <a:t>什么叫消解</a:t>
            </a:r>
            <a:endParaRPr lang="zh-CN" altLang="zh-CN" dirty="0">
              <a:solidFill>
                <a:srgbClr val="0606FA"/>
              </a:solidFill>
            </a:endParaRPr>
          </a:p>
        </p:txBody>
      </p:sp>
      <p:pic>
        <p:nvPicPr>
          <p:cNvPr id="3" name="图片 2">
            <a:extLst>
              <a:ext uri="{FF2B5EF4-FFF2-40B4-BE49-F238E27FC236}">
                <a16:creationId xmlns:a16="http://schemas.microsoft.com/office/drawing/2014/main" id="{231B3598-0C85-4D3C-9233-B962D6517FEE}"/>
              </a:ext>
            </a:extLst>
          </p:cNvPr>
          <p:cNvPicPr>
            <a:picLocks noChangeAspect="1"/>
          </p:cNvPicPr>
          <p:nvPr/>
        </p:nvPicPr>
        <p:blipFill rotWithShape="1">
          <a:blip r:embed="rId2"/>
          <a:srcRect t="13214"/>
          <a:stretch>
            <a:fillRect/>
          </a:stretch>
        </p:blipFill>
        <p:spPr>
          <a:xfrm>
            <a:off x="1310080" y="1353963"/>
            <a:ext cx="8259434" cy="5082891"/>
          </a:xfrm>
          <a:prstGeom prst="rect">
            <a:avLst/>
          </a:prstGeom>
        </p:spPr>
      </p:pic>
    </p:spTree>
    <p:extLst>
      <p:ext uri="{BB962C8B-B14F-4D97-AF65-F5344CB8AC3E}">
        <p14:creationId xmlns:p14="http://schemas.microsoft.com/office/powerpoint/2010/main" val="573631367"/>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t>-</a:t>
            </a:r>
            <a:r>
              <a:rPr lang="zh-CN" altLang="en-US" sz="2400" dirty="0">
                <a:solidFill>
                  <a:srgbClr val="0606FA"/>
                </a:solidFill>
              </a:rPr>
              <a:t>什么叫消解</a:t>
            </a:r>
            <a:endParaRPr lang="zh-CN" altLang="zh-CN" dirty="0">
              <a:solidFill>
                <a:srgbClr val="0606FA"/>
              </a:solidFill>
            </a:endParaRPr>
          </a:p>
        </p:txBody>
      </p:sp>
      <p:pic>
        <p:nvPicPr>
          <p:cNvPr id="4" name="图片 3">
            <a:extLst>
              <a:ext uri="{FF2B5EF4-FFF2-40B4-BE49-F238E27FC236}">
                <a16:creationId xmlns:a16="http://schemas.microsoft.com/office/drawing/2014/main" id="{43F3312E-1453-4B6C-AF18-AEDF8BA5DB5E}"/>
              </a:ext>
            </a:extLst>
          </p:cNvPr>
          <p:cNvPicPr>
            <a:picLocks noChangeAspect="1"/>
          </p:cNvPicPr>
          <p:nvPr/>
        </p:nvPicPr>
        <p:blipFill rotWithShape="1">
          <a:blip r:embed="rId2"/>
          <a:srcRect t="17327"/>
          <a:stretch>
            <a:fillRect/>
          </a:stretch>
        </p:blipFill>
        <p:spPr>
          <a:xfrm>
            <a:off x="1254961" y="1629712"/>
            <a:ext cx="8625840" cy="4225290"/>
          </a:xfrm>
          <a:prstGeom prst="rect">
            <a:avLst/>
          </a:prstGeom>
        </p:spPr>
      </p:pic>
    </p:spTree>
    <p:extLst>
      <p:ext uri="{BB962C8B-B14F-4D97-AF65-F5344CB8AC3E}">
        <p14:creationId xmlns:p14="http://schemas.microsoft.com/office/powerpoint/2010/main" val="464497993"/>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A878AB23-96AF-4985-BB0B-E4B45EF703E8}"/>
              </a:ext>
            </a:extLst>
          </p:cNvPr>
          <p:cNvSpPr>
            <a:spLocks noGrp="1" noChangeArrowheads="1"/>
          </p:cNvSpPr>
          <p:nvPr>
            <p:ph type="title"/>
          </p:nvPr>
        </p:nvSpPr>
        <p:spPr/>
        <p:txBody>
          <a:bodyPr/>
          <a:lstStyle/>
          <a:p>
            <a:pPr>
              <a:defRPr/>
            </a:pPr>
            <a:r>
              <a:rPr lang="en-US" altLang="zh-CN" dirty="0"/>
              <a:t>3.4 </a:t>
            </a:r>
            <a:r>
              <a:rPr lang="zh-CN" altLang="en-US" dirty="0"/>
              <a:t>消解原理</a:t>
            </a:r>
            <a:r>
              <a:rPr lang="en-US" altLang="zh-CN" dirty="0"/>
              <a:t>-</a:t>
            </a:r>
            <a:r>
              <a:rPr lang="zh-CN" altLang="en-US" sz="2400" dirty="0">
                <a:solidFill>
                  <a:srgbClr val="0606FA"/>
                </a:solidFill>
              </a:rPr>
              <a:t>含变量的消解</a:t>
            </a:r>
            <a:endParaRPr lang="zh-CN" altLang="zh-CN" dirty="0">
              <a:solidFill>
                <a:srgbClr val="0606FA"/>
              </a:solidFill>
            </a:endParaRPr>
          </a:p>
        </p:txBody>
      </p:sp>
      <p:pic>
        <p:nvPicPr>
          <p:cNvPr id="5" name="图片 4">
            <a:extLst>
              <a:ext uri="{FF2B5EF4-FFF2-40B4-BE49-F238E27FC236}">
                <a16:creationId xmlns:a16="http://schemas.microsoft.com/office/drawing/2014/main" id="{36B11113-58E8-4369-97FD-AAAA1509CE29}"/>
              </a:ext>
            </a:extLst>
          </p:cNvPr>
          <p:cNvPicPr>
            <a:picLocks noChangeAspect="1"/>
          </p:cNvPicPr>
          <p:nvPr/>
        </p:nvPicPr>
        <p:blipFill rotWithShape="1">
          <a:blip r:embed="rId2"/>
          <a:srcRect t="17325"/>
          <a:stretch>
            <a:fillRect/>
          </a:stretch>
        </p:blipFill>
        <p:spPr>
          <a:xfrm>
            <a:off x="1210354" y="1578006"/>
            <a:ext cx="8619381" cy="4654494"/>
          </a:xfrm>
          <a:prstGeom prst="rect">
            <a:avLst/>
          </a:prstGeom>
        </p:spPr>
      </p:pic>
    </p:spTree>
    <p:extLst>
      <p:ext uri="{BB962C8B-B14F-4D97-AF65-F5344CB8AC3E}">
        <p14:creationId xmlns:p14="http://schemas.microsoft.com/office/powerpoint/2010/main" val="4189045805"/>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57fc79c-c41d-4b3b-b305-5a4405cd911a}"/>
</p:tagLst>
</file>

<file path=ppt/theme/theme1.xml><?xml version="1.0" encoding="utf-8"?>
<a:theme xmlns:a="http://schemas.openxmlformats.org/drawingml/2006/main" name="学术文献 16x9">
  <a:themeElements>
    <a:clrScheme name="网安学院">
      <a:dk1>
        <a:srgbClr val="514843"/>
      </a:dk1>
      <a:lt1>
        <a:srgbClr val="FFFFFF"/>
      </a:lt1>
      <a:dk2>
        <a:srgbClr val="000000"/>
      </a:dk2>
      <a:lt2>
        <a:srgbClr val="FFFFF3"/>
      </a:lt2>
      <a:accent1>
        <a:srgbClr val="5173B1"/>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02-网安-陈泽茂-软件安全概述.pptx" id="{C05B929D-5ED8-4299-A61E-EAAD489820E1}" vid="{A2DC7834-EFA2-4D1F-B1F8-265963163C72}"/>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 ds:uri="http://schemas.microsoft.com/office/infopath/2007/PartnerControls"/>
    <ds:schemaRef ds:uri="4873beb7-5857-4685-be1f-d57550cc96cc"/>
    <ds:schemaRef ds:uri="http://purl.org/dc/elements/1.1/"/>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网安-AI</Template>
  <TotalTime>0</TotalTime>
  <Words>16145</Words>
  <Application>Microsoft Office PowerPoint</Application>
  <PresentationFormat>宽屏</PresentationFormat>
  <Paragraphs>2377</Paragraphs>
  <Slides>221</Slides>
  <Notes>0</Notes>
  <HiddenSlides>5</HiddenSlides>
  <MMClips>0</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3</vt:i4>
      </vt:variant>
      <vt:variant>
        <vt:lpstr>幻灯片标题</vt:lpstr>
      </vt:variant>
      <vt:variant>
        <vt:i4>221</vt:i4>
      </vt:variant>
    </vt:vector>
  </HeadingPairs>
  <TitlesOfParts>
    <vt:vector size="254" baseType="lpstr">
      <vt:lpstr>MathJax_Main</vt:lpstr>
      <vt:lpstr>MathJax_Math-italic</vt:lpstr>
      <vt:lpstr>Microsoft YaHei Light</vt:lpstr>
      <vt:lpstr>MS PGothic</vt:lpstr>
      <vt:lpstr>PMingLiU</vt:lpstr>
      <vt:lpstr>黑体</vt:lpstr>
      <vt:lpstr>华文琥珀</vt:lpstr>
      <vt:lpstr>华文新魏</vt:lpstr>
      <vt:lpstr>楷体_GB2312</vt:lpstr>
      <vt:lpstr>隶书</vt:lpstr>
      <vt:lpstr>宋体</vt:lpstr>
      <vt:lpstr>微软雅黑</vt:lpstr>
      <vt:lpstr>Arial</vt:lpstr>
      <vt:lpstr>Arial Black</vt:lpstr>
      <vt:lpstr>Berlin Sans FB</vt:lpstr>
      <vt:lpstr>Calibri</vt:lpstr>
      <vt:lpstr>Calibri Light</vt:lpstr>
      <vt:lpstr>Cambria Math</vt:lpstr>
      <vt:lpstr>Century Gothic</vt:lpstr>
      <vt:lpstr>Euphemia</vt:lpstr>
      <vt:lpstr>Kunstler Script</vt:lpstr>
      <vt:lpstr>Lucida Sans Unicode</vt:lpstr>
      <vt:lpstr>Plantagenet Cherokee</vt:lpstr>
      <vt:lpstr>Symbol</vt:lpstr>
      <vt:lpstr>Times</vt:lpstr>
      <vt:lpstr>Times New Roman</vt:lpstr>
      <vt:lpstr>Verdana</vt:lpstr>
      <vt:lpstr>Wingdings</vt:lpstr>
      <vt:lpstr>Wingdings 3</vt:lpstr>
      <vt:lpstr>学术文献 16x9</vt:lpstr>
      <vt:lpstr>Equation.3</vt:lpstr>
      <vt:lpstr>图片</vt:lpstr>
      <vt:lpstr>SmartDraw.2</vt:lpstr>
      <vt:lpstr>人工智能  Artificial Intelligence</vt:lpstr>
      <vt:lpstr>    第3章  确定性推理 Ch.3  Searching &amp; Reasoning Tech  </vt:lpstr>
      <vt:lpstr>主要内容 </vt:lpstr>
      <vt:lpstr>3.1 图搜索策略</vt:lpstr>
      <vt:lpstr>3.1 图搜索策略</vt:lpstr>
      <vt:lpstr>3.1 图搜索策略</vt:lpstr>
      <vt:lpstr>3.1 图搜索策略</vt:lpstr>
      <vt:lpstr>3.1 图搜索策略</vt:lpstr>
      <vt:lpstr>3.1 图搜索策略-图的搜索过程</vt:lpstr>
      <vt:lpstr>3.1 图搜索策略</vt:lpstr>
      <vt:lpstr>3.1 图搜索策略</vt:lpstr>
      <vt:lpstr>3.1 图搜索策略</vt:lpstr>
      <vt:lpstr>3.1 图搜索策略</vt:lpstr>
      <vt:lpstr>3.1 图搜索策略</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3.2 盲目搜索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启发式搜索-A*算法</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启发式搜索-A*算法求解八数码问题</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3.3 启发式搜索</vt:lpstr>
      <vt:lpstr>3.4 消解原理 (归结原理)</vt:lpstr>
      <vt:lpstr>3.4 消解原理-有关概念</vt:lpstr>
      <vt:lpstr>3.4 消解原理-什么叫消解</vt:lpstr>
      <vt:lpstr>3.4 消解原理-什么叫消解</vt:lpstr>
      <vt:lpstr>3.4 消解原理-含变量的消解</vt:lpstr>
      <vt:lpstr>3.4 消解原理-一阶谓词的标准化问题</vt:lpstr>
      <vt:lpstr>3.4 消解原理-将谓词公式转化为子句集的方法</vt:lpstr>
      <vt:lpstr>3.4 消解原理-将谓词公式转化为子句集的方法</vt:lpstr>
      <vt:lpstr>3.4 消解原理-将谓词公式转化为子句集的方法</vt:lpstr>
      <vt:lpstr>3.4 消解原理-将谓词公式转化为子句集的方法</vt:lpstr>
      <vt:lpstr>3.4 消解原理-将谓词公式转化为子句集的方法</vt:lpstr>
      <vt:lpstr>3.4 消解原理-将谓词公式转化为子句集的方法</vt:lpstr>
      <vt:lpstr>3.4 消解原理-将谓词公式转化为子句集的方法</vt:lpstr>
      <vt:lpstr>3.4 消解原理-将谓词公式转化为子句集的方法</vt:lpstr>
      <vt:lpstr>3.4 消解原理-将谓词公式转化为子句集的方法</vt:lpstr>
      <vt:lpstr>3.4 消解原理-消解推理规则</vt:lpstr>
      <vt:lpstr>3.4 消解原理-含有变量的消解式</vt:lpstr>
      <vt:lpstr>3.4 消解原理-消解反演求解过程</vt:lpstr>
      <vt:lpstr>3.4 消解原理-消解反演证明</vt:lpstr>
      <vt:lpstr>3.4 消解原理-消解反演证明</vt:lpstr>
      <vt:lpstr>3.4 消解原理-消解反演证明</vt:lpstr>
      <vt:lpstr>3.4 消解原理-消解反演证明</vt:lpstr>
      <vt:lpstr>3.4 消解原理-消解反演证明</vt:lpstr>
      <vt:lpstr>3.4 消解原理-反演求解过程</vt:lpstr>
      <vt:lpstr>3.4 消解原理-应用归结原理求解问题</vt:lpstr>
      <vt:lpstr>3.4 消解原理-应用归结原理求解问题</vt:lpstr>
      <vt:lpstr>3.4 消解原理-应用归结原理求解问题</vt:lpstr>
      <vt:lpstr>3.4 消解原理-应用归结原理求解问题</vt:lpstr>
      <vt:lpstr>3.4 消解原理</vt:lpstr>
      <vt:lpstr>3.4 消解原理</vt:lpstr>
      <vt:lpstr>3.4 消解原理</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3.5 规则演绎系统</vt:lpstr>
      <vt:lpstr>3.6 产生式规则表示</vt:lpstr>
      <vt:lpstr>3.6 产生式规则表示</vt:lpstr>
      <vt:lpstr>3.6 产生式规则表示</vt:lpstr>
      <vt:lpstr>3.6 产生式规则表示</vt:lpstr>
      <vt:lpstr>3.6 产生式规则表示</vt:lpstr>
      <vt:lpstr>3.6 产生式规则表示</vt:lpstr>
      <vt:lpstr>3.6 产生式规则表示</vt:lpstr>
      <vt:lpstr>3.6 产生式规则表示</vt:lpstr>
      <vt:lpstr>3.6 产生式规则表示-产生式系统</vt:lpstr>
      <vt:lpstr>3.6 产生式规则表示</vt:lpstr>
      <vt:lpstr>3.6 产生式规则表示-产生式系统的例子（动物识别系统）</vt:lpstr>
      <vt:lpstr>3.6 产生式规则表示</vt:lpstr>
      <vt:lpstr>3.6 产生式规则表示</vt:lpstr>
      <vt:lpstr>3.6 产生式规则表示</vt:lpstr>
      <vt:lpstr>3.6 产生式规则表示</vt:lpstr>
      <vt:lpstr>3.6 产生式规则表示</vt:lpstr>
      <vt:lpstr>3.6 产生式规则表示</vt:lpstr>
      <vt:lpstr>3.7 博弈与搜索</vt:lpstr>
      <vt:lpstr>3.7 博弈与搜索-博弈搜索</vt:lpstr>
      <vt:lpstr>3.7 博弈与搜索-博弈搜索</vt:lpstr>
      <vt:lpstr>3.7 博弈与搜索-博弈搜索</vt:lpstr>
      <vt:lpstr>3.7 博弈与搜索-博弈搜索</vt:lpstr>
      <vt:lpstr>3.7 博弈与搜索-博弈搜索</vt:lpstr>
      <vt:lpstr>3.7 博弈与搜索-博弈搜索</vt:lpstr>
      <vt:lpstr>3.7 博弈与搜索-博弈搜索</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3.7 博弈与搜索-极小极大搜索算法</vt:lpstr>
      <vt:lpstr>PowerPoint 演示文稿</vt:lpstr>
      <vt:lpstr>3.7 博弈与搜索-极小极大搜索算法</vt:lpstr>
      <vt:lpstr>3.7 博弈与搜索-α-β剪枝算法</vt:lpstr>
      <vt:lpstr>3.7 博弈与搜索-α-β剪枝算法</vt:lpstr>
      <vt:lpstr>3.7 博弈与搜索-α-β剪枝算法</vt:lpstr>
      <vt:lpstr>3.7 博弈与搜索-α-β剪枝算法</vt:lpstr>
      <vt:lpstr>3.7 博弈与搜索-α-β剪枝算法</vt:lpstr>
      <vt:lpstr>3.7 博弈与搜索-α-β剪枝算法</vt:lpstr>
      <vt:lpstr>3.7 博弈与搜索-α-β剪枝算法</vt:lpstr>
      <vt:lpstr>3.7 博弈与搜索-α-β剪枝算法</vt:lpstr>
      <vt:lpstr>3.7 博弈与搜索-α-β剪枝算法</vt:lpstr>
      <vt:lpstr>3.7 博弈与搜索-α-β剪枝算法</vt:lpstr>
      <vt:lpstr>3.7 博弈与搜索-α-β剪枝算法</vt:lpstr>
      <vt:lpstr>3.7 博弈与搜索-当前进展</vt:lpstr>
      <vt:lpstr>3.7 博弈与搜索-当前进展</vt:lpstr>
      <vt:lpstr>3.7 博弈与搜索-蒙特卡洛树</vt:lpstr>
      <vt:lpstr>3.7 博弈与搜索-蒙特卡洛树</vt:lpstr>
      <vt:lpstr>3.7 博弈与搜索-蒙特卡洛树</vt:lpstr>
      <vt:lpstr>3.7 博弈与搜索-蒙特卡洛树</vt:lpstr>
      <vt:lpstr>3.7 博弈与搜索-蒙特卡洛树</vt:lpstr>
      <vt:lpstr>3.7 博弈与搜索-蒙特卡洛树</vt:lpstr>
      <vt:lpstr>3.7 博弈与搜索-蒙特卡洛树</vt:lpstr>
      <vt:lpstr>3.7 博弈与搜索-蒙特卡洛树</vt:lpstr>
      <vt:lpstr>3.7 博弈与搜索-蒙特卡洛树</vt:lpstr>
      <vt:lpstr>3.7 博弈与搜索-蒙特卡洛树</vt:lpstr>
      <vt:lpstr>3.7 博弈与搜索-蒙特卡洛树</vt:lpstr>
      <vt:lpstr>3.7 博弈与搜索-小结</vt:lpstr>
      <vt:lpstr>欢迎交流讨论！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2022-07-21T04:45:46Z</dcterms:created>
  <dcterms:modified xsi:type="dcterms:W3CDTF">2022-09-24T16:01:13Z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APDescription">
    <vt:lpwstr/>
  </property>
  <property fmtid="{D5CDD505-2E9C-101B-9397-08002B2CF9AE}" pid="9" name="CampaignTagsTaxHTField0">
    <vt:lpwstr/>
  </property>
  <property fmtid="{D5CDD505-2E9C-101B-9397-08002B2CF9AE}" pid="10" name="IntlLangReviewDate">
    <vt:lpwstr/>
  </property>
  <property fmtid="{D5CDD505-2E9C-101B-9397-08002B2CF9AE}" pid="11" name="TPFriendlyName">
    <vt:lpwstr/>
  </property>
  <property fmtid="{D5CDD505-2E9C-101B-9397-08002B2CF9AE}" pid="12" name="IntlLangReview">
    <vt:lpwstr>0</vt:lpwstr>
  </property>
  <property fmtid="{D5CDD505-2E9C-101B-9397-08002B2CF9AE}" pid="13" name="LocLastLocAttemptVersionLookup">
    <vt:lpwstr>855024</vt:lpwstr>
  </property>
  <property fmtid="{D5CDD505-2E9C-101B-9397-08002B2CF9AE}" pid="14" name="PolicheckWords">
    <vt:lpwstr/>
  </property>
  <property fmtid="{D5CDD505-2E9C-101B-9397-08002B2CF9AE}" pid="15" name="SubmitterId">
    <vt:lpwstr/>
  </property>
  <property fmtid="{D5CDD505-2E9C-101B-9397-08002B2CF9AE}" pid="16" name="AcquiredFrom">
    <vt:lpwstr>Internal MS</vt:lpwstr>
  </property>
  <property fmtid="{D5CDD505-2E9C-101B-9397-08002B2CF9AE}" pid="17" name="EditorialStatus">
    <vt:lpwstr>Complete</vt:lpwstr>
  </property>
  <property fmtid="{D5CDD505-2E9C-101B-9397-08002B2CF9AE}" pid="18" name="Markets">
    <vt:lpwstr/>
  </property>
  <property fmtid="{D5CDD505-2E9C-101B-9397-08002B2CF9AE}" pid="19" name="OriginAsset">
    <vt:lpwstr/>
  </property>
  <property fmtid="{D5CDD505-2E9C-101B-9397-08002B2CF9AE}" pid="20" name="FriendlyTitle">
    <vt:lpwstr/>
  </property>
  <property fmtid="{D5CDD505-2E9C-101B-9397-08002B2CF9AE}" pid="21" name="MarketSpecific">
    <vt:lpwstr>0</vt:lpwstr>
  </property>
  <property fmtid="{D5CDD505-2E9C-101B-9397-08002B2CF9AE}" pid="22" name="TPNamespace">
    <vt:lpwstr/>
  </property>
  <property fmtid="{D5CDD505-2E9C-101B-9397-08002B2CF9AE}" pid="23" name="PublishStatusLookup">
    <vt:lpwstr>1616423;#</vt:lpwstr>
  </property>
  <property fmtid="{D5CDD505-2E9C-101B-9397-08002B2CF9AE}" pid="24" name="APAuthor">
    <vt:lpwstr>136;#REDMOND\kristaa</vt:lpwstr>
  </property>
  <property fmtid="{D5CDD505-2E9C-101B-9397-08002B2CF9AE}" pid="25" name="TPCommandLine">
    <vt:lpwstr/>
  </property>
  <property fmtid="{D5CDD505-2E9C-101B-9397-08002B2CF9AE}" pid="26" name="IntlLangReviewer">
    <vt:lpwstr/>
  </property>
  <property fmtid="{D5CDD505-2E9C-101B-9397-08002B2CF9AE}" pid="27" name="OpenTemplate">
    <vt:lpwstr>1</vt:lpwstr>
  </property>
  <property fmtid="{D5CDD505-2E9C-101B-9397-08002B2CF9AE}" pid="28" name="CSXSubmissionDate">
    <vt:lpwstr/>
  </property>
  <property fmtid="{D5CDD505-2E9C-101B-9397-08002B2CF9AE}" pid="29" name="TaxCatchAll">
    <vt:lpwstr/>
  </property>
  <property fmtid="{D5CDD505-2E9C-101B-9397-08002B2CF9AE}" pid="30" name="Manager">
    <vt:lpwstr/>
  </property>
  <property fmtid="{D5CDD505-2E9C-101B-9397-08002B2CF9AE}" pid="31" name="NumericId">
    <vt:lpwstr/>
  </property>
  <property fmtid="{D5CDD505-2E9C-101B-9397-08002B2CF9AE}" pid="32" name="ParentAssetId">
    <vt:lpwstr/>
  </property>
  <property fmtid="{D5CDD505-2E9C-101B-9397-08002B2CF9AE}" pid="33" name="OriginalSourceMarket">
    <vt:lpwstr/>
  </property>
  <property fmtid="{D5CDD505-2E9C-101B-9397-08002B2CF9AE}" pid="34" name="ApprovalStatus">
    <vt:lpwstr>InProgress</vt:lpwstr>
  </property>
  <property fmtid="{D5CDD505-2E9C-101B-9397-08002B2CF9AE}" pid="35" name="TPComponent">
    <vt:lpwstr/>
  </property>
  <property fmtid="{D5CDD505-2E9C-101B-9397-08002B2CF9AE}" pid="36" name="EditorialTags">
    <vt:lpwstr/>
  </property>
  <property fmtid="{D5CDD505-2E9C-101B-9397-08002B2CF9AE}" pid="37" name="TPExecutable">
    <vt:lpwstr/>
  </property>
  <property fmtid="{D5CDD505-2E9C-101B-9397-08002B2CF9AE}" pid="38" name="TPLaunchHelpLink">
    <vt:lpwstr/>
  </property>
  <property fmtid="{D5CDD505-2E9C-101B-9397-08002B2CF9AE}" pid="39" name="LocComments">
    <vt:lpwstr/>
  </property>
  <property fmtid="{D5CDD505-2E9C-101B-9397-08002B2CF9AE}" pid="40" name="LocRecommendedHandoff">
    <vt:lpwstr/>
  </property>
  <property fmtid="{D5CDD505-2E9C-101B-9397-08002B2CF9AE}" pid="41" name="SourceTitle">
    <vt:lpwstr/>
  </property>
  <property fmtid="{D5CDD505-2E9C-101B-9397-08002B2CF9AE}" pid="42" name="CSXUpdate">
    <vt:lpwstr>0</vt:lpwstr>
  </property>
  <property fmtid="{D5CDD505-2E9C-101B-9397-08002B2CF9AE}" pid="43" name="IntlLocPriority">
    <vt:lpwstr/>
  </property>
  <property fmtid="{D5CDD505-2E9C-101B-9397-08002B2CF9AE}" pid="44" name="UAProjectedTotalWords">
    <vt:lpwstr/>
  </property>
  <property fmtid="{D5CDD505-2E9C-101B-9397-08002B2CF9AE}" pid="45" name="AssetType">
    <vt:lpwstr>TP</vt:lpwstr>
  </property>
  <property fmtid="{D5CDD505-2E9C-101B-9397-08002B2CF9AE}" pid="46" name="MachineTranslated">
    <vt:lpwstr>0</vt:lpwstr>
  </property>
  <property fmtid="{D5CDD505-2E9C-101B-9397-08002B2CF9AE}" pid="47" name="OutputCachingOn">
    <vt:lpwstr>0</vt:lpwstr>
  </property>
  <property fmtid="{D5CDD505-2E9C-101B-9397-08002B2CF9AE}" pid="48" name="TemplateStatus">
    <vt:lpwstr>Complete</vt:lpwstr>
  </property>
  <property fmtid="{D5CDD505-2E9C-101B-9397-08002B2CF9AE}" pid="49" name="IsSearchable">
    <vt:lpwstr>1</vt:lpwstr>
  </property>
  <property fmtid="{D5CDD505-2E9C-101B-9397-08002B2CF9AE}" pid="50" name="ContentItem">
    <vt:lpwstr/>
  </property>
  <property fmtid="{D5CDD505-2E9C-101B-9397-08002B2CF9AE}" pid="51" name="HandoffToMSDN">
    <vt:lpwstr/>
  </property>
  <property fmtid="{D5CDD505-2E9C-101B-9397-08002B2CF9AE}" pid="52" name="ShowIn">
    <vt:lpwstr>Show everywhere</vt:lpwstr>
  </property>
  <property fmtid="{D5CDD505-2E9C-101B-9397-08002B2CF9AE}" pid="53" name="ThumbnailAssetId">
    <vt:lpwstr/>
  </property>
  <property fmtid="{D5CDD505-2E9C-101B-9397-08002B2CF9AE}" pid="54" name="UALocComments">
    <vt:lpwstr/>
  </property>
  <property fmtid="{D5CDD505-2E9C-101B-9397-08002B2CF9AE}" pid="55" name="UALocRecommendation">
    <vt:lpwstr>Localize</vt:lpwstr>
  </property>
  <property fmtid="{D5CDD505-2E9C-101B-9397-08002B2CF9AE}" pid="56" name="LastModifiedDateTime">
    <vt:lpwstr/>
  </property>
  <property fmtid="{D5CDD505-2E9C-101B-9397-08002B2CF9AE}" pid="57" name="LegacyData">
    <vt:lpwstr/>
  </property>
  <property fmtid="{D5CDD505-2E9C-101B-9397-08002B2CF9AE}" pid="58" name="LocManualTestRequired">
    <vt:lpwstr>0</vt:lpwstr>
  </property>
  <property fmtid="{D5CDD505-2E9C-101B-9397-08002B2CF9AE}" pid="59" name="LocMarketGroupTiers2">
    <vt:lpwstr/>
  </property>
  <property fmtid="{D5CDD505-2E9C-101B-9397-08002B2CF9AE}" pid="60" name="ClipArtFilename">
    <vt:lpwstr/>
  </property>
  <property fmtid="{D5CDD505-2E9C-101B-9397-08002B2CF9AE}" pid="61" name="TPApplication">
    <vt:lpwstr/>
  </property>
  <property fmtid="{D5CDD505-2E9C-101B-9397-08002B2CF9AE}" pid="62" name="CSXHash">
    <vt:lpwstr/>
  </property>
  <property fmtid="{D5CDD505-2E9C-101B-9397-08002B2CF9AE}" pid="63" name="DirectSourceMarket">
    <vt:lpwstr/>
  </property>
  <property fmtid="{D5CDD505-2E9C-101B-9397-08002B2CF9AE}" pid="64" name="PrimaryImageGen">
    <vt:lpwstr>1</vt:lpwstr>
  </property>
  <property fmtid="{D5CDD505-2E9C-101B-9397-08002B2CF9AE}" pid="65" name="PlannedPubDate">
    <vt:lpwstr/>
  </property>
  <property fmtid="{D5CDD505-2E9C-101B-9397-08002B2CF9AE}" pid="66" name="CSXSubmissionMarket">
    <vt:lpwstr/>
  </property>
  <property fmtid="{D5CDD505-2E9C-101B-9397-08002B2CF9AE}" pid="67" name="Downloads">
    <vt:lpwstr>0</vt:lpwstr>
  </property>
  <property fmtid="{D5CDD505-2E9C-101B-9397-08002B2CF9AE}" pid="68" name="ArtSampleDocs">
    <vt:lpwstr/>
  </property>
  <property fmtid="{D5CDD505-2E9C-101B-9397-08002B2CF9AE}" pid="69" name="TrustLevel">
    <vt:lpwstr>1 Microsoft Managed Content</vt:lpwstr>
  </property>
  <property fmtid="{D5CDD505-2E9C-101B-9397-08002B2CF9AE}" pid="70" name="BlockPublish">
    <vt:lpwstr>0</vt:lpwstr>
  </property>
  <property fmtid="{D5CDD505-2E9C-101B-9397-08002B2CF9AE}" pid="71" name="TPLaunchHelpLinkType">
    <vt:lpwstr>Template</vt:lpwstr>
  </property>
  <property fmtid="{D5CDD505-2E9C-101B-9397-08002B2CF9AE}" pid="72" name="LocalizationTagsTaxHTField0">
    <vt:lpwstr/>
  </property>
  <property fmtid="{D5CDD505-2E9C-101B-9397-08002B2CF9AE}" pid="73" name="BusinessGroup">
    <vt:lpwstr/>
  </property>
  <property fmtid="{D5CDD505-2E9C-101B-9397-08002B2CF9AE}" pid="74" name="Providers">
    <vt:lpwstr/>
  </property>
  <property fmtid="{D5CDD505-2E9C-101B-9397-08002B2CF9AE}" pid="75" name="TemplateTemplateType">
    <vt:lpwstr>PowerPoint Presentation Template</vt:lpwstr>
  </property>
  <property fmtid="{D5CDD505-2E9C-101B-9397-08002B2CF9AE}" pid="76" name="TimesCloned">
    <vt:lpwstr/>
  </property>
  <property fmtid="{D5CDD505-2E9C-101B-9397-08002B2CF9AE}" pid="77" name="TPAppVersion">
    <vt:lpwstr/>
  </property>
  <property fmtid="{D5CDD505-2E9C-101B-9397-08002B2CF9AE}" pid="78" name="VoteCount">
    <vt:lpwstr/>
  </property>
  <property fmtid="{D5CDD505-2E9C-101B-9397-08002B2CF9AE}" pid="79" name="AverageRating">
    <vt:lpwstr/>
  </property>
  <property fmtid="{D5CDD505-2E9C-101B-9397-08002B2CF9AE}" pid="80" name="FeatureTagsTaxHTField0">
    <vt:lpwstr/>
  </property>
  <property fmtid="{D5CDD505-2E9C-101B-9397-08002B2CF9AE}" pid="81" name="Provider">
    <vt:lpwstr/>
  </property>
  <property fmtid="{D5CDD505-2E9C-101B-9397-08002B2CF9AE}" pid="82" name="UACurrentWords">
    <vt:lpwstr/>
  </property>
  <property fmtid="{D5CDD505-2E9C-101B-9397-08002B2CF9AE}" pid="83" name="AssetId">
    <vt:lpwstr>TP103431361</vt:lpwstr>
  </property>
  <property fmtid="{D5CDD505-2E9C-101B-9397-08002B2CF9AE}" pid="84" name="TPClientViewer">
    <vt:lpwstr/>
  </property>
  <property fmtid="{D5CDD505-2E9C-101B-9397-08002B2CF9AE}" pid="85" name="DSATActionTaken">
    <vt:lpwstr/>
  </property>
  <property fmtid="{D5CDD505-2E9C-101B-9397-08002B2CF9AE}" pid="86" name="APEditor">
    <vt:lpwstr/>
  </property>
  <property fmtid="{D5CDD505-2E9C-101B-9397-08002B2CF9AE}" pid="87" name="TPInstallLocation">
    <vt:lpwstr/>
  </property>
  <property fmtid="{D5CDD505-2E9C-101B-9397-08002B2CF9AE}" pid="88" name="OOCacheId">
    <vt:lpwstr/>
  </property>
  <property fmtid="{D5CDD505-2E9C-101B-9397-08002B2CF9AE}" pid="89" name="IsDeleted">
    <vt:lpwstr>0</vt:lpwstr>
  </property>
  <property fmtid="{D5CDD505-2E9C-101B-9397-08002B2CF9AE}" pid="90" name="PublishTargets">
    <vt:lpwstr>OfficeOnlineVNext</vt:lpwstr>
  </property>
  <property fmtid="{D5CDD505-2E9C-101B-9397-08002B2CF9AE}" pid="91" name="ApprovalLog">
    <vt:lpwstr/>
  </property>
  <property fmtid="{D5CDD505-2E9C-101B-9397-08002B2CF9AE}" pid="92" name="BugNumber">
    <vt:lpwstr/>
  </property>
  <property fmtid="{D5CDD505-2E9C-101B-9397-08002B2CF9AE}" pid="93" name="CrawlForDependencies">
    <vt:lpwstr>0</vt:lpwstr>
  </property>
  <property fmtid="{D5CDD505-2E9C-101B-9397-08002B2CF9AE}" pid="94" name="InternalTagsTaxHTField0">
    <vt:lpwstr/>
  </property>
  <property fmtid="{D5CDD505-2E9C-101B-9397-08002B2CF9AE}" pid="95" name="LastHandOff">
    <vt:lpwstr/>
  </property>
  <property fmtid="{D5CDD505-2E9C-101B-9397-08002B2CF9AE}" pid="96" name="Milestone">
    <vt:lpwstr/>
  </property>
  <property fmtid="{D5CDD505-2E9C-101B-9397-08002B2CF9AE}" pid="97" name="OriginalRelease">
    <vt:lpwstr>15</vt:lpwstr>
  </property>
  <property fmtid="{D5CDD505-2E9C-101B-9397-08002B2CF9AE}" pid="98" name="RecommendationsModifier">
    <vt:lpwstr/>
  </property>
  <property fmtid="{D5CDD505-2E9C-101B-9397-08002B2CF9AE}" pid="99" name="ScenarioTagsTaxHTField0">
    <vt:lpwstr/>
  </property>
  <property fmtid="{D5CDD505-2E9C-101B-9397-08002B2CF9AE}" pid="100" name="UANotes">
    <vt:lpwstr/>
  </property>
</Properties>
</file>